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2"/>
  </p:notesMasterIdLst>
  <p:sldIdLst>
    <p:sldId id="256" r:id="rId2"/>
    <p:sldId id="257" r:id="rId3"/>
    <p:sldId id="277" r:id="rId4"/>
    <p:sldId id="258" r:id="rId5"/>
    <p:sldId id="259" r:id="rId6"/>
    <p:sldId id="278" r:id="rId7"/>
    <p:sldId id="260" r:id="rId8"/>
    <p:sldId id="261" r:id="rId9"/>
    <p:sldId id="262" r:id="rId10"/>
    <p:sldId id="263" r:id="rId11"/>
    <p:sldId id="264" r:id="rId12"/>
    <p:sldId id="265" r:id="rId13"/>
    <p:sldId id="266" r:id="rId14"/>
    <p:sldId id="267" r:id="rId15"/>
    <p:sldId id="268" r:id="rId16"/>
    <p:sldId id="269" r:id="rId17"/>
    <p:sldId id="270" r:id="rId18"/>
    <p:sldId id="272" r:id="rId19"/>
    <p:sldId id="273" r:id="rId20"/>
    <p:sldId id="276" r:id="rId21"/>
  </p:sldIdLst>
  <p:sldSz cx="18288000" cy="10287000"/>
  <p:notesSz cx="6858000" cy="9144000"/>
  <p:embeddedFontLst>
    <p:embeddedFont>
      <p:font typeface="Arimo" panose="020B0604020202020204" charset="0"/>
      <p:regular r:id="rId23"/>
    </p:embeddedFont>
    <p:embeddedFont>
      <p:font typeface="DM Sans" pitchFamily="2" charset="0"/>
      <p:regular r:id="rId24"/>
      <p:bold r:id="rId25"/>
      <p:italic r:id="rId26"/>
      <p:boldItalic r:id="rId27"/>
    </p:embeddedFont>
    <p:embeddedFont>
      <p:font typeface="DM Sans Bold" charset="0"/>
      <p:regular r:id="rId2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78CA03-812B-4615-A286-85871BEBBFFD}" v="32" dt="2025-09-26T13:34:32.4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97" autoAdjust="0"/>
    <p:restoredTop sz="94622" autoAdjust="0"/>
  </p:normalViewPr>
  <p:slideViewPr>
    <p:cSldViewPr>
      <p:cViewPr varScale="1">
        <p:scale>
          <a:sx n="44" d="100"/>
          <a:sy n="44" d="100"/>
        </p:scale>
        <p:origin x="1146"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tableStyles" Target="tableStyles.xml"/><Relationship Id="rId37"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viewProps" Target="viewProps.xml"/><Relationship Id="rId35" Type="http://schemas.openxmlformats.org/officeDocument/2006/relationships/customXml" Target="../customXml/item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rif-Clack, Ghada" userId="63d2b3b8-5cce-48db-8ded-6f73514cfbd8" providerId="ADAL" clId="{BA78CA03-812B-4615-A286-85871BEBBFFD}"/>
    <pc:docChg chg="undo redo custSel delSld modSld">
      <pc:chgData name="Sharif-Clack, Ghada" userId="63d2b3b8-5cce-48db-8ded-6f73514cfbd8" providerId="ADAL" clId="{BA78CA03-812B-4615-A286-85871BEBBFFD}" dt="2025-09-26T14:05:13.297" v="619" actId="403"/>
      <pc:docMkLst>
        <pc:docMk/>
      </pc:docMkLst>
      <pc:sldChg chg="addSp delSp modSp mod">
        <pc:chgData name="Sharif-Clack, Ghada" userId="63d2b3b8-5cce-48db-8ded-6f73514cfbd8" providerId="ADAL" clId="{BA78CA03-812B-4615-A286-85871BEBBFFD}" dt="2025-09-26T13:03:53.366" v="10"/>
        <pc:sldMkLst>
          <pc:docMk/>
          <pc:sldMk cId="0" sldId="257"/>
        </pc:sldMkLst>
        <pc:spChg chg="del">
          <ac:chgData name="Sharif-Clack, Ghada" userId="63d2b3b8-5cce-48db-8ded-6f73514cfbd8" providerId="ADAL" clId="{BA78CA03-812B-4615-A286-85871BEBBFFD}" dt="2025-09-26T13:03:51.926" v="9" actId="478"/>
          <ac:spMkLst>
            <pc:docMk/>
            <pc:sldMk cId="0" sldId="257"/>
            <ac:spMk id="6" creationId="{00000000-0000-0000-0000-000000000000}"/>
          </ac:spMkLst>
        </pc:spChg>
        <pc:spChg chg="add mod">
          <ac:chgData name="Sharif-Clack, Ghada" userId="63d2b3b8-5cce-48db-8ded-6f73514cfbd8" providerId="ADAL" clId="{BA78CA03-812B-4615-A286-85871BEBBFFD}" dt="2025-09-26T13:03:53.366" v="10"/>
          <ac:spMkLst>
            <pc:docMk/>
            <pc:sldMk cId="0" sldId="257"/>
            <ac:spMk id="12" creationId="{98ACF7A5-EB13-BBD0-CC68-C43ADBC00C99}"/>
          </ac:spMkLst>
        </pc:spChg>
      </pc:sldChg>
      <pc:sldChg chg="addSp delSp modSp mod">
        <pc:chgData name="Sharif-Clack, Ghada" userId="63d2b3b8-5cce-48db-8ded-6f73514cfbd8" providerId="ADAL" clId="{BA78CA03-812B-4615-A286-85871BEBBFFD}" dt="2025-09-26T13:03:44.643" v="6"/>
        <pc:sldMkLst>
          <pc:docMk/>
          <pc:sldMk cId="0" sldId="258"/>
        </pc:sldMkLst>
        <pc:spChg chg="add del mod">
          <ac:chgData name="Sharif-Clack, Ghada" userId="63d2b3b8-5cce-48db-8ded-6f73514cfbd8" providerId="ADAL" clId="{BA78CA03-812B-4615-A286-85871BEBBFFD}" dt="2025-09-26T13:03:43.131" v="5" actId="478"/>
          <ac:spMkLst>
            <pc:docMk/>
            <pc:sldMk cId="0" sldId="258"/>
            <ac:spMk id="2" creationId="{9D419BEC-FBF9-B80D-EFBD-5593E963724F}"/>
          </ac:spMkLst>
        </pc:spChg>
        <pc:spChg chg="del">
          <ac:chgData name="Sharif-Clack, Ghada" userId="63d2b3b8-5cce-48db-8ded-6f73514cfbd8" providerId="ADAL" clId="{BA78CA03-812B-4615-A286-85871BEBBFFD}" dt="2025-09-26T13:03:41.503" v="4" actId="478"/>
          <ac:spMkLst>
            <pc:docMk/>
            <pc:sldMk cId="0" sldId="258"/>
            <ac:spMk id="3" creationId="{00000000-0000-0000-0000-000000000000}"/>
          </ac:spMkLst>
        </pc:spChg>
        <pc:spChg chg="add mod">
          <ac:chgData name="Sharif-Clack, Ghada" userId="63d2b3b8-5cce-48db-8ded-6f73514cfbd8" providerId="ADAL" clId="{BA78CA03-812B-4615-A286-85871BEBBFFD}" dt="2025-09-26T13:03:44.643" v="6"/>
          <ac:spMkLst>
            <pc:docMk/>
            <pc:sldMk cId="0" sldId="258"/>
            <ac:spMk id="12" creationId="{4AB67C6C-F7AA-4DF5-E550-B54F9F0A74A2}"/>
          </ac:spMkLst>
        </pc:spChg>
      </pc:sldChg>
      <pc:sldChg chg="addSp delSp modSp mod">
        <pc:chgData name="Sharif-Clack, Ghada" userId="63d2b3b8-5cce-48db-8ded-6f73514cfbd8" providerId="ADAL" clId="{BA78CA03-812B-4615-A286-85871BEBBFFD}" dt="2025-09-26T13:10:01.042" v="60" actId="1076"/>
        <pc:sldMkLst>
          <pc:docMk/>
          <pc:sldMk cId="0" sldId="260"/>
        </pc:sldMkLst>
        <pc:spChg chg="mod">
          <ac:chgData name="Sharif-Clack, Ghada" userId="63d2b3b8-5cce-48db-8ded-6f73514cfbd8" providerId="ADAL" clId="{BA78CA03-812B-4615-A286-85871BEBBFFD}" dt="2025-09-26T13:09:10.298" v="53" actId="2711"/>
          <ac:spMkLst>
            <pc:docMk/>
            <pc:sldMk cId="0" sldId="260"/>
            <ac:spMk id="2" creationId="{00000000-0000-0000-0000-000000000000}"/>
          </ac:spMkLst>
        </pc:spChg>
        <pc:spChg chg="del">
          <ac:chgData name="Sharif-Clack, Ghada" userId="63d2b3b8-5cce-48db-8ded-6f73514cfbd8" providerId="ADAL" clId="{BA78CA03-812B-4615-A286-85871BEBBFFD}" dt="2025-09-26T13:04:05.946" v="13" actId="478"/>
          <ac:spMkLst>
            <pc:docMk/>
            <pc:sldMk cId="0" sldId="260"/>
            <ac:spMk id="3" creationId="{00000000-0000-0000-0000-000000000000}"/>
          </ac:spMkLst>
        </pc:spChg>
        <pc:spChg chg="mod">
          <ac:chgData name="Sharif-Clack, Ghada" userId="63d2b3b8-5cce-48db-8ded-6f73514cfbd8" providerId="ADAL" clId="{BA78CA03-812B-4615-A286-85871BEBBFFD}" dt="2025-09-26T13:10:01.042" v="60" actId="1076"/>
          <ac:spMkLst>
            <pc:docMk/>
            <pc:sldMk cId="0" sldId="260"/>
            <ac:spMk id="4" creationId="{00000000-0000-0000-0000-000000000000}"/>
          </ac:spMkLst>
        </pc:spChg>
        <pc:spChg chg="mod">
          <ac:chgData name="Sharif-Clack, Ghada" userId="63d2b3b8-5cce-48db-8ded-6f73514cfbd8" providerId="ADAL" clId="{BA78CA03-812B-4615-A286-85871BEBBFFD}" dt="2025-09-26T13:09:56.176" v="59" actId="1076"/>
          <ac:spMkLst>
            <pc:docMk/>
            <pc:sldMk cId="0" sldId="260"/>
            <ac:spMk id="5" creationId="{00000000-0000-0000-0000-000000000000}"/>
          </ac:spMkLst>
        </pc:spChg>
        <pc:spChg chg="mod">
          <ac:chgData name="Sharif-Clack, Ghada" userId="63d2b3b8-5cce-48db-8ded-6f73514cfbd8" providerId="ADAL" clId="{BA78CA03-812B-4615-A286-85871BEBBFFD}" dt="2025-09-26T13:09:10.298" v="53" actId="2711"/>
          <ac:spMkLst>
            <pc:docMk/>
            <pc:sldMk cId="0" sldId="260"/>
            <ac:spMk id="6" creationId="{00000000-0000-0000-0000-000000000000}"/>
          </ac:spMkLst>
        </pc:spChg>
        <pc:spChg chg="mod">
          <ac:chgData name="Sharif-Clack, Ghada" userId="63d2b3b8-5cce-48db-8ded-6f73514cfbd8" providerId="ADAL" clId="{BA78CA03-812B-4615-A286-85871BEBBFFD}" dt="2025-09-26T13:09:19.186" v="54" actId="1076"/>
          <ac:spMkLst>
            <pc:docMk/>
            <pc:sldMk cId="0" sldId="260"/>
            <ac:spMk id="7" creationId="{00000000-0000-0000-0000-000000000000}"/>
          </ac:spMkLst>
        </pc:spChg>
        <pc:spChg chg="mod">
          <ac:chgData name="Sharif-Clack, Ghada" userId="63d2b3b8-5cce-48db-8ded-6f73514cfbd8" providerId="ADAL" clId="{BA78CA03-812B-4615-A286-85871BEBBFFD}" dt="2025-09-26T13:09:24.434" v="55" actId="1076"/>
          <ac:spMkLst>
            <pc:docMk/>
            <pc:sldMk cId="0" sldId="260"/>
            <ac:spMk id="8" creationId="{00000000-0000-0000-0000-000000000000}"/>
          </ac:spMkLst>
        </pc:spChg>
        <pc:spChg chg="mod">
          <ac:chgData name="Sharif-Clack, Ghada" userId="63d2b3b8-5cce-48db-8ded-6f73514cfbd8" providerId="ADAL" clId="{BA78CA03-812B-4615-A286-85871BEBBFFD}" dt="2025-09-26T13:09:38.664" v="57" actId="1076"/>
          <ac:spMkLst>
            <pc:docMk/>
            <pc:sldMk cId="0" sldId="260"/>
            <ac:spMk id="9" creationId="{00000000-0000-0000-0000-000000000000}"/>
          </ac:spMkLst>
        </pc:spChg>
        <pc:spChg chg="mod">
          <ac:chgData name="Sharif-Clack, Ghada" userId="63d2b3b8-5cce-48db-8ded-6f73514cfbd8" providerId="ADAL" clId="{BA78CA03-812B-4615-A286-85871BEBBFFD}" dt="2025-09-26T13:09:28.984" v="56" actId="1076"/>
          <ac:spMkLst>
            <pc:docMk/>
            <pc:sldMk cId="0" sldId="260"/>
            <ac:spMk id="10" creationId="{00000000-0000-0000-0000-000000000000}"/>
          </ac:spMkLst>
        </pc:spChg>
        <pc:spChg chg="mod">
          <ac:chgData name="Sharif-Clack, Ghada" userId="63d2b3b8-5cce-48db-8ded-6f73514cfbd8" providerId="ADAL" clId="{BA78CA03-812B-4615-A286-85871BEBBFFD}" dt="2025-09-26T13:09:10.298" v="53" actId="2711"/>
          <ac:spMkLst>
            <pc:docMk/>
            <pc:sldMk cId="0" sldId="260"/>
            <ac:spMk id="11" creationId="{00000000-0000-0000-0000-000000000000}"/>
          </ac:spMkLst>
        </pc:spChg>
        <pc:spChg chg="add mod">
          <ac:chgData name="Sharif-Clack, Ghada" userId="63d2b3b8-5cce-48db-8ded-6f73514cfbd8" providerId="ADAL" clId="{BA78CA03-812B-4615-A286-85871BEBBFFD}" dt="2025-09-26T13:09:10.298" v="53" actId="2711"/>
          <ac:spMkLst>
            <pc:docMk/>
            <pc:sldMk cId="0" sldId="260"/>
            <ac:spMk id="12" creationId="{8B5B4E2B-4EAE-B052-79E4-4CA496953780}"/>
          </ac:spMkLst>
        </pc:spChg>
      </pc:sldChg>
      <pc:sldChg chg="addSp delSp modSp mod">
        <pc:chgData name="Sharif-Clack, Ghada" userId="63d2b3b8-5cce-48db-8ded-6f73514cfbd8" providerId="ADAL" clId="{BA78CA03-812B-4615-A286-85871BEBBFFD}" dt="2025-09-26T13:11:30.509" v="67" actId="1076"/>
        <pc:sldMkLst>
          <pc:docMk/>
          <pc:sldMk cId="0" sldId="261"/>
        </pc:sldMkLst>
        <pc:spChg chg="del">
          <ac:chgData name="Sharif-Clack, Ghada" userId="63d2b3b8-5cce-48db-8ded-6f73514cfbd8" providerId="ADAL" clId="{BA78CA03-812B-4615-A286-85871BEBBFFD}" dt="2025-09-26T13:04:10.207" v="15" actId="478"/>
          <ac:spMkLst>
            <pc:docMk/>
            <pc:sldMk cId="0" sldId="261"/>
            <ac:spMk id="2" creationId="{00000000-0000-0000-0000-000000000000}"/>
          </ac:spMkLst>
        </pc:spChg>
        <pc:spChg chg="mod">
          <ac:chgData name="Sharif-Clack, Ghada" userId="63d2b3b8-5cce-48db-8ded-6f73514cfbd8" providerId="ADAL" clId="{BA78CA03-812B-4615-A286-85871BEBBFFD}" dt="2025-09-26T13:11:30.509" v="67" actId="1076"/>
          <ac:spMkLst>
            <pc:docMk/>
            <pc:sldMk cId="0" sldId="261"/>
            <ac:spMk id="5" creationId="{00000000-0000-0000-0000-000000000000}"/>
          </ac:spMkLst>
        </pc:spChg>
        <pc:spChg chg="mod">
          <ac:chgData name="Sharif-Clack, Ghada" userId="63d2b3b8-5cce-48db-8ded-6f73514cfbd8" providerId="ADAL" clId="{BA78CA03-812B-4615-A286-85871BEBBFFD}" dt="2025-09-26T13:11:12.944" v="65" actId="1076"/>
          <ac:spMkLst>
            <pc:docMk/>
            <pc:sldMk cId="0" sldId="261"/>
            <ac:spMk id="6" creationId="{00000000-0000-0000-0000-000000000000}"/>
          </ac:spMkLst>
        </pc:spChg>
        <pc:spChg chg="mod">
          <ac:chgData name="Sharif-Clack, Ghada" userId="63d2b3b8-5cce-48db-8ded-6f73514cfbd8" providerId="ADAL" clId="{BA78CA03-812B-4615-A286-85871BEBBFFD}" dt="2025-09-26T13:11:25.308" v="66" actId="1076"/>
          <ac:spMkLst>
            <pc:docMk/>
            <pc:sldMk cId="0" sldId="261"/>
            <ac:spMk id="7" creationId="{00000000-0000-0000-0000-000000000000}"/>
          </ac:spMkLst>
        </pc:spChg>
        <pc:spChg chg="mod">
          <ac:chgData name="Sharif-Clack, Ghada" userId="63d2b3b8-5cce-48db-8ded-6f73514cfbd8" providerId="ADAL" clId="{BA78CA03-812B-4615-A286-85871BEBBFFD}" dt="2025-09-26T13:10:55.043" v="63" actId="2711"/>
          <ac:spMkLst>
            <pc:docMk/>
            <pc:sldMk cId="0" sldId="261"/>
            <ac:spMk id="8" creationId="{00000000-0000-0000-0000-000000000000}"/>
          </ac:spMkLst>
        </pc:spChg>
        <pc:spChg chg="mod">
          <ac:chgData name="Sharif-Clack, Ghada" userId="63d2b3b8-5cce-48db-8ded-6f73514cfbd8" providerId="ADAL" clId="{BA78CA03-812B-4615-A286-85871BEBBFFD}" dt="2025-09-26T13:10:55.043" v="63" actId="2711"/>
          <ac:spMkLst>
            <pc:docMk/>
            <pc:sldMk cId="0" sldId="261"/>
            <ac:spMk id="9" creationId="{00000000-0000-0000-0000-000000000000}"/>
          </ac:spMkLst>
        </pc:spChg>
        <pc:spChg chg="mod">
          <ac:chgData name="Sharif-Clack, Ghada" userId="63d2b3b8-5cce-48db-8ded-6f73514cfbd8" providerId="ADAL" clId="{BA78CA03-812B-4615-A286-85871BEBBFFD}" dt="2025-09-26T13:10:55.043" v="63" actId="2711"/>
          <ac:spMkLst>
            <pc:docMk/>
            <pc:sldMk cId="0" sldId="261"/>
            <ac:spMk id="10" creationId="{00000000-0000-0000-0000-000000000000}"/>
          </ac:spMkLst>
        </pc:spChg>
        <pc:spChg chg="mod">
          <ac:chgData name="Sharif-Clack, Ghada" userId="63d2b3b8-5cce-48db-8ded-6f73514cfbd8" providerId="ADAL" clId="{BA78CA03-812B-4615-A286-85871BEBBFFD}" dt="2025-09-26T13:11:08.266" v="64" actId="1076"/>
          <ac:spMkLst>
            <pc:docMk/>
            <pc:sldMk cId="0" sldId="261"/>
            <ac:spMk id="11" creationId="{00000000-0000-0000-0000-000000000000}"/>
          </ac:spMkLst>
        </pc:spChg>
        <pc:spChg chg="add mod">
          <ac:chgData name="Sharif-Clack, Ghada" userId="63d2b3b8-5cce-48db-8ded-6f73514cfbd8" providerId="ADAL" clId="{BA78CA03-812B-4615-A286-85871BEBBFFD}" dt="2025-09-26T13:04:11.958" v="16"/>
          <ac:spMkLst>
            <pc:docMk/>
            <pc:sldMk cId="0" sldId="261"/>
            <ac:spMk id="12" creationId="{2742F435-BDCF-7254-51B4-D2A86D3329DF}"/>
          </ac:spMkLst>
        </pc:spChg>
      </pc:sldChg>
      <pc:sldChg chg="addSp delSp modSp mod">
        <pc:chgData name="Sharif-Clack, Ghada" userId="63d2b3b8-5cce-48db-8ded-6f73514cfbd8" providerId="ADAL" clId="{BA78CA03-812B-4615-A286-85871BEBBFFD}" dt="2025-09-26T13:15:06.704" v="85" actId="1076"/>
        <pc:sldMkLst>
          <pc:docMk/>
          <pc:sldMk cId="0" sldId="262"/>
        </pc:sldMkLst>
        <pc:spChg chg="del">
          <ac:chgData name="Sharif-Clack, Ghada" userId="63d2b3b8-5cce-48db-8ded-6f73514cfbd8" providerId="ADAL" clId="{BA78CA03-812B-4615-A286-85871BEBBFFD}" dt="2025-09-26T13:04:14.530" v="17" actId="478"/>
          <ac:spMkLst>
            <pc:docMk/>
            <pc:sldMk cId="0" sldId="262"/>
            <ac:spMk id="2" creationId="{00000000-0000-0000-0000-000000000000}"/>
          </ac:spMkLst>
        </pc:spChg>
        <pc:spChg chg="mod">
          <ac:chgData name="Sharif-Clack, Ghada" userId="63d2b3b8-5cce-48db-8ded-6f73514cfbd8" providerId="ADAL" clId="{BA78CA03-812B-4615-A286-85871BEBBFFD}" dt="2025-09-26T13:14:45.294" v="81" actId="1076"/>
          <ac:spMkLst>
            <pc:docMk/>
            <pc:sldMk cId="0" sldId="262"/>
            <ac:spMk id="3" creationId="{00000000-0000-0000-0000-000000000000}"/>
          </ac:spMkLst>
        </pc:spChg>
        <pc:spChg chg="mod">
          <ac:chgData name="Sharif-Clack, Ghada" userId="63d2b3b8-5cce-48db-8ded-6f73514cfbd8" providerId="ADAL" clId="{BA78CA03-812B-4615-A286-85871BEBBFFD}" dt="2025-09-26T13:11:45.776" v="68" actId="2711"/>
          <ac:spMkLst>
            <pc:docMk/>
            <pc:sldMk cId="0" sldId="262"/>
            <ac:spMk id="4" creationId="{00000000-0000-0000-0000-000000000000}"/>
          </ac:spMkLst>
        </pc:spChg>
        <pc:spChg chg="mod">
          <ac:chgData name="Sharif-Clack, Ghada" userId="63d2b3b8-5cce-48db-8ded-6f73514cfbd8" providerId="ADAL" clId="{BA78CA03-812B-4615-A286-85871BEBBFFD}" dt="2025-09-26T13:11:45.776" v="68" actId="2711"/>
          <ac:spMkLst>
            <pc:docMk/>
            <pc:sldMk cId="0" sldId="262"/>
            <ac:spMk id="5" creationId="{00000000-0000-0000-0000-000000000000}"/>
          </ac:spMkLst>
        </pc:spChg>
        <pc:spChg chg="mod">
          <ac:chgData name="Sharif-Clack, Ghada" userId="63d2b3b8-5cce-48db-8ded-6f73514cfbd8" providerId="ADAL" clId="{BA78CA03-812B-4615-A286-85871BEBBFFD}" dt="2025-09-26T13:11:45.776" v="68" actId="2711"/>
          <ac:spMkLst>
            <pc:docMk/>
            <pc:sldMk cId="0" sldId="262"/>
            <ac:spMk id="6" creationId="{00000000-0000-0000-0000-000000000000}"/>
          </ac:spMkLst>
        </pc:spChg>
        <pc:spChg chg="mod">
          <ac:chgData name="Sharif-Clack, Ghada" userId="63d2b3b8-5cce-48db-8ded-6f73514cfbd8" providerId="ADAL" clId="{BA78CA03-812B-4615-A286-85871BEBBFFD}" dt="2025-09-26T13:11:45.776" v="68" actId="2711"/>
          <ac:spMkLst>
            <pc:docMk/>
            <pc:sldMk cId="0" sldId="262"/>
            <ac:spMk id="10" creationId="{00000000-0000-0000-0000-000000000000}"/>
          </ac:spMkLst>
        </pc:spChg>
        <pc:spChg chg="mod">
          <ac:chgData name="Sharif-Clack, Ghada" userId="63d2b3b8-5cce-48db-8ded-6f73514cfbd8" providerId="ADAL" clId="{BA78CA03-812B-4615-A286-85871BEBBFFD}" dt="2025-09-26T13:14:57.557" v="83" actId="1076"/>
          <ac:spMkLst>
            <pc:docMk/>
            <pc:sldMk cId="0" sldId="262"/>
            <ac:spMk id="11" creationId="{00000000-0000-0000-0000-000000000000}"/>
          </ac:spMkLst>
        </pc:spChg>
        <pc:spChg chg="mod">
          <ac:chgData name="Sharif-Clack, Ghada" userId="63d2b3b8-5cce-48db-8ded-6f73514cfbd8" providerId="ADAL" clId="{BA78CA03-812B-4615-A286-85871BEBBFFD}" dt="2025-09-26T13:11:45.776" v="68" actId="2711"/>
          <ac:spMkLst>
            <pc:docMk/>
            <pc:sldMk cId="0" sldId="262"/>
            <ac:spMk id="12" creationId="{00000000-0000-0000-0000-000000000000}"/>
          </ac:spMkLst>
        </pc:spChg>
        <pc:spChg chg="mod">
          <ac:chgData name="Sharif-Clack, Ghada" userId="63d2b3b8-5cce-48db-8ded-6f73514cfbd8" providerId="ADAL" clId="{BA78CA03-812B-4615-A286-85871BEBBFFD}" dt="2025-09-26T13:13:22.770" v="80" actId="1076"/>
          <ac:spMkLst>
            <pc:docMk/>
            <pc:sldMk cId="0" sldId="262"/>
            <ac:spMk id="13" creationId="{00000000-0000-0000-0000-000000000000}"/>
          </ac:spMkLst>
        </pc:spChg>
        <pc:spChg chg="mod">
          <ac:chgData name="Sharif-Clack, Ghada" userId="63d2b3b8-5cce-48db-8ded-6f73514cfbd8" providerId="ADAL" clId="{BA78CA03-812B-4615-A286-85871BEBBFFD}" dt="2025-09-26T13:15:03.630" v="84" actId="1076"/>
          <ac:spMkLst>
            <pc:docMk/>
            <pc:sldMk cId="0" sldId="262"/>
            <ac:spMk id="14" creationId="{00000000-0000-0000-0000-000000000000}"/>
          </ac:spMkLst>
        </pc:spChg>
        <pc:spChg chg="mod">
          <ac:chgData name="Sharif-Clack, Ghada" userId="63d2b3b8-5cce-48db-8ded-6f73514cfbd8" providerId="ADAL" clId="{BA78CA03-812B-4615-A286-85871BEBBFFD}" dt="2025-09-26T13:15:06.704" v="85" actId="1076"/>
          <ac:spMkLst>
            <pc:docMk/>
            <pc:sldMk cId="0" sldId="262"/>
            <ac:spMk id="15" creationId="{00000000-0000-0000-0000-000000000000}"/>
          </ac:spMkLst>
        </pc:spChg>
        <pc:spChg chg="mod">
          <ac:chgData name="Sharif-Clack, Ghada" userId="63d2b3b8-5cce-48db-8ded-6f73514cfbd8" providerId="ADAL" clId="{BA78CA03-812B-4615-A286-85871BEBBFFD}" dt="2025-09-26T13:11:45.776" v="68" actId="2711"/>
          <ac:spMkLst>
            <pc:docMk/>
            <pc:sldMk cId="0" sldId="262"/>
            <ac:spMk id="16" creationId="{00000000-0000-0000-0000-000000000000}"/>
          </ac:spMkLst>
        </pc:spChg>
        <pc:spChg chg="mod">
          <ac:chgData name="Sharif-Clack, Ghada" userId="63d2b3b8-5cce-48db-8ded-6f73514cfbd8" providerId="ADAL" clId="{BA78CA03-812B-4615-A286-85871BEBBFFD}" dt="2025-09-26T13:13:19.718" v="79" actId="1076"/>
          <ac:spMkLst>
            <pc:docMk/>
            <pc:sldMk cId="0" sldId="262"/>
            <ac:spMk id="17" creationId="{00000000-0000-0000-0000-000000000000}"/>
          </ac:spMkLst>
        </pc:spChg>
        <pc:spChg chg="mod">
          <ac:chgData name="Sharif-Clack, Ghada" userId="63d2b3b8-5cce-48db-8ded-6f73514cfbd8" providerId="ADAL" clId="{BA78CA03-812B-4615-A286-85871BEBBFFD}" dt="2025-09-26T13:11:45.776" v="68" actId="2711"/>
          <ac:spMkLst>
            <pc:docMk/>
            <pc:sldMk cId="0" sldId="262"/>
            <ac:spMk id="19" creationId="{00000000-0000-0000-0000-000000000000}"/>
          </ac:spMkLst>
        </pc:spChg>
        <pc:spChg chg="mod">
          <ac:chgData name="Sharif-Clack, Ghada" userId="63d2b3b8-5cce-48db-8ded-6f73514cfbd8" providerId="ADAL" clId="{BA78CA03-812B-4615-A286-85871BEBBFFD}" dt="2025-09-26T13:12:08.092" v="73" actId="1076"/>
          <ac:spMkLst>
            <pc:docMk/>
            <pc:sldMk cId="0" sldId="262"/>
            <ac:spMk id="21" creationId="{00000000-0000-0000-0000-000000000000}"/>
          </ac:spMkLst>
        </pc:spChg>
        <pc:spChg chg="add mod">
          <ac:chgData name="Sharif-Clack, Ghada" userId="63d2b3b8-5cce-48db-8ded-6f73514cfbd8" providerId="ADAL" clId="{BA78CA03-812B-4615-A286-85871BEBBFFD}" dt="2025-09-26T13:04:15.873" v="18"/>
          <ac:spMkLst>
            <pc:docMk/>
            <pc:sldMk cId="0" sldId="262"/>
            <ac:spMk id="22" creationId="{A3E4EA9A-938C-28AA-7700-AB9A9C349E76}"/>
          </ac:spMkLst>
        </pc:spChg>
      </pc:sldChg>
      <pc:sldChg chg="addSp delSp modSp mod">
        <pc:chgData name="Sharif-Clack, Ghada" userId="63d2b3b8-5cce-48db-8ded-6f73514cfbd8" providerId="ADAL" clId="{BA78CA03-812B-4615-A286-85871BEBBFFD}" dt="2025-09-26T13:15:35.454" v="86" actId="1076"/>
        <pc:sldMkLst>
          <pc:docMk/>
          <pc:sldMk cId="0" sldId="264"/>
        </pc:sldMkLst>
        <pc:spChg chg="del">
          <ac:chgData name="Sharif-Clack, Ghada" userId="63d2b3b8-5cce-48db-8ded-6f73514cfbd8" providerId="ADAL" clId="{BA78CA03-812B-4615-A286-85871BEBBFFD}" dt="2025-09-26T13:04:23.233" v="19" actId="478"/>
          <ac:spMkLst>
            <pc:docMk/>
            <pc:sldMk cId="0" sldId="264"/>
            <ac:spMk id="3" creationId="{00000000-0000-0000-0000-000000000000}"/>
          </ac:spMkLst>
        </pc:spChg>
        <pc:spChg chg="mod">
          <ac:chgData name="Sharif-Clack, Ghada" userId="63d2b3b8-5cce-48db-8ded-6f73514cfbd8" providerId="ADAL" clId="{BA78CA03-812B-4615-A286-85871BEBBFFD}" dt="2025-09-26T13:15:35.454" v="86" actId="1076"/>
          <ac:spMkLst>
            <pc:docMk/>
            <pc:sldMk cId="0" sldId="264"/>
            <ac:spMk id="8" creationId="{00000000-0000-0000-0000-000000000000}"/>
          </ac:spMkLst>
        </pc:spChg>
        <pc:spChg chg="add mod">
          <ac:chgData name="Sharif-Clack, Ghada" userId="63d2b3b8-5cce-48db-8ded-6f73514cfbd8" providerId="ADAL" clId="{BA78CA03-812B-4615-A286-85871BEBBFFD}" dt="2025-09-26T13:04:24.488" v="20"/>
          <ac:spMkLst>
            <pc:docMk/>
            <pc:sldMk cId="0" sldId="264"/>
            <ac:spMk id="10" creationId="{ADCF3680-7823-6E5E-2BBE-4337B6AFB924}"/>
          </ac:spMkLst>
        </pc:spChg>
      </pc:sldChg>
      <pc:sldChg chg="addSp delSp modSp mod">
        <pc:chgData name="Sharif-Clack, Ghada" userId="63d2b3b8-5cce-48db-8ded-6f73514cfbd8" providerId="ADAL" clId="{BA78CA03-812B-4615-A286-85871BEBBFFD}" dt="2025-09-26T13:18:49.883" v="120" actId="1076"/>
        <pc:sldMkLst>
          <pc:docMk/>
          <pc:sldMk cId="0" sldId="265"/>
        </pc:sldMkLst>
        <pc:spChg chg="mod">
          <ac:chgData name="Sharif-Clack, Ghada" userId="63d2b3b8-5cce-48db-8ded-6f73514cfbd8" providerId="ADAL" clId="{BA78CA03-812B-4615-A286-85871BEBBFFD}" dt="2025-09-26T13:15:51.330" v="87" actId="2711"/>
          <ac:spMkLst>
            <pc:docMk/>
            <pc:sldMk cId="0" sldId="265"/>
            <ac:spMk id="5" creationId="{00000000-0000-0000-0000-000000000000}"/>
          </ac:spMkLst>
        </pc:spChg>
        <pc:spChg chg="mod">
          <ac:chgData name="Sharif-Clack, Ghada" userId="63d2b3b8-5cce-48db-8ded-6f73514cfbd8" providerId="ADAL" clId="{BA78CA03-812B-4615-A286-85871BEBBFFD}" dt="2025-09-26T13:15:51.330" v="87" actId="2711"/>
          <ac:spMkLst>
            <pc:docMk/>
            <pc:sldMk cId="0" sldId="265"/>
            <ac:spMk id="6" creationId="{00000000-0000-0000-0000-000000000000}"/>
          </ac:spMkLst>
        </pc:spChg>
        <pc:spChg chg="mod">
          <ac:chgData name="Sharif-Clack, Ghada" userId="63d2b3b8-5cce-48db-8ded-6f73514cfbd8" providerId="ADAL" clId="{BA78CA03-812B-4615-A286-85871BEBBFFD}" dt="2025-09-26T13:15:51.330" v="87" actId="2711"/>
          <ac:spMkLst>
            <pc:docMk/>
            <pc:sldMk cId="0" sldId="265"/>
            <ac:spMk id="7" creationId="{00000000-0000-0000-0000-000000000000}"/>
          </ac:spMkLst>
        </pc:spChg>
        <pc:spChg chg="del">
          <ac:chgData name="Sharif-Clack, Ghada" userId="63d2b3b8-5cce-48db-8ded-6f73514cfbd8" providerId="ADAL" clId="{BA78CA03-812B-4615-A286-85871BEBBFFD}" dt="2025-09-26T13:04:27.031" v="21" actId="478"/>
          <ac:spMkLst>
            <pc:docMk/>
            <pc:sldMk cId="0" sldId="265"/>
            <ac:spMk id="11" creationId="{00000000-0000-0000-0000-000000000000}"/>
          </ac:spMkLst>
        </pc:spChg>
        <pc:spChg chg="add mod">
          <ac:chgData name="Sharif-Clack, Ghada" userId="63d2b3b8-5cce-48db-8ded-6f73514cfbd8" providerId="ADAL" clId="{BA78CA03-812B-4615-A286-85871BEBBFFD}" dt="2025-09-26T13:04:28.205" v="22"/>
          <ac:spMkLst>
            <pc:docMk/>
            <pc:sldMk cId="0" sldId="265"/>
            <ac:spMk id="12" creationId="{29723D49-F7E7-0D0E-8F3F-DB26A1ACB709}"/>
          </ac:spMkLst>
        </pc:spChg>
        <pc:spChg chg="mod">
          <ac:chgData name="Sharif-Clack, Ghada" userId="63d2b3b8-5cce-48db-8ded-6f73514cfbd8" providerId="ADAL" clId="{BA78CA03-812B-4615-A286-85871BEBBFFD}" dt="2025-09-26T13:18:49.883" v="120" actId="1076"/>
          <ac:spMkLst>
            <pc:docMk/>
            <pc:sldMk cId="0" sldId="265"/>
            <ac:spMk id="20" creationId="{00000000-0000-0000-0000-000000000000}"/>
          </ac:spMkLst>
        </pc:spChg>
        <pc:spChg chg="mod">
          <ac:chgData name="Sharif-Clack, Ghada" userId="63d2b3b8-5cce-48db-8ded-6f73514cfbd8" providerId="ADAL" clId="{BA78CA03-812B-4615-A286-85871BEBBFFD}" dt="2025-09-26T13:16:51.854" v="98" actId="1076"/>
          <ac:spMkLst>
            <pc:docMk/>
            <pc:sldMk cId="0" sldId="265"/>
            <ac:spMk id="21" creationId="{00000000-0000-0000-0000-000000000000}"/>
          </ac:spMkLst>
        </pc:spChg>
        <pc:spChg chg="mod">
          <ac:chgData name="Sharif-Clack, Ghada" userId="63d2b3b8-5cce-48db-8ded-6f73514cfbd8" providerId="ADAL" clId="{BA78CA03-812B-4615-A286-85871BEBBFFD}" dt="2025-09-26T13:16:54.845" v="99" actId="1076"/>
          <ac:spMkLst>
            <pc:docMk/>
            <pc:sldMk cId="0" sldId="265"/>
            <ac:spMk id="22" creationId="{00000000-0000-0000-0000-000000000000}"/>
          </ac:spMkLst>
        </pc:spChg>
        <pc:spChg chg="mod">
          <ac:chgData name="Sharif-Clack, Ghada" userId="63d2b3b8-5cce-48db-8ded-6f73514cfbd8" providerId="ADAL" clId="{BA78CA03-812B-4615-A286-85871BEBBFFD}" dt="2025-09-26T13:17:45.575" v="111" actId="1076"/>
          <ac:spMkLst>
            <pc:docMk/>
            <pc:sldMk cId="0" sldId="265"/>
            <ac:spMk id="23" creationId="{00000000-0000-0000-0000-000000000000}"/>
          </ac:spMkLst>
        </pc:spChg>
        <pc:spChg chg="mod">
          <ac:chgData name="Sharif-Clack, Ghada" userId="63d2b3b8-5cce-48db-8ded-6f73514cfbd8" providerId="ADAL" clId="{BA78CA03-812B-4615-A286-85871BEBBFFD}" dt="2025-09-26T13:18:35.788" v="118" actId="1076"/>
          <ac:spMkLst>
            <pc:docMk/>
            <pc:sldMk cId="0" sldId="265"/>
            <ac:spMk id="24" creationId="{00000000-0000-0000-0000-000000000000}"/>
          </ac:spMkLst>
        </pc:spChg>
        <pc:spChg chg="mod">
          <ac:chgData name="Sharif-Clack, Ghada" userId="63d2b3b8-5cce-48db-8ded-6f73514cfbd8" providerId="ADAL" clId="{BA78CA03-812B-4615-A286-85871BEBBFFD}" dt="2025-09-26T13:16:43.338" v="97" actId="207"/>
          <ac:spMkLst>
            <pc:docMk/>
            <pc:sldMk cId="0" sldId="265"/>
            <ac:spMk id="25" creationId="{00000000-0000-0000-0000-000000000000}"/>
          </ac:spMkLst>
        </pc:spChg>
        <pc:spChg chg="mod">
          <ac:chgData name="Sharif-Clack, Ghada" userId="63d2b3b8-5cce-48db-8ded-6f73514cfbd8" providerId="ADAL" clId="{BA78CA03-812B-4615-A286-85871BEBBFFD}" dt="2025-09-26T13:17:27.799" v="107" actId="1076"/>
          <ac:spMkLst>
            <pc:docMk/>
            <pc:sldMk cId="0" sldId="265"/>
            <ac:spMk id="26" creationId="{00000000-0000-0000-0000-000000000000}"/>
          </ac:spMkLst>
        </pc:spChg>
        <pc:spChg chg="mod">
          <ac:chgData name="Sharif-Clack, Ghada" userId="63d2b3b8-5cce-48db-8ded-6f73514cfbd8" providerId="ADAL" clId="{BA78CA03-812B-4615-A286-85871BEBBFFD}" dt="2025-09-26T13:18:45.932" v="119" actId="1076"/>
          <ac:spMkLst>
            <pc:docMk/>
            <pc:sldMk cId="0" sldId="265"/>
            <ac:spMk id="28" creationId="{00000000-0000-0000-0000-000000000000}"/>
          </ac:spMkLst>
        </pc:spChg>
        <pc:spChg chg="mod">
          <ac:chgData name="Sharif-Clack, Ghada" userId="63d2b3b8-5cce-48db-8ded-6f73514cfbd8" providerId="ADAL" clId="{BA78CA03-812B-4615-A286-85871BEBBFFD}" dt="2025-09-26T13:18:18.584" v="116" actId="14100"/>
          <ac:spMkLst>
            <pc:docMk/>
            <pc:sldMk cId="0" sldId="265"/>
            <ac:spMk id="29" creationId="{1C1B4D74-8A95-693F-95D4-7511E00B38E2}"/>
          </ac:spMkLst>
        </pc:spChg>
        <pc:grpChg chg="mod">
          <ac:chgData name="Sharif-Clack, Ghada" userId="63d2b3b8-5cce-48db-8ded-6f73514cfbd8" providerId="ADAL" clId="{BA78CA03-812B-4615-A286-85871BEBBFFD}" dt="2025-09-26T13:17:32.200" v="108" actId="1076"/>
          <ac:grpSpMkLst>
            <pc:docMk/>
            <pc:sldMk cId="0" sldId="265"/>
            <ac:grpSpMk id="3" creationId="{00000000-0000-0000-0000-000000000000}"/>
          </ac:grpSpMkLst>
        </pc:grpChg>
        <pc:grpChg chg="mod">
          <ac:chgData name="Sharif-Clack, Ghada" userId="63d2b3b8-5cce-48db-8ded-6f73514cfbd8" providerId="ADAL" clId="{BA78CA03-812B-4615-A286-85871BEBBFFD}" dt="2025-09-26T13:18:31.139" v="117" actId="1076"/>
          <ac:grpSpMkLst>
            <pc:docMk/>
            <pc:sldMk cId="0" sldId="265"/>
            <ac:grpSpMk id="8" creationId="{00000000-0000-0000-0000-000000000000}"/>
          </ac:grpSpMkLst>
        </pc:grpChg>
        <pc:grpChg chg="mod">
          <ac:chgData name="Sharif-Clack, Ghada" userId="63d2b3b8-5cce-48db-8ded-6f73514cfbd8" providerId="ADAL" clId="{BA78CA03-812B-4615-A286-85871BEBBFFD}" dt="2025-09-26T13:17:24.479" v="106" actId="1076"/>
          <ac:grpSpMkLst>
            <pc:docMk/>
            <pc:sldMk cId="0" sldId="265"/>
            <ac:grpSpMk id="17" creationId="{00000000-0000-0000-0000-000000000000}"/>
          </ac:grpSpMkLst>
        </pc:grpChg>
      </pc:sldChg>
      <pc:sldChg chg="addSp delSp modSp mod">
        <pc:chgData name="Sharif-Clack, Ghada" userId="63d2b3b8-5cce-48db-8ded-6f73514cfbd8" providerId="ADAL" clId="{BA78CA03-812B-4615-A286-85871BEBBFFD}" dt="2025-09-26T13:24:55.790" v="153" actId="1076"/>
        <pc:sldMkLst>
          <pc:docMk/>
          <pc:sldMk cId="0" sldId="266"/>
        </pc:sldMkLst>
        <pc:spChg chg="mod">
          <ac:chgData name="Sharif-Clack, Ghada" userId="63d2b3b8-5cce-48db-8ded-6f73514cfbd8" providerId="ADAL" clId="{BA78CA03-812B-4615-A286-85871BEBBFFD}" dt="2025-09-26T13:19:40.894" v="123" actId="164"/>
          <ac:spMkLst>
            <pc:docMk/>
            <pc:sldMk cId="0" sldId="266"/>
            <ac:spMk id="2" creationId="{00000000-0000-0000-0000-000000000000}"/>
          </ac:spMkLst>
        </pc:spChg>
        <pc:spChg chg="mod">
          <ac:chgData name="Sharif-Clack, Ghada" userId="63d2b3b8-5cce-48db-8ded-6f73514cfbd8" providerId="ADAL" clId="{BA78CA03-812B-4615-A286-85871BEBBFFD}" dt="2025-09-26T13:19:23.042" v="122" actId="164"/>
          <ac:spMkLst>
            <pc:docMk/>
            <pc:sldMk cId="0" sldId="266"/>
            <ac:spMk id="3" creationId="{00000000-0000-0000-0000-000000000000}"/>
          </ac:spMkLst>
        </pc:spChg>
        <pc:spChg chg="mod">
          <ac:chgData name="Sharif-Clack, Ghada" userId="63d2b3b8-5cce-48db-8ded-6f73514cfbd8" providerId="ADAL" clId="{BA78CA03-812B-4615-A286-85871BEBBFFD}" dt="2025-09-26T13:19:23.042" v="122" actId="164"/>
          <ac:spMkLst>
            <pc:docMk/>
            <pc:sldMk cId="0" sldId="266"/>
            <ac:spMk id="4" creationId="{00000000-0000-0000-0000-000000000000}"/>
          </ac:spMkLst>
        </pc:spChg>
        <pc:spChg chg="mod">
          <ac:chgData name="Sharif-Clack, Ghada" userId="63d2b3b8-5cce-48db-8ded-6f73514cfbd8" providerId="ADAL" clId="{BA78CA03-812B-4615-A286-85871BEBBFFD}" dt="2025-09-26T13:19:23.042" v="122" actId="164"/>
          <ac:spMkLst>
            <pc:docMk/>
            <pc:sldMk cId="0" sldId="266"/>
            <ac:spMk id="5" creationId="{00000000-0000-0000-0000-000000000000}"/>
          </ac:spMkLst>
        </pc:spChg>
        <pc:spChg chg="mod">
          <ac:chgData name="Sharif-Clack, Ghada" userId="63d2b3b8-5cce-48db-8ded-6f73514cfbd8" providerId="ADAL" clId="{BA78CA03-812B-4615-A286-85871BEBBFFD}" dt="2025-09-26T13:20:20.876" v="130" actId="164"/>
          <ac:spMkLst>
            <pc:docMk/>
            <pc:sldMk cId="0" sldId="266"/>
            <ac:spMk id="6" creationId="{00000000-0000-0000-0000-000000000000}"/>
          </ac:spMkLst>
        </pc:spChg>
        <pc:spChg chg="mod">
          <ac:chgData name="Sharif-Clack, Ghada" userId="63d2b3b8-5cce-48db-8ded-6f73514cfbd8" providerId="ADAL" clId="{BA78CA03-812B-4615-A286-85871BEBBFFD}" dt="2025-09-26T13:21:36.798" v="133" actId="164"/>
          <ac:spMkLst>
            <pc:docMk/>
            <pc:sldMk cId="0" sldId="266"/>
            <ac:spMk id="7" creationId="{00000000-0000-0000-0000-000000000000}"/>
          </ac:spMkLst>
        </pc:spChg>
        <pc:spChg chg="mod">
          <ac:chgData name="Sharif-Clack, Ghada" userId="63d2b3b8-5cce-48db-8ded-6f73514cfbd8" providerId="ADAL" clId="{BA78CA03-812B-4615-A286-85871BEBBFFD}" dt="2025-09-26T13:20:53.023" v="132" actId="164"/>
          <ac:spMkLst>
            <pc:docMk/>
            <pc:sldMk cId="0" sldId="266"/>
            <ac:spMk id="8" creationId="{00000000-0000-0000-0000-000000000000}"/>
          </ac:spMkLst>
        </pc:spChg>
        <pc:spChg chg="mod">
          <ac:chgData name="Sharif-Clack, Ghada" userId="63d2b3b8-5cce-48db-8ded-6f73514cfbd8" providerId="ADAL" clId="{BA78CA03-812B-4615-A286-85871BEBBFFD}" dt="2025-09-26T13:20:53.023" v="132" actId="164"/>
          <ac:spMkLst>
            <pc:docMk/>
            <pc:sldMk cId="0" sldId="266"/>
            <ac:spMk id="9" creationId="{00000000-0000-0000-0000-000000000000}"/>
          </ac:spMkLst>
        </pc:spChg>
        <pc:spChg chg="mod">
          <ac:chgData name="Sharif-Clack, Ghada" userId="63d2b3b8-5cce-48db-8ded-6f73514cfbd8" providerId="ADAL" clId="{BA78CA03-812B-4615-A286-85871BEBBFFD}" dt="2025-09-26T13:20:53.023" v="132" actId="164"/>
          <ac:spMkLst>
            <pc:docMk/>
            <pc:sldMk cId="0" sldId="266"/>
            <ac:spMk id="10" creationId="{00000000-0000-0000-0000-000000000000}"/>
          </ac:spMkLst>
        </pc:spChg>
        <pc:spChg chg="del">
          <ac:chgData name="Sharif-Clack, Ghada" userId="63d2b3b8-5cce-48db-8ded-6f73514cfbd8" providerId="ADAL" clId="{BA78CA03-812B-4615-A286-85871BEBBFFD}" dt="2025-09-26T13:04:30.554" v="23" actId="478"/>
          <ac:spMkLst>
            <pc:docMk/>
            <pc:sldMk cId="0" sldId="266"/>
            <ac:spMk id="11" creationId="{00000000-0000-0000-0000-000000000000}"/>
          </ac:spMkLst>
        </pc:spChg>
        <pc:spChg chg="mod">
          <ac:chgData name="Sharif-Clack, Ghada" userId="63d2b3b8-5cce-48db-8ded-6f73514cfbd8" providerId="ADAL" clId="{BA78CA03-812B-4615-A286-85871BEBBFFD}" dt="2025-09-26T13:20:20.876" v="130" actId="164"/>
          <ac:spMkLst>
            <pc:docMk/>
            <pc:sldMk cId="0" sldId="266"/>
            <ac:spMk id="14" creationId="{00000000-0000-0000-0000-000000000000}"/>
          </ac:spMkLst>
        </pc:spChg>
        <pc:spChg chg="mod">
          <ac:chgData name="Sharif-Clack, Ghada" userId="63d2b3b8-5cce-48db-8ded-6f73514cfbd8" providerId="ADAL" clId="{BA78CA03-812B-4615-A286-85871BEBBFFD}" dt="2025-09-26T13:20:20.876" v="130" actId="164"/>
          <ac:spMkLst>
            <pc:docMk/>
            <pc:sldMk cId="0" sldId="266"/>
            <ac:spMk id="15" creationId="{00000000-0000-0000-0000-000000000000}"/>
          </ac:spMkLst>
        </pc:spChg>
        <pc:spChg chg="mod">
          <ac:chgData name="Sharif-Clack, Ghada" userId="63d2b3b8-5cce-48db-8ded-6f73514cfbd8" providerId="ADAL" clId="{BA78CA03-812B-4615-A286-85871BEBBFFD}" dt="2025-09-26T13:20:20.876" v="130" actId="164"/>
          <ac:spMkLst>
            <pc:docMk/>
            <pc:sldMk cId="0" sldId="266"/>
            <ac:spMk id="16" creationId="{00000000-0000-0000-0000-000000000000}"/>
          </ac:spMkLst>
        </pc:spChg>
        <pc:spChg chg="mod">
          <ac:chgData name="Sharif-Clack, Ghada" userId="63d2b3b8-5cce-48db-8ded-6f73514cfbd8" providerId="ADAL" clId="{BA78CA03-812B-4615-A286-85871BEBBFFD}" dt="2025-09-26T13:20:02.638" v="128" actId="1076"/>
          <ac:spMkLst>
            <pc:docMk/>
            <pc:sldMk cId="0" sldId="266"/>
            <ac:spMk id="17" creationId="{00000000-0000-0000-0000-000000000000}"/>
          </ac:spMkLst>
        </pc:spChg>
        <pc:spChg chg="mod">
          <ac:chgData name="Sharif-Clack, Ghada" userId="63d2b3b8-5cce-48db-8ded-6f73514cfbd8" providerId="ADAL" clId="{BA78CA03-812B-4615-A286-85871BEBBFFD}" dt="2025-09-26T13:22:02.741" v="135" actId="164"/>
          <ac:spMkLst>
            <pc:docMk/>
            <pc:sldMk cId="0" sldId="266"/>
            <ac:spMk id="18" creationId="{00000000-0000-0000-0000-000000000000}"/>
          </ac:spMkLst>
        </pc:spChg>
        <pc:spChg chg="mod">
          <ac:chgData name="Sharif-Clack, Ghada" userId="63d2b3b8-5cce-48db-8ded-6f73514cfbd8" providerId="ADAL" clId="{BA78CA03-812B-4615-A286-85871BEBBFFD}" dt="2025-09-26T13:23:46.193" v="146" actId="1076"/>
          <ac:spMkLst>
            <pc:docMk/>
            <pc:sldMk cId="0" sldId="266"/>
            <ac:spMk id="19" creationId="{00000000-0000-0000-0000-000000000000}"/>
          </ac:spMkLst>
        </pc:spChg>
        <pc:spChg chg="mod">
          <ac:chgData name="Sharif-Clack, Ghada" userId="63d2b3b8-5cce-48db-8ded-6f73514cfbd8" providerId="ADAL" clId="{BA78CA03-812B-4615-A286-85871BEBBFFD}" dt="2025-09-26T13:22:02.741" v="135" actId="164"/>
          <ac:spMkLst>
            <pc:docMk/>
            <pc:sldMk cId="0" sldId="266"/>
            <ac:spMk id="20" creationId="{00000000-0000-0000-0000-000000000000}"/>
          </ac:spMkLst>
        </pc:spChg>
        <pc:spChg chg="mod">
          <ac:chgData name="Sharif-Clack, Ghada" userId="63d2b3b8-5cce-48db-8ded-6f73514cfbd8" providerId="ADAL" clId="{BA78CA03-812B-4615-A286-85871BEBBFFD}" dt="2025-09-26T13:22:02.741" v="135" actId="164"/>
          <ac:spMkLst>
            <pc:docMk/>
            <pc:sldMk cId="0" sldId="266"/>
            <ac:spMk id="21" creationId="{00000000-0000-0000-0000-000000000000}"/>
          </ac:spMkLst>
        </pc:spChg>
        <pc:spChg chg="mod">
          <ac:chgData name="Sharif-Clack, Ghada" userId="63d2b3b8-5cce-48db-8ded-6f73514cfbd8" providerId="ADAL" clId="{BA78CA03-812B-4615-A286-85871BEBBFFD}" dt="2025-09-26T13:24:55.790" v="153" actId="1076"/>
          <ac:spMkLst>
            <pc:docMk/>
            <pc:sldMk cId="0" sldId="266"/>
            <ac:spMk id="22" creationId="{00000000-0000-0000-0000-000000000000}"/>
          </ac:spMkLst>
        </pc:spChg>
        <pc:spChg chg="add mod">
          <ac:chgData name="Sharif-Clack, Ghada" userId="63d2b3b8-5cce-48db-8ded-6f73514cfbd8" providerId="ADAL" clId="{BA78CA03-812B-4615-A286-85871BEBBFFD}" dt="2025-09-26T13:04:31.746" v="24"/>
          <ac:spMkLst>
            <pc:docMk/>
            <pc:sldMk cId="0" sldId="266"/>
            <ac:spMk id="25" creationId="{AEF5A2C7-7291-63FE-1E36-6D05E7A16C41}"/>
          </ac:spMkLst>
        </pc:spChg>
        <pc:grpChg chg="add mod">
          <ac:chgData name="Sharif-Clack, Ghada" userId="63d2b3b8-5cce-48db-8ded-6f73514cfbd8" providerId="ADAL" clId="{BA78CA03-812B-4615-A286-85871BEBBFFD}" dt="2025-09-26T13:19:40.894" v="123" actId="164"/>
          <ac:grpSpMkLst>
            <pc:docMk/>
            <pc:sldMk cId="0" sldId="266"/>
            <ac:grpSpMk id="26" creationId="{0C0F8743-7164-07A3-99D6-A92C3F2BE464}"/>
          </ac:grpSpMkLst>
        </pc:grpChg>
        <pc:grpChg chg="add mod">
          <ac:chgData name="Sharif-Clack, Ghada" userId="63d2b3b8-5cce-48db-8ded-6f73514cfbd8" providerId="ADAL" clId="{BA78CA03-812B-4615-A286-85871BEBBFFD}" dt="2025-09-26T13:23:22.761" v="144" actId="1076"/>
          <ac:grpSpMkLst>
            <pc:docMk/>
            <pc:sldMk cId="0" sldId="266"/>
            <ac:grpSpMk id="27" creationId="{EC8915F7-C75C-9E78-A93A-BAF6E93FF6A9}"/>
          </ac:grpSpMkLst>
        </pc:grpChg>
        <pc:grpChg chg="add mod">
          <ac:chgData name="Sharif-Clack, Ghada" userId="63d2b3b8-5cce-48db-8ded-6f73514cfbd8" providerId="ADAL" clId="{BA78CA03-812B-4615-A286-85871BEBBFFD}" dt="2025-09-26T13:23:03.060" v="141" actId="1076"/>
          <ac:grpSpMkLst>
            <pc:docMk/>
            <pc:sldMk cId="0" sldId="266"/>
            <ac:grpSpMk id="28" creationId="{8F129444-A223-AC29-386F-87188A853A29}"/>
          </ac:grpSpMkLst>
        </pc:grpChg>
        <pc:grpChg chg="add mod">
          <ac:chgData name="Sharif-Clack, Ghada" userId="63d2b3b8-5cce-48db-8ded-6f73514cfbd8" providerId="ADAL" clId="{BA78CA03-812B-4615-A286-85871BEBBFFD}" dt="2025-09-26T13:21:36.798" v="133" actId="164"/>
          <ac:grpSpMkLst>
            <pc:docMk/>
            <pc:sldMk cId="0" sldId="266"/>
            <ac:grpSpMk id="29" creationId="{96AB5270-B25E-3CF8-EE86-E3C67B524D8A}"/>
          </ac:grpSpMkLst>
        </pc:grpChg>
        <pc:grpChg chg="add mod">
          <ac:chgData name="Sharif-Clack, Ghada" userId="63d2b3b8-5cce-48db-8ded-6f73514cfbd8" providerId="ADAL" clId="{BA78CA03-812B-4615-A286-85871BEBBFFD}" dt="2025-09-26T13:24:17.082" v="149" actId="1076"/>
          <ac:grpSpMkLst>
            <pc:docMk/>
            <pc:sldMk cId="0" sldId="266"/>
            <ac:grpSpMk id="30" creationId="{17AD4A70-487E-6E8F-DB83-AC1E1340F76F}"/>
          </ac:grpSpMkLst>
        </pc:grpChg>
        <pc:grpChg chg="add mod">
          <ac:chgData name="Sharif-Clack, Ghada" userId="63d2b3b8-5cce-48db-8ded-6f73514cfbd8" providerId="ADAL" clId="{BA78CA03-812B-4615-A286-85871BEBBFFD}" dt="2025-09-26T13:24:10.367" v="148" actId="1076"/>
          <ac:grpSpMkLst>
            <pc:docMk/>
            <pc:sldMk cId="0" sldId="266"/>
            <ac:grpSpMk id="31" creationId="{3BF9AAA9-C4A8-F99B-21C8-048908A02130}"/>
          </ac:grpSpMkLst>
        </pc:grpChg>
      </pc:sldChg>
      <pc:sldChg chg="addSp delSp modSp mod">
        <pc:chgData name="Sharif-Clack, Ghada" userId="63d2b3b8-5cce-48db-8ded-6f73514cfbd8" providerId="ADAL" clId="{BA78CA03-812B-4615-A286-85871BEBBFFD}" dt="2025-09-26T14:05:09.143" v="618" actId="404"/>
        <pc:sldMkLst>
          <pc:docMk/>
          <pc:sldMk cId="0" sldId="267"/>
        </pc:sldMkLst>
        <pc:spChg chg="add mod">
          <ac:chgData name="Sharif-Clack, Ghada" userId="63d2b3b8-5cce-48db-8ded-6f73514cfbd8" providerId="ADAL" clId="{BA78CA03-812B-4615-A286-85871BEBBFFD}" dt="2025-09-26T13:04:35.481" v="26"/>
          <ac:spMkLst>
            <pc:docMk/>
            <pc:sldMk cId="0" sldId="267"/>
            <ac:spMk id="7" creationId="{75412D71-F342-3EAA-FA32-888A1F51109A}"/>
          </ac:spMkLst>
        </pc:spChg>
        <pc:spChg chg="del">
          <ac:chgData name="Sharif-Clack, Ghada" userId="63d2b3b8-5cce-48db-8ded-6f73514cfbd8" providerId="ADAL" clId="{BA78CA03-812B-4615-A286-85871BEBBFFD}" dt="2025-09-26T13:04:34.086" v="25" actId="478"/>
          <ac:spMkLst>
            <pc:docMk/>
            <pc:sldMk cId="0" sldId="267"/>
            <ac:spMk id="9" creationId="{00000000-0000-0000-0000-000000000000}"/>
          </ac:spMkLst>
        </pc:spChg>
        <pc:spChg chg="mod">
          <ac:chgData name="Sharif-Clack, Ghada" userId="63d2b3b8-5cce-48db-8ded-6f73514cfbd8" providerId="ADAL" clId="{BA78CA03-812B-4615-A286-85871BEBBFFD}" dt="2025-09-26T13:27:27.970" v="176" actId="1076"/>
          <ac:spMkLst>
            <pc:docMk/>
            <pc:sldMk cId="0" sldId="267"/>
            <ac:spMk id="19" creationId="{00000000-0000-0000-0000-000000000000}"/>
          </ac:spMkLst>
        </pc:spChg>
        <pc:spChg chg="mod">
          <ac:chgData name="Sharif-Clack, Ghada" userId="63d2b3b8-5cce-48db-8ded-6f73514cfbd8" providerId="ADAL" clId="{BA78CA03-812B-4615-A286-85871BEBBFFD}" dt="2025-09-26T13:28:53.337" v="193" actId="1076"/>
          <ac:spMkLst>
            <pc:docMk/>
            <pc:sldMk cId="0" sldId="267"/>
            <ac:spMk id="22" creationId="{00000000-0000-0000-0000-000000000000}"/>
          </ac:spMkLst>
        </pc:spChg>
        <pc:spChg chg="mod">
          <ac:chgData name="Sharif-Clack, Ghada" userId="63d2b3b8-5cce-48db-8ded-6f73514cfbd8" providerId="ADAL" clId="{BA78CA03-812B-4615-A286-85871BEBBFFD}" dt="2025-09-26T13:29:00.047" v="194" actId="1076"/>
          <ac:spMkLst>
            <pc:docMk/>
            <pc:sldMk cId="0" sldId="267"/>
            <ac:spMk id="24" creationId="{00000000-0000-0000-0000-000000000000}"/>
          </ac:spMkLst>
        </pc:spChg>
        <pc:spChg chg="mod">
          <ac:chgData name="Sharif-Clack, Ghada" userId="63d2b3b8-5cce-48db-8ded-6f73514cfbd8" providerId="ADAL" clId="{BA78CA03-812B-4615-A286-85871BEBBFFD}" dt="2025-09-26T13:27:01.573" v="170" actId="1076"/>
          <ac:spMkLst>
            <pc:docMk/>
            <pc:sldMk cId="0" sldId="267"/>
            <ac:spMk id="25" creationId="{00000000-0000-0000-0000-000000000000}"/>
          </ac:spMkLst>
        </pc:spChg>
        <pc:spChg chg="mod">
          <ac:chgData name="Sharif-Clack, Ghada" userId="63d2b3b8-5cce-48db-8ded-6f73514cfbd8" providerId="ADAL" clId="{BA78CA03-812B-4615-A286-85871BEBBFFD}" dt="2025-09-26T13:27:04.220" v="171" actId="1076"/>
          <ac:spMkLst>
            <pc:docMk/>
            <pc:sldMk cId="0" sldId="267"/>
            <ac:spMk id="26" creationId="{00000000-0000-0000-0000-000000000000}"/>
          </ac:spMkLst>
        </pc:spChg>
        <pc:spChg chg="mod">
          <ac:chgData name="Sharif-Clack, Ghada" userId="63d2b3b8-5cce-48db-8ded-6f73514cfbd8" providerId="ADAL" clId="{BA78CA03-812B-4615-A286-85871BEBBFFD}" dt="2025-09-26T13:27:09.438" v="172" actId="1076"/>
          <ac:spMkLst>
            <pc:docMk/>
            <pc:sldMk cId="0" sldId="267"/>
            <ac:spMk id="27" creationId="{00000000-0000-0000-0000-000000000000}"/>
          </ac:spMkLst>
        </pc:spChg>
        <pc:spChg chg="mod">
          <ac:chgData name="Sharif-Clack, Ghada" userId="63d2b3b8-5cce-48db-8ded-6f73514cfbd8" providerId="ADAL" clId="{BA78CA03-812B-4615-A286-85871BEBBFFD}" dt="2025-09-26T14:05:09.143" v="618" actId="404"/>
          <ac:spMkLst>
            <pc:docMk/>
            <pc:sldMk cId="0" sldId="267"/>
            <ac:spMk id="28" creationId="{00000000-0000-0000-0000-000000000000}"/>
          </ac:spMkLst>
        </pc:spChg>
        <pc:spChg chg="mod">
          <ac:chgData name="Sharif-Clack, Ghada" userId="63d2b3b8-5cce-48db-8ded-6f73514cfbd8" providerId="ADAL" clId="{BA78CA03-812B-4615-A286-85871BEBBFFD}" dt="2025-09-26T13:26:57.840" v="169" actId="1076"/>
          <ac:spMkLst>
            <pc:docMk/>
            <pc:sldMk cId="0" sldId="267"/>
            <ac:spMk id="29" creationId="{00000000-0000-0000-0000-000000000000}"/>
          </ac:spMkLst>
        </pc:spChg>
        <pc:spChg chg="mod">
          <ac:chgData name="Sharif-Clack, Ghada" userId="63d2b3b8-5cce-48db-8ded-6f73514cfbd8" providerId="ADAL" clId="{BA78CA03-812B-4615-A286-85871BEBBFFD}" dt="2025-09-26T13:26:32.237" v="167" actId="1076"/>
          <ac:spMkLst>
            <pc:docMk/>
            <pc:sldMk cId="0" sldId="267"/>
            <ac:spMk id="31" creationId="{00000000-0000-0000-0000-000000000000}"/>
          </ac:spMkLst>
        </pc:spChg>
        <pc:spChg chg="mod">
          <ac:chgData name="Sharif-Clack, Ghada" userId="63d2b3b8-5cce-48db-8ded-6f73514cfbd8" providerId="ADAL" clId="{BA78CA03-812B-4615-A286-85871BEBBFFD}" dt="2025-09-26T13:26:52.202" v="168" actId="1076"/>
          <ac:spMkLst>
            <pc:docMk/>
            <pc:sldMk cId="0" sldId="267"/>
            <ac:spMk id="32" creationId="{00000000-0000-0000-0000-000000000000}"/>
          </ac:spMkLst>
        </pc:spChg>
        <pc:grpChg chg="mod">
          <ac:chgData name="Sharif-Clack, Ghada" userId="63d2b3b8-5cce-48db-8ded-6f73514cfbd8" providerId="ADAL" clId="{BA78CA03-812B-4615-A286-85871BEBBFFD}" dt="2025-09-26T13:25:20.777" v="154" actId="1076"/>
          <ac:grpSpMkLst>
            <pc:docMk/>
            <pc:sldMk cId="0" sldId="267"/>
            <ac:grpSpMk id="2" creationId="{00000000-0000-0000-0000-000000000000}"/>
          </ac:grpSpMkLst>
        </pc:grpChg>
        <pc:grpChg chg="mod">
          <ac:chgData name="Sharif-Clack, Ghada" userId="63d2b3b8-5cce-48db-8ded-6f73514cfbd8" providerId="ADAL" clId="{BA78CA03-812B-4615-A286-85871BEBBFFD}" dt="2025-09-26T13:28:19.615" v="187" actId="1076"/>
          <ac:grpSpMkLst>
            <pc:docMk/>
            <pc:sldMk cId="0" sldId="267"/>
            <ac:grpSpMk id="10" creationId="{00000000-0000-0000-0000-000000000000}"/>
          </ac:grpSpMkLst>
        </pc:grpChg>
        <pc:grpChg chg="mod">
          <ac:chgData name="Sharif-Clack, Ghada" userId="63d2b3b8-5cce-48db-8ded-6f73514cfbd8" providerId="ADAL" clId="{BA78CA03-812B-4615-A286-85871BEBBFFD}" dt="2025-09-26T13:27:40.872" v="179" actId="1076"/>
          <ac:grpSpMkLst>
            <pc:docMk/>
            <pc:sldMk cId="0" sldId="267"/>
            <ac:grpSpMk id="15" creationId="{00000000-0000-0000-0000-000000000000}"/>
          </ac:grpSpMkLst>
        </pc:grpChg>
        <pc:grpChg chg="mod">
          <ac:chgData name="Sharif-Clack, Ghada" userId="63d2b3b8-5cce-48db-8ded-6f73514cfbd8" providerId="ADAL" clId="{BA78CA03-812B-4615-A286-85871BEBBFFD}" dt="2025-09-26T13:28:24.827" v="188" actId="14100"/>
          <ac:grpSpMkLst>
            <pc:docMk/>
            <pc:sldMk cId="0" sldId="267"/>
            <ac:grpSpMk id="20" creationId="{00000000-0000-0000-0000-000000000000}"/>
          </ac:grpSpMkLst>
        </pc:grpChg>
      </pc:sldChg>
      <pc:sldChg chg="addSp delSp modSp mod">
        <pc:chgData name="Sharif-Clack, Ghada" userId="63d2b3b8-5cce-48db-8ded-6f73514cfbd8" providerId="ADAL" clId="{BA78CA03-812B-4615-A286-85871BEBBFFD}" dt="2025-09-26T14:05:13.297" v="619" actId="403"/>
        <pc:sldMkLst>
          <pc:docMk/>
          <pc:sldMk cId="0" sldId="268"/>
        </pc:sldMkLst>
        <pc:spChg chg="del">
          <ac:chgData name="Sharif-Clack, Ghada" userId="63d2b3b8-5cce-48db-8ded-6f73514cfbd8" providerId="ADAL" clId="{BA78CA03-812B-4615-A286-85871BEBBFFD}" dt="2025-09-26T13:29:35.686" v="197" actId="478"/>
          <ac:spMkLst>
            <pc:docMk/>
            <pc:sldMk cId="0" sldId="268"/>
            <ac:spMk id="7" creationId="{00000000-0000-0000-0000-000000000000}"/>
          </ac:spMkLst>
        </pc:spChg>
        <pc:spChg chg="del">
          <ac:chgData name="Sharif-Clack, Ghada" userId="63d2b3b8-5cce-48db-8ded-6f73514cfbd8" providerId="ADAL" clId="{BA78CA03-812B-4615-A286-85871BEBBFFD}" dt="2025-09-26T13:04:38.441" v="27" actId="478"/>
          <ac:spMkLst>
            <pc:docMk/>
            <pc:sldMk cId="0" sldId="268"/>
            <ac:spMk id="9" creationId="{00000000-0000-0000-0000-000000000000}"/>
          </ac:spMkLst>
        </pc:spChg>
        <pc:spChg chg="mod">
          <ac:chgData name="Sharif-Clack, Ghada" userId="63d2b3b8-5cce-48db-8ded-6f73514cfbd8" providerId="ADAL" clId="{BA78CA03-812B-4615-A286-85871BEBBFFD}" dt="2025-09-26T14:05:13.297" v="619" actId="403"/>
          <ac:spMkLst>
            <pc:docMk/>
            <pc:sldMk cId="0" sldId="268"/>
            <ac:spMk id="34" creationId="{00000000-0000-0000-0000-000000000000}"/>
          </ac:spMkLst>
        </pc:spChg>
        <pc:spChg chg="mod">
          <ac:chgData name="Sharif-Clack, Ghada" userId="63d2b3b8-5cce-48db-8ded-6f73514cfbd8" providerId="ADAL" clId="{BA78CA03-812B-4615-A286-85871BEBBFFD}" dt="2025-09-26T13:29:42.610" v="199" actId="113"/>
          <ac:spMkLst>
            <pc:docMk/>
            <pc:sldMk cId="0" sldId="268"/>
            <ac:spMk id="35" creationId="{00000000-0000-0000-0000-000000000000}"/>
          </ac:spMkLst>
        </pc:spChg>
        <pc:spChg chg="add mod">
          <ac:chgData name="Sharif-Clack, Ghada" userId="63d2b3b8-5cce-48db-8ded-6f73514cfbd8" providerId="ADAL" clId="{BA78CA03-812B-4615-A286-85871BEBBFFD}" dt="2025-09-26T13:04:39.630" v="28"/>
          <ac:spMkLst>
            <pc:docMk/>
            <pc:sldMk cId="0" sldId="268"/>
            <ac:spMk id="40" creationId="{8ECA97D6-561E-3804-5A92-065F50765EA7}"/>
          </ac:spMkLst>
        </pc:spChg>
        <pc:grpChg chg="mod">
          <ac:chgData name="Sharif-Clack, Ghada" userId="63d2b3b8-5cce-48db-8ded-6f73514cfbd8" providerId="ADAL" clId="{BA78CA03-812B-4615-A286-85871BEBBFFD}" dt="2025-09-26T13:29:18.528" v="196" actId="1076"/>
          <ac:grpSpMkLst>
            <pc:docMk/>
            <pc:sldMk cId="0" sldId="268"/>
            <ac:grpSpMk id="2" creationId="{00000000-0000-0000-0000-000000000000}"/>
          </ac:grpSpMkLst>
        </pc:grpChg>
      </pc:sldChg>
      <pc:sldChg chg="addSp delSp modSp mod">
        <pc:chgData name="Sharif-Clack, Ghada" userId="63d2b3b8-5cce-48db-8ded-6f73514cfbd8" providerId="ADAL" clId="{BA78CA03-812B-4615-A286-85871BEBBFFD}" dt="2025-09-26T13:56:38.121" v="573" actId="207"/>
        <pc:sldMkLst>
          <pc:docMk/>
          <pc:sldMk cId="0" sldId="269"/>
        </pc:sldMkLst>
        <pc:spChg chg="add mod">
          <ac:chgData name="Sharif-Clack, Ghada" userId="63d2b3b8-5cce-48db-8ded-6f73514cfbd8" providerId="ADAL" clId="{BA78CA03-812B-4615-A286-85871BEBBFFD}" dt="2025-09-26T13:04:43.342" v="30"/>
          <ac:spMkLst>
            <pc:docMk/>
            <pc:sldMk cId="0" sldId="269"/>
            <ac:spMk id="2" creationId="{821C2E1F-18AF-B298-E3BC-0F33A077CC9A}"/>
          </ac:spMkLst>
        </pc:spChg>
        <pc:spChg chg="del">
          <ac:chgData name="Sharif-Clack, Ghada" userId="63d2b3b8-5cce-48db-8ded-6f73514cfbd8" providerId="ADAL" clId="{BA78CA03-812B-4615-A286-85871BEBBFFD}" dt="2025-09-26T13:04:42.047" v="29" actId="478"/>
          <ac:spMkLst>
            <pc:docMk/>
            <pc:sldMk cId="0" sldId="269"/>
            <ac:spMk id="3" creationId="{00000000-0000-0000-0000-000000000000}"/>
          </ac:spMkLst>
        </pc:spChg>
        <pc:spChg chg="mod">
          <ac:chgData name="Sharif-Clack, Ghada" userId="63d2b3b8-5cce-48db-8ded-6f73514cfbd8" providerId="ADAL" clId="{BA78CA03-812B-4615-A286-85871BEBBFFD}" dt="2025-09-26T13:30:50.889" v="207" actId="1076"/>
          <ac:spMkLst>
            <pc:docMk/>
            <pc:sldMk cId="0" sldId="269"/>
            <ac:spMk id="4" creationId="{00000000-0000-0000-0000-000000000000}"/>
          </ac:spMkLst>
        </pc:spChg>
        <pc:spChg chg="mod">
          <ac:chgData name="Sharif-Clack, Ghada" userId="63d2b3b8-5cce-48db-8ded-6f73514cfbd8" providerId="ADAL" clId="{BA78CA03-812B-4615-A286-85871BEBBFFD}" dt="2025-09-26T13:56:27.580" v="571" actId="1076"/>
          <ac:spMkLst>
            <pc:docMk/>
            <pc:sldMk cId="0" sldId="269"/>
            <ac:spMk id="6" creationId="{00000000-0000-0000-0000-000000000000}"/>
          </ac:spMkLst>
        </pc:spChg>
        <pc:spChg chg="mod">
          <ac:chgData name="Sharif-Clack, Ghada" userId="63d2b3b8-5cce-48db-8ded-6f73514cfbd8" providerId="ADAL" clId="{BA78CA03-812B-4615-A286-85871BEBBFFD}" dt="2025-09-26T13:56:38.121" v="573" actId="207"/>
          <ac:spMkLst>
            <pc:docMk/>
            <pc:sldMk cId="0" sldId="269"/>
            <ac:spMk id="7" creationId="{00000000-0000-0000-0000-000000000000}"/>
          </ac:spMkLst>
        </pc:spChg>
      </pc:sldChg>
      <pc:sldChg chg="addSp delSp modSp mod">
        <pc:chgData name="Sharif-Clack, Ghada" userId="63d2b3b8-5cce-48db-8ded-6f73514cfbd8" providerId="ADAL" clId="{BA78CA03-812B-4615-A286-85871BEBBFFD}" dt="2025-09-26T13:57:02.845" v="574" actId="1076"/>
        <pc:sldMkLst>
          <pc:docMk/>
          <pc:sldMk cId="0" sldId="270"/>
        </pc:sldMkLst>
        <pc:spChg chg="add mod">
          <ac:chgData name="Sharif-Clack, Ghada" userId="63d2b3b8-5cce-48db-8ded-6f73514cfbd8" providerId="ADAL" clId="{BA78CA03-812B-4615-A286-85871BEBBFFD}" dt="2025-09-26T13:04:47.160" v="32"/>
          <ac:spMkLst>
            <pc:docMk/>
            <pc:sldMk cId="0" sldId="270"/>
            <ac:spMk id="2" creationId="{28E548B4-30F6-0188-297E-FBA271B5AD3D}"/>
          </ac:spMkLst>
        </pc:spChg>
        <pc:spChg chg="mod">
          <ac:chgData name="Sharif-Clack, Ghada" userId="63d2b3b8-5cce-48db-8ded-6f73514cfbd8" providerId="ADAL" clId="{BA78CA03-812B-4615-A286-85871BEBBFFD}" dt="2025-09-26T13:30:34.649" v="205" actId="403"/>
          <ac:spMkLst>
            <pc:docMk/>
            <pc:sldMk cId="0" sldId="270"/>
            <ac:spMk id="3" creationId="{00000000-0000-0000-0000-000000000000}"/>
          </ac:spMkLst>
        </pc:spChg>
        <pc:spChg chg="del">
          <ac:chgData name="Sharif-Clack, Ghada" userId="63d2b3b8-5cce-48db-8ded-6f73514cfbd8" providerId="ADAL" clId="{BA78CA03-812B-4615-A286-85871BEBBFFD}" dt="2025-09-26T13:04:45.990" v="31" actId="478"/>
          <ac:spMkLst>
            <pc:docMk/>
            <pc:sldMk cId="0" sldId="270"/>
            <ac:spMk id="4" creationId="{00000000-0000-0000-0000-000000000000}"/>
          </ac:spMkLst>
        </pc:spChg>
        <pc:spChg chg="mod">
          <ac:chgData name="Sharif-Clack, Ghada" userId="63d2b3b8-5cce-48db-8ded-6f73514cfbd8" providerId="ADAL" clId="{BA78CA03-812B-4615-A286-85871BEBBFFD}" dt="2025-09-26T13:30:25.862" v="203" actId="1076"/>
          <ac:spMkLst>
            <pc:docMk/>
            <pc:sldMk cId="0" sldId="270"/>
            <ac:spMk id="6" creationId="{00000000-0000-0000-0000-000000000000}"/>
          </ac:spMkLst>
        </pc:spChg>
        <pc:spChg chg="mod">
          <ac:chgData name="Sharif-Clack, Ghada" userId="63d2b3b8-5cce-48db-8ded-6f73514cfbd8" providerId="ADAL" clId="{BA78CA03-812B-4615-A286-85871BEBBFFD}" dt="2025-09-26T13:57:02.845" v="574" actId="1076"/>
          <ac:spMkLst>
            <pc:docMk/>
            <pc:sldMk cId="0" sldId="270"/>
            <ac:spMk id="7" creationId="{00000000-0000-0000-0000-000000000000}"/>
          </ac:spMkLst>
        </pc:spChg>
      </pc:sldChg>
      <pc:sldChg chg="addSp delSp modSp del mod">
        <pc:chgData name="Sharif-Clack, Ghada" userId="63d2b3b8-5cce-48db-8ded-6f73514cfbd8" providerId="ADAL" clId="{BA78CA03-812B-4615-A286-85871BEBBFFD}" dt="2025-09-26T14:01:48.069" v="617" actId="2696"/>
        <pc:sldMkLst>
          <pc:docMk/>
          <pc:sldMk cId="0" sldId="271"/>
        </pc:sldMkLst>
        <pc:spChg chg="mod">
          <ac:chgData name="Sharif-Clack, Ghada" userId="63d2b3b8-5cce-48db-8ded-6f73514cfbd8" providerId="ADAL" clId="{BA78CA03-812B-4615-A286-85871BEBBFFD}" dt="2025-09-26T13:43:09.478" v="312" actId="1076"/>
          <ac:spMkLst>
            <pc:docMk/>
            <pc:sldMk cId="0" sldId="271"/>
            <ac:spMk id="2" creationId="{00000000-0000-0000-0000-000000000000}"/>
          </ac:spMkLst>
        </pc:spChg>
        <pc:spChg chg="mod">
          <ac:chgData name="Sharif-Clack, Ghada" userId="63d2b3b8-5cce-48db-8ded-6f73514cfbd8" providerId="ADAL" clId="{BA78CA03-812B-4615-A286-85871BEBBFFD}" dt="2025-09-26T13:42:59.831" v="310" actId="1076"/>
          <ac:spMkLst>
            <pc:docMk/>
            <pc:sldMk cId="0" sldId="271"/>
            <ac:spMk id="3" creationId="{00000000-0000-0000-0000-000000000000}"/>
          </ac:spMkLst>
        </pc:spChg>
        <pc:spChg chg="del">
          <ac:chgData name="Sharif-Clack, Ghada" userId="63d2b3b8-5cce-48db-8ded-6f73514cfbd8" providerId="ADAL" clId="{BA78CA03-812B-4615-A286-85871BEBBFFD}" dt="2025-09-26T13:04:58.167" v="37" actId="478"/>
          <ac:spMkLst>
            <pc:docMk/>
            <pc:sldMk cId="0" sldId="271"/>
            <ac:spMk id="4" creationId="{00000000-0000-0000-0000-000000000000}"/>
          </ac:spMkLst>
        </pc:spChg>
        <pc:spChg chg="mod">
          <ac:chgData name="Sharif-Clack, Ghada" userId="63d2b3b8-5cce-48db-8ded-6f73514cfbd8" providerId="ADAL" clId="{BA78CA03-812B-4615-A286-85871BEBBFFD}" dt="2025-09-26T13:58:28.220" v="588" actId="14100"/>
          <ac:spMkLst>
            <pc:docMk/>
            <pc:sldMk cId="0" sldId="271"/>
            <ac:spMk id="5" creationId="{00000000-0000-0000-0000-000000000000}"/>
          </ac:spMkLst>
        </pc:spChg>
        <pc:spChg chg="mod">
          <ac:chgData name="Sharif-Clack, Ghada" userId="63d2b3b8-5cce-48db-8ded-6f73514cfbd8" providerId="ADAL" clId="{BA78CA03-812B-4615-A286-85871BEBBFFD}" dt="2025-09-26T13:44:30.288" v="330" actId="1076"/>
          <ac:spMkLst>
            <pc:docMk/>
            <pc:sldMk cId="0" sldId="271"/>
            <ac:spMk id="6" creationId="{00000000-0000-0000-0000-000000000000}"/>
          </ac:spMkLst>
        </pc:spChg>
        <pc:spChg chg="mod">
          <ac:chgData name="Sharif-Clack, Ghada" userId="63d2b3b8-5cce-48db-8ded-6f73514cfbd8" providerId="ADAL" clId="{BA78CA03-812B-4615-A286-85871BEBBFFD}" dt="2025-09-26T13:44:02.715" v="323" actId="1076"/>
          <ac:spMkLst>
            <pc:docMk/>
            <pc:sldMk cId="0" sldId="271"/>
            <ac:spMk id="7" creationId="{00000000-0000-0000-0000-000000000000}"/>
          </ac:spMkLst>
        </pc:spChg>
        <pc:spChg chg="mod">
          <ac:chgData name="Sharif-Clack, Ghada" userId="63d2b3b8-5cce-48db-8ded-6f73514cfbd8" providerId="ADAL" clId="{BA78CA03-812B-4615-A286-85871BEBBFFD}" dt="2025-09-26T13:44:11.711" v="325" actId="1076"/>
          <ac:spMkLst>
            <pc:docMk/>
            <pc:sldMk cId="0" sldId="271"/>
            <ac:spMk id="8" creationId="{00000000-0000-0000-0000-000000000000}"/>
          </ac:spMkLst>
        </pc:spChg>
        <pc:spChg chg="add mod">
          <ac:chgData name="Sharif-Clack, Ghada" userId="63d2b3b8-5cce-48db-8ded-6f73514cfbd8" providerId="ADAL" clId="{BA78CA03-812B-4615-A286-85871BEBBFFD}" dt="2025-09-26T13:04:59.812" v="38"/>
          <ac:spMkLst>
            <pc:docMk/>
            <pc:sldMk cId="0" sldId="271"/>
            <ac:spMk id="9" creationId="{D51A628B-0038-C0E3-A130-24488EF9C0DE}"/>
          </ac:spMkLst>
        </pc:spChg>
        <pc:spChg chg="mod">
          <ac:chgData name="Sharif-Clack, Ghada" userId="63d2b3b8-5cce-48db-8ded-6f73514cfbd8" providerId="ADAL" clId="{BA78CA03-812B-4615-A286-85871BEBBFFD}" dt="2025-09-26T13:45:12.775" v="339" actId="1076"/>
          <ac:spMkLst>
            <pc:docMk/>
            <pc:sldMk cId="0" sldId="271"/>
            <ac:spMk id="11" creationId="{05B30714-0FBC-4303-F02A-DA894B3BDBB9}"/>
          </ac:spMkLst>
        </pc:spChg>
        <pc:spChg chg="mod">
          <ac:chgData name="Sharif-Clack, Ghada" userId="63d2b3b8-5cce-48db-8ded-6f73514cfbd8" providerId="ADAL" clId="{BA78CA03-812B-4615-A286-85871BEBBFFD}" dt="2025-09-26T13:44:22.296" v="327" actId="1076"/>
          <ac:spMkLst>
            <pc:docMk/>
            <pc:sldMk cId="0" sldId="271"/>
            <ac:spMk id="13" creationId="{85F8F9A3-5E92-B73C-25C8-27FB9712EAC9}"/>
          </ac:spMkLst>
        </pc:spChg>
        <pc:spChg chg="mod">
          <ac:chgData name="Sharif-Clack, Ghada" userId="63d2b3b8-5cce-48db-8ded-6f73514cfbd8" providerId="ADAL" clId="{BA78CA03-812B-4615-A286-85871BEBBFFD}" dt="2025-09-26T13:44:17.785" v="326" actId="1076"/>
          <ac:spMkLst>
            <pc:docMk/>
            <pc:sldMk cId="0" sldId="271"/>
            <ac:spMk id="14" creationId="{B65C8636-05D4-6D3A-B87D-E962D053A24B}"/>
          </ac:spMkLst>
        </pc:spChg>
        <pc:picChg chg="mod">
          <ac:chgData name="Sharif-Clack, Ghada" userId="63d2b3b8-5cce-48db-8ded-6f73514cfbd8" providerId="ADAL" clId="{BA78CA03-812B-4615-A286-85871BEBBFFD}" dt="2025-09-26T13:45:09.274" v="338" actId="1076"/>
          <ac:picMkLst>
            <pc:docMk/>
            <pc:sldMk cId="0" sldId="271"/>
            <ac:picMk id="10" creationId="{21EAD4F3-6EFC-3BA3-CDB5-79F2DFF67F47}"/>
          </ac:picMkLst>
        </pc:picChg>
      </pc:sldChg>
      <pc:sldChg chg="addSp delSp modSp mod">
        <pc:chgData name="Sharif-Clack, Ghada" userId="63d2b3b8-5cce-48db-8ded-6f73514cfbd8" providerId="ADAL" clId="{BA78CA03-812B-4615-A286-85871BEBBFFD}" dt="2025-09-26T14:01:11.525" v="616" actId="1076"/>
        <pc:sldMkLst>
          <pc:docMk/>
          <pc:sldMk cId="0" sldId="272"/>
        </pc:sldMkLst>
        <pc:spChg chg="del mod">
          <ac:chgData name="Sharif-Clack, Ghada" userId="63d2b3b8-5cce-48db-8ded-6f73514cfbd8" providerId="ADAL" clId="{BA78CA03-812B-4615-A286-85871BEBBFFD}" dt="2025-09-26T13:32:52.866" v="228" actId="478"/>
          <ac:spMkLst>
            <pc:docMk/>
            <pc:sldMk cId="0" sldId="272"/>
            <ac:spMk id="2" creationId="{00000000-0000-0000-0000-000000000000}"/>
          </ac:spMkLst>
        </pc:spChg>
        <pc:spChg chg="del">
          <ac:chgData name="Sharif-Clack, Ghada" userId="63d2b3b8-5cce-48db-8ded-6f73514cfbd8" providerId="ADAL" clId="{BA78CA03-812B-4615-A286-85871BEBBFFD}" dt="2025-09-26T13:04:49.291" v="33" actId="478"/>
          <ac:spMkLst>
            <pc:docMk/>
            <pc:sldMk cId="0" sldId="272"/>
            <ac:spMk id="3" creationId="{00000000-0000-0000-0000-000000000000}"/>
          </ac:spMkLst>
        </pc:spChg>
        <pc:spChg chg="mod">
          <ac:chgData name="Sharif-Clack, Ghada" userId="63d2b3b8-5cce-48db-8ded-6f73514cfbd8" providerId="ADAL" clId="{BA78CA03-812B-4615-A286-85871BEBBFFD}" dt="2025-09-26T13:33:28.704" v="232" actId="164"/>
          <ac:spMkLst>
            <pc:docMk/>
            <pc:sldMk cId="0" sldId="272"/>
            <ac:spMk id="4" creationId="{00000000-0000-0000-0000-000000000000}"/>
          </ac:spMkLst>
        </pc:spChg>
        <pc:spChg chg="mod">
          <ac:chgData name="Sharif-Clack, Ghada" userId="63d2b3b8-5cce-48db-8ded-6f73514cfbd8" providerId="ADAL" clId="{BA78CA03-812B-4615-A286-85871BEBBFFD}" dt="2025-09-26T13:33:28.704" v="232" actId="164"/>
          <ac:spMkLst>
            <pc:docMk/>
            <pc:sldMk cId="0" sldId="272"/>
            <ac:spMk id="5" creationId="{00000000-0000-0000-0000-000000000000}"/>
          </ac:spMkLst>
        </pc:spChg>
        <pc:spChg chg="mod">
          <ac:chgData name="Sharif-Clack, Ghada" userId="63d2b3b8-5cce-48db-8ded-6f73514cfbd8" providerId="ADAL" clId="{BA78CA03-812B-4615-A286-85871BEBBFFD}" dt="2025-09-26T13:58:16.413" v="587" actId="1076"/>
          <ac:spMkLst>
            <pc:docMk/>
            <pc:sldMk cId="0" sldId="272"/>
            <ac:spMk id="6" creationId="{00000000-0000-0000-0000-000000000000}"/>
          </ac:spMkLst>
        </pc:spChg>
        <pc:spChg chg="mod">
          <ac:chgData name="Sharif-Clack, Ghada" userId="63d2b3b8-5cce-48db-8ded-6f73514cfbd8" providerId="ADAL" clId="{BA78CA03-812B-4615-A286-85871BEBBFFD}" dt="2025-09-26T14:01:03.481" v="614" actId="1076"/>
          <ac:spMkLst>
            <pc:docMk/>
            <pc:sldMk cId="0" sldId="272"/>
            <ac:spMk id="7" creationId="{00000000-0000-0000-0000-000000000000}"/>
          </ac:spMkLst>
        </pc:spChg>
        <pc:spChg chg="mod">
          <ac:chgData name="Sharif-Clack, Ghada" userId="63d2b3b8-5cce-48db-8ded-6f73514cfbd8" providerId="ADAL" clId="{BA78CA03-812B-4615-A286-85871BEBBFFD}" dt="2025-09-26T14:00:30.798" v="609" actId="404"/>
          <ac:spMkLst>
            <pc:docMk/>
            <pc:sldMk cId="0" sldId="272"/>
            <ac:spMk id="8" creationId="{00000000-0000-0000-0000-000000000000}"/>
          </ac:spMkLst>
        </pc:spChg>
        <pc:spChg chg="mod">
          <ac:chgData name="Sharif-Clack, Ghada" userId="63d2b3b8-5cce-48db-8ded-6f73514cfbd8" providerId="ADAL" clId="{BA78CA03-812B-4615-A286-85871BEBBFFD}" dt="2025-09-26T14:01:11.525" v="616" actId="1076"/>
          <ac:spMkLst>
            <pc:docMk/>
            <pc:sldMk cId="0" sldId="272"/>
            <ac:spMk id="9" creationId="{00000000-0000-0000-0000-000000000000}"/>
          </ac:spMkLst>
        </pc:spChg>
        <pc:spChg chg="mod">
          <ac:chgData name="Sharif-Clack, Ghada" userId="63d2b3b8-5cce-48db-8ded-6f73514cfbd8" providerId="ADAL" clId="{BA78CA03-812B-4615-A286-85871BEBBFFD}" dt="2025-09-26T14:01:08.707" v="615" actId="1076"/>
          <ac:spMkLst>
            <pc:docMk/>
            <pc:sldMk cId="0" sldId="272"/>
            <ac:spMk id="10" creationId="{00000000-0000-0000-0000-000000000000}"/>
          </ac:spMkLst>
        </pc:spChg>
        <pc:spChg chg="mod">
          <ac:chgData name="Sharif-Clack, Ghada" userId="63d2b3b8-5cce-48db-8ded-6f73514cfbd8" providerId="ADAL" clId="{BA78CA03-812B-4615-A286-85871BEBBFFD}" dt="2025-09-26T14:00:51.487" v="613" actId="1076"/>
          <ac:spMkLst>
            <pc:docMk/>
            <pc:sldMk cId="0" sldId="272"/>
            <ac:spMk id="11" creationId="{00000000-0000-0000-0000-000000000000}"/>
          </ac:spMkLst>
        </pc:spChg>
        <pc:spChg chg="mod">
          <ac:chgData name="Sharif-Clack, Ghada" userId="63d2b3b8-5cce-48db-8ded-6f73514cfbd8" providerId="ADAL" clId="{BA78CA03-812B-4615-A286-85871BEBBFFD}" dt="2025-09-26T13:57:17.467" v="577" actId="207"/>
          <ac:spMkLst>
            <pc:docMk/>
            <pc:sldMk cId="0" sldId="272"/>
            <ac:spMk id="12" creationId="{00000000-0000-0000-0000-000000000000}"/>
          </ac:spMkLst>
        </pc:spChg>
        <pc:spChg chg="add mod">
          <ac:chgData name="Sharif-Clack, Ghada" userId="63d2b3b8-5cce-48db-8ded-6f73514cfbd8" providerId="ADAL" clId="{BA78CA03-812B-4615-A286-85871BEBBFFD}" dt="2025-09-26T13:04:50.735" v="34"/>
          <ac:spMkLst>
            <pc:docMk/>
            <pc:sldMk cId="0" sldId="272"/>
            <ac:spMk id="13" creationId="{9ADD4E01-43AC-F9BE-906F-3DF7FE62AD39}"/>
          </ac:spMkLst>
        </pc:spChg>
        <pc:spChg chg="mod">
          <ac:chgData name="Sharif-Clack, Ghada" userId="63d2b3b8-5cce-48db-8ded-6f73514cfbd8" providerId="ADAL" clId="{BA78CA03-812B-4615-A286-85871BEBBFFD}" dt="2025-09-26T13:36:24.918" v="286" actId="403"/>
          <ac:spMkLst>
            <pc:docMk/>
            <pc:sldMk cId="0" sldId="272"/>
            <ac:spMk id="15" creationId="{61C44BBD-71CC-25DF-5B4E-EE8A2D42F7A6}"/>
          </ac:spMkLst>
        </pc:spChg>
        <pc:spChg chg="add mod">
          <ac:chgData name="Sharif-Clack, Ghada" userId="63d2b3b8-5cce-48db-8ded-6f73514cfbd8" providerId="ADAL" clId="{BA78CA03-812B-4615-A286-85871BEBBFFD}" dt="2025-09-26T13:57:14.584" v="576" actId="207"/>
          <ac:spMkLst>
            <pc:docMk/>
            <pc:sldMk cId="0" sldId="272"/>
            <ac:spMk id="17" creationId="{AE692A37-185D-20F4-45F4-74FEE22F428B}"/>
          </ac:spMkLst>
        </pc:spChg>
        <pc:spChg chg="add mod">
          <ac:chgData name="Sharif-Clack, Ghada" userId="63d2b3b8-5cce-48db-8ded-6f73514cfbd8" providerId="ADAL" clId="{BA78CA03-812B-4615-A286-85871BEBBFFD}" dt="2025-09-26T13:57:11.425" v="575" actId="207"/>
          <ac:spMkLst>
            <pc:docMk/>
            <pc:sldMk cId="0" sldId="272"/>
            <ac:spMk id="18" creationId="{2FBF079E-57F7-5F37-B1AB-BD8581026FA1}"/>
          </ac:spMkLst>
        </pc:spChg>
        <pc:grpChg chg="add mod">
          <ac:chgData name="Sharif-Clack, Ghada" userId="63d2b3b8-5cce-48db-8ded-6f73514cfbd8" providerId="ADAL" clId="{BA78CA03-812B-4615-A286-85871BEBBFFD}" dt="2025-09-26T13:35:45.391" v="279" actId="1076"/>
          <ac:grpSpMkLst>
            <pc:docMk/>
            <pc:sldMk cId="0" sldId="272"/>
            <ac:grpSpMk id="16" creationId="{A42F9EBD-3DD2-74FA-6854-481D45DFCFFA}"/>
          </ac:grpSpMkLst>
        </pc:grpChg>
        <pc:picChg chg="add del mod">
          <ac:chgData name="Sharif-Clack, Ghada" userId="63d2b3b8-5cce-48db-8ded-6f73514cfbd8" providerId="ADAL" clId="{BA78CA03-812B-4615-A286-85871BEBBFFD}" dt="2025-09-26T13:40:52.417" v="289" actId="478"/>
          <ac:picMkLst>
            <pc:docMk/>
            <pc:sldMk cId="0" sldId="272"/>
            <ac:picMk id="14" creationId="{765CEB27-FA02-146A-DB91-52ECF95D2287}"/>
          </ac:picMkLst>
        </pc:picChg>
      </pc:sldChg>
      <pc:sldChg chg="addSp delSp modSp mod">
        <pc:chgData name="Sharif-Clack, Ghada" userId="63d2b3b8-5cce-48db-8ded-6f73514cfbd8" providerId="ADAL" clId="{BA78CA03-812B-4615-A286-85871BEBBFFD}" dt="2025-09-26T14:00:24.949" v="608" actId="404"/>
        <pc:sldMkLst>
          <pc:docMk/>
          <pc:sldMk cId="0" sldId="273"/>
        </pc:sldMkLst>
        <pc:spChg chg="add mod">
          <ac:chgData name="Sharif-Clack, Ghada" userId="63d2b3b8-5cce-48db-8ded-6f73514cfbd8" providerId="ADAL" clId="{BA78CA03-812B-4615-A286-85871BEBBFFD}" dt="2025-09-26T13:04:54.482" v="36"/>
          <ac:spMkLst>
            <pc:docMk/>
            <pc:sldMk cId="0" sldId="273"/>
            <ac:spMk id="2" creationId="{C716A952-B4D9-9EBC-6189-C2AB8289A177}"/>
          </ac:spMkLst>
        </pc:spChg>
        <pc:spChg chg="del">
          <ac:chgData name="Sharif-Clack, Ghada" userId="63d2b3b8-5cce-48db-8ded-6f73514cfbd8" providerId="ADAL" clId="{BA78CA03-812B-4615-A286-85871BEBBFFD}" dt="2025-09-26T13:04:52.931" v="35" actId="478"/>
          <ac:spMkLst>
            <pc:docMk/>
            <pc:sldMk cId="0" sldId="273"/>
            <ac:spMk id="3" creationId="{00000000-0000-0000-0000-000000000000}"/>
          </ac:spMkLst>
        </pc:spChg>
        <pc:spChg chg="mod">
          <ac:chgData name="Sharif-Clack, Ghada" userId="63d2b3b8-5cce-48db-8ded-6f73514cfbd8" providerId="ADAL" clId="{BA78CA03-812B-4615-A286-85871BEBBFFD}" dt="2025-09-26T13:42:35.608" v="307" actId="14100"/>
          <ac:spMkLst>
            <pc:docMk/>
            <pc:sldMk cId="0" sldId="273"/>
            <ac:spMk id="5" creationId="{00000000-0000-0000-0000-000000000000}"/>
          </ac:spMkLst>
        </pc:spChg>
        <pc:spChg chg="mod">
          <ac:chgData name="Sharif-Clack, Ghada" userId="63d2b3b8-5cce-48db-8ded-6f73514cfbd8" providerId="ADAL" clId="{BA78CA03-812B-4615-A286-85871BEBBFFD}" dt="2025-09-26T13:42:31.627" v="306" actId="1076"/>
          <ac:spMkLst>
            <pc:docMk/>
            <pc:sldMk cId="0" sldId="273"/>
            <ac:spMk id="6" creationId="{00000000-0000-0000-0000-000000000000}"/>
          </ac:spMkLst>
        </pc:spChg>
        <pc:spChg chg="mod">
          <ac:chgData name="Sharif-Clack, Ghada" userId="63d2b3b8-5cce-48db-8ded-6f73514cfbd8" providerId="ADAL" clId="{BA78CA03-812B-4615-A286-85871BEBBFFD}" dt="2025-09-26T14:00:22.885" v="607" actId="1076"/>
          <ac:spMkLst>
            <pc:docMk/>
            <pc:sldMk cId="0" sldId="273"/>
            <ac:spMk id="8" creationId="{00000000-0000-0000-0000-000000000000}"/>
          </ac:spMkLst>
        </pc:spChg>
        <pc:spChg chg="mod">
          <ac:chgData name="Sharif-Clack, Ghada" userId="63d2b3b8-5cce-48db-8ded-6f73514cfbd8" providerId="ADAL" clId="{BA78CA03-812B-4615-A286-85871BEBBFFD}" dt="2025-09-26T14:00:24.949" v="608" actId="404"/>
          <ac:spMkLst>
            <pc:docMk/>
            <pc:sldMk cId="0" sldId="273"/>
            <ac:spMk id="9" creationId="{00000000-0000-0000-0000-000000000000}"/>
          </ac:spMkLst>
        </pc:spChg>
        <pc:spChg chg="mod">
          <ac:chgData name="Sharif-Clack, Ghada" userId="63d2b3b8-5cce-48db-8ded-6f73514cfbd8" providerId="ADAL" clId="{BA78CA03-812B-4615-A286-85871BEBBFFD}" dt="2025-09-26T13:41:58.835" v="299" actId="208"/>
          <ac:spMkLst>
            <pc:docMk/>
            <pc:sldMk cId="0" sldId="273"/>
            <ac:spMk id="10" creationId="{00000000-0000-0000-0000-000000000000}"/>
          </ac:spMkLst>
        </pc:spChg>
        <pc:spChg chg="mod">
          <ac:chgData name="Sharif-Clack, Ghada" userId="63d2b3b8-5cce-48db-8ded-6f73514cfbd8" providerId="ADAL" clId="{BA78CA03-812B-4615-A286-85871BEBBFFD}" dt="2025-09-26T13:41:32.447" v="295" actId="1076"/>
          <ac:spMkLst>
            <pc:docMk/>
            <pc:sldMk cId="0" sldId="273"/>
            <ac:spMk id="11" creationId="{00000000-0000-0000-0000-000000000000}"/>
          </ac:spMkLst>
        </pc:spChg>
        <pc:spChg chg="mod">
          <ac:chgData name="Sharif-Clack, Ghada" userId="63d2b3b8-5cce-48db-8ded-6f73514cfbd8" providerId="ADAL" clId="{BA78CA03-812B-4615-A286-85871BEBBFFD}" dt="2025-09-26T13:42:01.906" v="300" actId="208"/>
          <ac:spMkLst>
            <pc:docMk/>
            <pc:sldMk cId="0" sldId="273"/>
            <ac:spMk id="12" creationId="{00000000-0000-0000-0000-000000000000}"/>
          </ac:spMkLst>
        </pc:spChg>
        <pc:spChg chg="mod">
          <ac:chgData name="Sharif-Clack, Ghada" userId="63d2b3b8-5cce-48db-8ded-6f73514cfbd8" providerId="ADAL" clId="{BA78CA03-812B-4615-A286-85871BEBBFFD}" dt="2025-09-26T13:41:24.650" v="293" actId="1076"/>
          <ac:spMkLst>
            <pc:docMk/>
            <pc:sldMk cId="0" sldId="273"/>
            <ac:spMk id="13" creationId="{00000000-0000-0000-0000-000000000000}"/>
          </ac:spMkLst>
        </pc:spChg>
        <pc:picChg chg="mod">
          <ac:chgData name="Sharif-Clack, Ghada" userId="63d2b3b8-5cce-48db-8ded-6f73514cfbd8" providerId="ADAL" clId="{BA78CA03-812B-4615-A286-85871BEBBFFD}" dt="2025-09-26T13:42:23.882" v="304" actId="1076"/>
          <ac:picMkLst>
            <pc:docMk/>
            <pc:sldMk cId="0" sldId="273"/>
            <ac:picMk id="16" creationId="{18C70795-E3B4-358A-46A9-D69FF0D22472}"/>
          </ac:picMkLst>
        </pc:picChg>
      </pc:sldChg>
      <pc:sldChg chg="addSp delSp modSp del mod">
        <pc:chgData name="Sharif-Clack, Ghada" userId="63d2b3b8-5cce-48db-8ded-6f73514cfbd8" providerId="ADAL" clId="{BA78CA03-812B-4615-A286-85871BEBBFFD}" dt="2025-09-26T14:01:48.069" v="617" actId="2696"/>
        <pc:sldMkLst>
          <pc:docMk/>
          <pc:sldMk cId="0" sldId="274"/>
        </pc:sldMkLst>
        <pc:spChg chg="mod">
          <ac:chgData name="Sharif-Clack, Ghada" userId="63d2b3b8-5cce-48db-8ded-6f73514cfbd8" providerId="ADAL" clId="{BA78CA03-812B-4615-A286-85871BEBBFFD}" dt="2025-09-26T13:46:06.827" v="352" actId="6549"/>
          <ac:spMkLst>
            <pc:docMk/>
            <pc:sldMk cId="0" sldId="274"/>
            <ac:spMk id="2" creationId="{00000000-0000-0000-0000-000000000000}"/>
          </ac:spMkLst>
        </pc:spChg>
        <pc:spChg chg="del">
          <ac:chgData name="Sharif-Clack, Ghada" userId="63d2b3b8-5cce-48db-8ded-6f73514cfbd8" providerId="ADAL" clId="{BA78CA03-812B-4615-A286-85871BEBBFFD}" dt="2025-09-26T13:05:12.443" v="41" actId="478"/>
          <ac:spMkLst>
            <pc:docMk/>
            <pc:sldMk cId="0" sldId="274"/>
            <ac:spMk id="3" creationId="{00000000-0000-0000-0000-000000000000}"/>
          </ac:spMkLst>
        </pc:spChg>
        <pc:spChg chg="mod">
          <ac:chgData name="Sharif-Clack, Ghada" userId="63d2b3b8-5cce-48db-8ded-6f73514cfbd8" providerId="ADAL" clId="{BA78CA03-812B-4615-A286-85871BEBBFFD}" dt="2025-09-26T13:58:38.724" v="589" actId="1076"/>
          <ac:spMkLst>
            <pc:docMk/>
            <pc:sldMk cId="0" sldId="274"/>
            <ac:spMk id="4" creationId="{00000000-0000-0000-0000-000000000000}"/>
          </ac:spMkLst>
        </pc:spChg>
        <pc:spChg chg="mod">
          <ac:chgData name="Sharif-Clack, Ghada" userId="63d2b3b8-5cce-48db-8ded-6f73514cfbd8" providerId="ADAL" clId="{BA78CA03-812B-4615-A286-85871BEBBFFD}" dt="2025-09-26T13:46:49.201" v="360" actId="1076"/>
          <ac:spMkLst>
            <pc:docMk/>
            <pc:sldMk cId="0" sldId="274"/>
            <ac:spMk id="5" creationId="{00000000-0000-0000-0000-000000000000}"/>
          </ac:spMkLst>
        </pc:spChg>
        <pc:spChg chg="mod">
          <ac:chgData name="Sharif-Clack, Ghada" userId="63d2b3b8-5cce-48db-8ded-6f73514cfbd8" providerId="ADAL" clId="{BA78CA03-812B-4615-A286-85871BEBBFFD}" dt="2025-09-26T13:46:30.154" v="355" actId="14100"/>
          <ac:spMkLst>
            <pc:docMk/>
            <pc:sldMk cId="0" sldId="274"/>
            <ac:spMk id="7" creationId="{00000000-0000-0000-0000-000000000000}"/>
          </ac:spMkLst>
        </pc:spChg>
        <pc:spChg chg="mod">
          <ac:chgData name="Sharif-Clack, Ghada" userId="63d2b3b8-5cce-48db-8ded-6f73514cfbd8" providerId="ADAL" clId="{BA78CA03-812B-4615-A286-85871BEBBFFD}" dt="2025-09-26T13:46:23.493" v="354" actId="1076"/>
          <ac:spMkLst>
            <pc:docMk/>
            <pc:sldMk cId="0" sldId="274"/>
            <ac:spMk id="8" creationId="{00000000-0000-0000-0000-000000000000}"/>
          </ac:spMkLst>
        </pc:spChg>
        <pc:spChg chg="mod">
          <ac:chgData name="Sharif-Clack, Ghada" userId="63d2b3b8-5cce-48db-8ded-6f73514cfbd8" providerId="ADAL" clId="{BA78CA03-812B-4615-A286-85871BEBBFFD}" dt="2025-09-26T13:46:35.221" v="357" actId="14100"/>
          <ac:spMkLst>
            <pc:docMk/>
            <pc:sldMk cId="0" sldId="274"/>
            <ac:spMk id="9" creationId="{00000000-0000-0000-0000-000000000000}"/>
          </ac:spMkLst>
        </pc:spChg>
        <pc:spChg chg="mod">
          <ac:chgData name="Sharif-Clack, Ghada" userId="63d2b3b8-5cce-48db-8ded-6f73514cfbd8" providerId="ADAL" clId="{BA78CA03-812B-4615-A286-85871BEBBFFD}" dt="2025-09-26T13:46:18.223" v="353" actId="1076"/>
          <ac:spMkLst>
            <pc:docMk/>
            <pc:sldMk cId="0" sldId="274"/>
            <ac:spMk id="10" creationId="{00000000-0000-0000-0000-000000000000}"/>
          </ac:spMkLst>
        </pc:spChg>
        <pc:spChg chg="mod">
          <ac:chgData name="Sharif-Clack, Ghada" userId="63d2b3b8-5cce-48db-8ded-6f73514cfbd8" providerId="ADAL" clId="{BA78CA03-812B-4615-A286-85871BEBBFFD}" dt="2025-09-26T13:46:43.832" v="359" actId="1076"/>
          <ac:spMkLst>
            <pc:docMk/>
            <pc:sldMk cId="0" sldId="274"/>
            <ac:spMk id="11" creationId="{00000000-0000-0000-0000-000000000000}"/>
          </ac:spMkLst>
        </pc:spChg>
        <pc:spChg chg="add mod">
          <ac:chgData name="Sharif-Clack, Ghada" userId="63d2b3b8-5cce-48db-8ded-6f73514cfbd8" providerId="ADAL" clId="{BA78CA03-812B-4615-A286-85871BEBBFFD}" dt="2025-09-26T13:05:15.668" v="42"/>
          <ac:spMkLst>
            <pc:docMk/>
            <pc:sldMk cId="0" sldId="274"/>
            <ac:spMk id="12" creationId="{9B41DF71-C3F7-4BC4-2B79-E1A3D4AB7283}"/>
          </ac:spMkLst>
        </pc:spChg>
      </pc:sldChg>
      <pc:sldChg chg="addSp delSp modSp del mod">
        <pc:chgData name="Sharif-Clack, Ghada" userId="63d2b3b8-5cce-48db-8ded-6f73514cfbd8" providerId="ADAL" clId="{BA78CA03-812B-4615-A286-85871BEBBFFD}" dt="2025-09-26T14:01:48.069" v="617" actId="2696"/>
        <pc:sldMkLst>
          <pc:docMk/>
          <pc:sldMk cId="0" sldId="275"/>
        </pc:sldMkLst>
        <pc:spChg chg="del">
          <ac:chgData name="Sharif-Clack, Ghada" userId="63d2b3b8-5cce-48db-8ded-6f73514cfbd8" providerId="ADAL" clId="{BA78CA03-812B-4615-A286-85871BEBBFFD}" dt="2025-09-26T13:05:18.368" v="43" actId="478"/>
          <ac:spMkLst>
            <pc:docMk/>
            <pc:sldMk cId="0" sldId="275"/>
            <ac:spMk id="2" creationId="{00000000-0000-0000-0000-000000000000}"/>
          </ac:spMkLst>
        </pc:spChg>
        <pc:spChg chg="mod">
          <ac:chgData name="Sharif-Clack, Ghada" userId="63d2b3b8-5cce-48db-8ded-6f73514cfbd8" providerId="ADAL" clId="{BA78CA03-812B-4615-A286-85871BEBBFFD}" dt="2025-09-26T13:59:37.483" v="602" actId="1076"/>
          <ac:spMkLst>
            <pc:docMk/>
            <pc:sldMk cId="0" sldId="275"/>
            <ac:spMk id="3" creationId="{00000000-0000-0000-0000-000000000000}"/>
          </ac:spMkLst>
        </pc:spChg>
        <pc:spChg chg="mod">
          <ac:chgData name="Sharif-Clack, Ghada" userId="63d2b3b8-5cce-48db-8ded-6f73514cfbd8" providerId="ADAL" clId="{BA78CA03-812B-4615-A286-85871BEBBFFD}" dt="2025-09-26T13:59:49.329" v="606" actId="1076"/>
          <ac:spMkLst>
            <pc:docMk/>
            <pc:sldMk cId="0" sldId="275"/>
            <ac:spMk id="4" creationId="{00000000-0000-0000-0000-000000000000}"/>
          </ac:spMkLst>
        </pc:spChg>
        <pc:spChg chg="mod">
          <ac:chgData name="Sharif-Clack, Ghada" userId="63d2b3b8-5cce-48db-8ded-6f73514cfbd8" providerId="ADAL" clId="{BA78CA03-812B-4615-A286-85871BEBBFFD}" dt="2025-09-26T13:59:11.598" v="596" actId="1076"/>
          <ac:spMkLst>
            <pc:docMk/>
            <pc:sldMk cId="0" sldId="275"/>
            <ac:spMk id="5" creationId="{00000000-0000-0000-0000-000000000000}"/>
          </ac:spMkLst>
        </pc:spChg>
        <pc:spChg chg="mod">
          <ac:chgData name="Sharif-Clack, Ghada" userId="63d2b3b8-5cce-48db-8ded-6f73514cfbd8" providerId="ADAL" clId="{BA78CA03-812B-4615-A286-85871BEBBFFD}" dt="2025-09-26T13:58:46.303" v="590" actId="1076"/>
          <ac:spMkLst>
            <pc:docMk/>
            <pc:sldMk cId="0" sldId="275"/>
            <ac:spMk id="6" creationId="{00000000-0000-0000-0000-000000000000}"/>
          </ac:spMkLst>
        </pc:spChg>
        <pc:spChg chg="mod">
          <ac:chgData name="Sharif-Clack, Ghada" userId="63d2b3b8-5cce-48db-8ded-6f73514cfbd8" providerId="ADAL" clId="{BA78CA03-812B-4615-A286-85871BEBBFFD}" dt="2025-09-26T13:59:28.149" v="600" actId="403"/>
          <ac:spMkLst>
            <pc:docMk/>
            <pc:sldMk cId="0" sldId="275"/>
            <ac:spMk id="7" creationId="{00000000-0000-0000-0000-000000000000}"/>
          </ac:spMkLst>
        </pc:spChg>
        <pc:spChg chg="mod">
          <ac:chgData name="Sharif-Clack, Ghada" userId="63d2b3b8-5cce-48db-8ded-6f73514cfbd8" providerId="ADAL" clId="{BA78CA03-812B-4615-A286-85871BEBBFFD}" dt="2025-09-26T13:48:12.962" v="386" actId="1076"/>
          <ac:spMkLst>
            <pc:docMk/>
            <pc:sldMk cId="0" sldId="275"/>
            <ac:spMk id="8" creationId="{00000000-0000-0000-0000-000000000000}"/>
          </ac:spMkLst>
        </pc:spChg>
        <pc:spChg chg="mod">
          <ac:chgData name="Sharif-Clack, Ghada" userId="63d2b3b8-5cce-48db-8ded-6f73514cfbd8" providerId="ADAL" clId="{BA78CA03-812B-4615-A286-85871BEBBFFD}" dt="2025-09-26T13:59:15.211" v="597" actId="1076"/>
          <ac:spMkLst>
            <pc:docMk/>
            <pc:sldMk cId="0" sldId="275"/>
            <ac:spMk id="9" creationId="{00000000-0000-0000-0000-000000000000}"/>
          </ac:spMkLst>
        </pc:spChg>
        <pc:spChg chg="mod">
          <ac:chgData name="Sharif-Clack, Ghada" userId="63d2b3b8-5cce-48db-8ded-6f73514cfbd8" providerId="ADAL" clId="{BA78CA03-812B-4615-A286-85871BEBBFFD}" dt="2025-09-26T13:58:49.159" v="591" actId="1076"/>
          <ac:spMkLst>
            <pc:docMk/>
            <pc:sldMk cId="0" sldId="275"/>
            <ac:spMk id="10" creationId="{00000000-0000-0000-0000-000000000000}"/>
          </ac:spMkLst>
        </pc:spChg>
        <pc:spChg chg="add mod">
          <ac:chgData name="Sharif-Clack, Ghada" userId="63d2b3b8-5cce-48db-8ded-6f73514cfbd8" providerId="ADAL" clId="{BA78CA03-812B-4615-A286-85871BEBBFFD}" dt="2025-09-26T13:05:19.594" v="44"/>
          <ac:spMkLst>
            <pc:docMk/>
            <pc:sldMk cId="0" sldId="275"/>
            <ac:spMk id="11" creationId="{5FE6C0E9-2E74-EAFF-A2AD-4736F77A238C}"/>
          </ac:spMkLst>
        </pc:spChg>
      </pc:sldChg>
      <pc:sldChg chg="addSp delSp modSp mod">
        <pc:chgData name="Sharif-Clack, Ghada" userId="63d2b3b8-5cce-48db-8ded-6f73514cfbd8" providerId="ADAL" clId="{BA78CA03-812B-4615-A286-85871BEBBFFD}" dt="2025-09-26T13:56:05.606" v="570" actId="1076"/>
        <pc:sldMkLst>
          <pc:docMk/>
          <pc:sldMk cId="0" sldId="276"/>
        </pc:sldMkLst>
        <pc:spChg chg="mod">
          <ac:chgData name="Sharif-Clack, Ghada" userId="63d2b3b8-5cce-48db-8ded-6f73514cfbd8" providerId="ADAL" clId="{BA78CA03-812B-4615-A286-85871BEBBFFD}" dt="2025-09-26T13:55:02.539" v="553" actId="207"/>
          <ac:spMkLst>
            <pc:docMk/>
            <pc:sldMk cId="0" sldId="276"/>
            <ac:spMk id="7" creationId="{00000000-0000-0000-0000-000000000000}"/>
          </ac:spMkLst>
        </pc:spChg>
        <pc:spChg chg="mod">
          <ac:chgData name="Sharif-Clack, Ghada" userId="63d2b3b8-5cce-48db-8ded-6f73514cfbd8" providerId="ADAL" clId="{BA78CA03-812B-4615-A286-85871BEBBFFD}" dt="2025-09-26T13:54:51.187" v="550" actId="207"/>
          <ac:spMkLst>
            <pc:docMk/>
            <pc:sldMk cId="0" sldId="276"/>
            <ac:spMk id="15" creationId="{00000000-0000-0000-0000-000000000000}"/>
          </ac:spMkLst>
        </pc:spChg>
        <pc:spChg chg="mod">
          <ac:chgData name="Sharif-Clack, Ghada" userId="63d2b3b8-5cce-48db-8ded-6f73514cfbd8" providerId="ADAL" clId="{BA78CA03-812B-4615-A286-85871BEBBFFD}" dt="2025-09-26T13:54:48.684" v="549" actId="207"/>
          <ac:spMkLst>
            <pc:docMk/>
            <pc:sldMk cId="0" sldId="276"/>
            <ac:spMk id="16" creationId="{00000000-0000-0000-0000-000000000000}"/>
          </ac:spMkLst>
        </pc:spChg>
        <pc:spChg chg="mod">
          <ac:chgData name="Sharif-Clack, Ghada" userId="63d2b3b8-5cce-48db-8ded-6f73514cfbd8" providerId="ADAL" clId="{BA78CA03-812B-4615-A286-85871BEBBFFD}" dt="2025-09-26T13:55:17.712" v="556" actId="113"/>
          <ac:spMkLst>
            <pc:docMk/>
            <pc:sldMk cId="0" sldId="276"/>
            <ac:spMk id="17" creationId="{00000000-0000-0000-0000-000000000000}"/>
          </ac:spMkLst>
        </pc:spChg>
        <pc:spChg chg="mod">
          <ac:chgData name="Sharif-Clack, Ghada" userId="63d2b3b8-5cce-48db-8ded-6f73514cfbd8" providerId="ADAL" clId="{BA78CA03-812B-4615-A286-85871BEBBFFD}" dt="2025-09-26T13:56:03.260" v="569" actId="1076"/>
          <ac:spMkLst>
            <pc:docMk/>
            <pc:sldMk cId="0" sldId="276"/>
            <ac:spMk id="18" creationId="{00000000-0000-0000-0000-000000000000}"/>
          </ac:spMkLst>
        </pc:spChg>
        <pc:spChg chg="del">
          <ac:chgData name="Sharif-Clack, Ghada" userId="63d2b3b8-5cce-48db-8ded-6f73514cfbd8" providerId="ADAL" clId="{BA78CA03-812B-4615-A286-85871BEBBFFD}" dt="2025-09-26T13:05:21.756" v="45" actId="478"/>
          <ac:spMkLst>
            <pc:docMk/>
            <pc:sldMk cId="0" sldId="276"/>
            <ac:spMk id="21" creationId="{00000000-0000-0000-0000-000000000000}"/>
          </ac:spMkLst>
        </pc:spChg>
        <pc:spChg chg="add mod">
          <ac:chgData name="Sharif-Clack, Ghada" userId="63d2b3b8-5cce-48db-8ded-6f73514cfbd8" providerId="ADAL" clId="{BA78CA03-812B-4615-A286-85871BEBBFFD}" dt="2025-09-26T13:05:22.869" v="46"/>
          <ac:spMkLst>
            <pc:docMk/>
            <pc:sldMk cId="0" sldId="276"/>
            <ac:spMk id="22" creationId="{356EF1EC-2340-725E-2FFC-CFF9D70F8FA9}"/>
          </ac:spMkLst>
        </pc:spChg>
        <pc:spChg chg="mod">
          <ac:chgData name="Sharif-Clack, Ghada" userId="63d2b3b8-5cce-48db-8ded-6f73514cfbd8" providerId="ADAL" clId="{BA78CA03-812B-4615-A286-85871BEBBFFD}" dt="2025-09-26T13:51:13.521" v="424" actId="1076"/>
          <ac:spMkLst>
            <pc:docMk/>
            <pc:sldMk cId="0" sldId="276"/>
            <ac:spMk id="23" creationId="{00000000-0000-0000-0000-000000000000}"/>
          </ac:spMkLst>
        </pc:spChg>
        <pc:spChg chg="mod">
          <ac:chgData name="Sharif-Clack, Ghada" userId="63d2b3b8-5cce-48db-8ded-6f73514cfbd8" providerId="ADAL" clId="{BA78CA03-812B-4615-A286-85871BEBBFFD}" dt="2025-09-26T13:56:05.606" v="570" actId="1076"/>
          <ac:spMkLst>
            <pc:docMk/>
            <pc:sldMk cId="0" sldId="276"/>
            <ac:spMk id="24" creationId="{00000000-0000-0000-0000-000000000000}"/>
          </ac:spMkLst>
        </pc:spChg>
        <pc:spChg chg="add mod">
          <ac:chgData name="Sharif-Clack, Ghada" userId="63d2b3b8-5cce-48db-8ded-6f73514cfbd8" providerId="ADAL" clId="{BA78CA03-812B-4615-A286-85871BEBBFFD}" dt="2025-09-26T13:54:13.855" v="544" actId="208"/>
          <ac:spMkLst>
            <pc:docMk/>
            <pc:sldMk cId="0" sldId="276"/>
            <ac:spMk id="25" creationId="{0D4F4E13-98DE-0C54-7BC2-AA049159784B}"/>
          </ac:spMkLst>
        </pc:spChg>
        <pc:spChg chg="add mod">
          <ac:chgData name="Sharif-Clack, Ghada" userId="63d2b3b8-5cce-48db-8ded-6f73514cfbd8" providerId="ADAL" clId="{BA78CA03-812B-4615-A286-85871BEBBFFD}" dt="2025-09-26T13:54:31.567" v="547" actId="2711"/>
          <ac:spMkLst>
            <pc:docMk/>
            <pc:sldMk cId="0" sldId="276"/>
            <ac:spMk id="26" creationId="{48FB8B10-C04D-9DF7-1D91-481C1F659A48}"/>
          </ac:spMkLst>
        </pc:spChg>
        <pc:grpChg chg="mod">
          <ac:chgData name="Sharif-Clack, Ghada" userId="63d2b3b8-5cce-48db-8ded-6f73514cfbd8" providerId="ADAL" clId="{BA78CA03-812B-4615-A286-85871BEBBFFD}" dt="2025-09-26T13:50:52.110" v="421" actId="1076"/>
          <ac:grpSpMkLst>
            <pc:docMk/>
            <pc:sldMk cId="0" sldId="276"/>
            <ac:grpSpMk id="2" creationId="{00000000-0000-0000-0000-000000000000}"/>
          </ac:grpSpMkLst>
        </pc:grpChg>
        <pc:picChg chg="mod">
          <ac:chgData name="Sharif-Clack, Ghada" userId="63d2b3b8-5cce-48db-8ded-6f73514cfbd8" providerId="ADAL" clId="{BA78CA03-812B-4615-A286-85871BEBBFFD}" dt="2025-09-26T13:51:46.965" v="430" actId="1076"/>
          <ac:picMkLst>
            <pc:docMk/>
            <pc:sldMk cId="0" sldId="276"/>
            <ac:picMk id="28" creationId="{43A636DC-D113-18C7-A2DD-608AB6A6A35E}"/>
          </ac:picMkLst>
        </pc:picChg>
      </pc:sldChg>
      <pc:sldChg chg="addSp delSp modSp mod">
        <pc:chgData name="Sharif-Clack, Ghada" userId="63d2b3b8-5cce-48db-8ded-6f73514cfbd8" providerId="ADAL" clId="{BA78CA03-812B-4615-A286-85871BEBBFFD}" dt="2025-09-26T13:03:49.125" v="8"/>
        <pc:sldMkLst>
          <pc:docMk/>
          <pc:sldMk cId="3084276234" sldId="277"/>
        </pc:sldMkLst>
        <pc:spChg chg="add mod">
          <ac:chgData name="Sharif-Clack, Ghada" userId="63d2b3b8-5cce-48db-8ded-6f73514cfbd8" providerId="ADAL" clId="{BA78CA03-812B-4615-A286-85871BEBBFFD}" dt="2025-09-26T13:03:49.125" v="8"/>
          <ac:spMkLst>
            <pc:docMk/>
            <pc:sldMk cId="3084276234" sldId="277"/>
            <ac:spMk id="3" creationId="{ECB54E38-B0E2-5E06-A439-754409FEB540}"/>
          </ac:spMkLst>
        </pc:spChg>
        <pc:spChg chg="del">
          <ac:chgData name="Sharif-Clack, Ghada" userId="63d2b3b8-5cce-48db-8ded-6f73514cfbd8" providerId="ADAL" clId="{BA78CA03-812B-4615-A286-85871BEBBFFD}" dt="2025-09-26T13:03:47.582" v="7" actId="478"/>
          <ac:spMkLst>
            <pc:docMk/>
            <pc:sldMk cId="3084276234" sldId="277"/>
            <ac:spMk id="6" creationId="{1B340E32-DAFC-5A15-CDD7-FB983CBC2447}"/>
          </ac:spMkLst>
        </pc:spChg>
      </pc:sldChg>
      <pc:sldChg chg="addSp delSp modSp mod">
        <pc:chgData name="Sharif-Clack, Ghada" userId="63d2b3b8-5cce-48db-8ded-6f73514cfbd8" providerId="ADAL" clId="{BA78CA03-812B-4615-A286-85871BEBBFFD}" dt="2025-09-26T13:04:02.747" v="12"/>
        <pc:sldMkLst>
          <pc:docMk/>
          <pc:sldMk cId="1692739361" sldId="278"/>
        </pc:sldMkLst>
        <pc:spChg chg="add mod">
          <ac:chgData name="Sharif-Clack, Ghada" userId="63d2b3b8-5cce-48db-8ded-6f73514cfbd8" providerId="ADAL" clId="{BA78CA03-812B-4615-A286-85871BEBBFFD}" dt="2025-09-26T13:04:02.747" v="12"/>
          <ac:spMkLst>
            <pc:docMk/>
            <pc:sldMk cId="1692739361" sldId="278"/>
            <ac:spMk id="3" creationId="{59E3772A-AB95-A8AB-2792-56108655012F}"/>
          </ac:spMkLst>
        </pc:spChg>
        <pc:spChg chg="del">
          <ac:chgData name="Sharif-Clack, Ghada" userId="63d2b3b8-5cce-48db-8ded-6f73514cfbd8" providerId="ADAL" clId="{BA78CA03-812B-4615-A286-85871BEBBFFD}" dt="2025-09-26T13:04:01.434" v="11" actId="478"/>
          <ac:spMkLst>
            <pc:docMk/>
            <pc:sldMk cId="1692739361" sldId="278"/>
            <ac:spMk id="33" creationId="{3E124B34-C0F2-7666-0A1A-0F461135F1F7}"/>
          </ac:spMkLst>
        </pc:spChg>
        <pc:spChg chg="mod">
          <ac:chgData name="Sharif-Clack, Ghada" userId="63d2b3b8-5cce-48db-8ded-6f73514cfbd8" providerId="ADAL" clId="{BA78CA03-812B-4615-A286-85871BEBBFFD}" dt="2025-09-26T13:03:14.794" v="1" actId="20577"/>
          <ac:spMkLst>
            <pc:docMk/>
            <pc:sldMk cId="1692739361" sldId="278"/>
            <ac:spMk id="45" creationId="{58F926D4-C52C-3468-5E9D-B247E6B8696E}"/>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331CF6-A279-4EA1-8254-DDCA5547E613}" type="doc">
      <dgm:prSet loTypeId="urn:microsoft.com/office/officeart/2005/8/layout/process5" loCatId="process" qsTypeId="urn:microsoft.com/office/officeart/2005/8/quickstyle/simple1" qsCatId="simple" csTypeId="urn:microsoft.com/office/officeart/2005/8/colors/colorful4" csCatId="colorful" phldr="1"/>
      <dgm:spPr/>
      <dgm:t>
        <a:bodyPr/>
        <a:lstStyle/>
        <a:p>
          <a:endParaRPr lang="en-US"/>
        </a:p>
      </dgm:t>
    </dgm:pt>
    <dgm:pt modelId="{5920B5EF-73BE-4346-8426-C411F5A62FEB}">
      <dgm:prSet custT="1"/>
      <dgm:spPr/>
      <dgm:t>
        <a:bodyPr/>
        <a:lstStyle/>
        <a:p>
          <a:r>
            <a:rPr lang="en-US" sz="2800" dirty="0">
              <a:latin typeface="Aptos Display" panose="020B0004020202020204" pitchFamily="34" charset="0"/>
            </a:rPr>
            <a:t>A collective of over 20 professional roles in health and social care applying psychological knowledge, skills and research. </a:t>
          </a:r>
        </a:p>
      </dgm:t>
    </dgm:pt>
    <dgm:pt modelId="{DC470CB3-A483-41A3-9036-0D500730E90A}" type="parTrans" cxnId="{052CC316-F6C6-49F1-A446-029B4C1DDCEA}">
      <dgm:prSet/>
      <dgm:spPr/>
      <dgm:t>
        <a:bodyPr/>
        <a:lstStyle/>
        <a:p>
          <a:endParaRPr lang="en-US"/>
        </a:p>
      </dgm:t>
    </dgm:pt>
    <dgm:pt modelId="{2EBFE637-BDC8-4F64-86B9-52AC83C11943}" type="sibTrans" cxnId="{052CC316-F6C6-49F1-A446-029B4C1DDCEA}">
      <dgm:prSet/>
      <dgm:spPr/>
      <dgm:t>
        <a:bodyPr/>
        <a:lstStyle/>
        <a:p>
          <a:endParaRPr lang="en-US"/>
        </a:p>
      </dgm:t>
    </dgm:pt>
    <dgm:pt modelId="{171E8F1F-9BD8-4F8C-B0D4-662A722BBB8E}">
      <dgm:prSet custT="1"/>
      <dgm:spPr/>
      <dgm:t>
        <a:bodyPr/>
        <a:lstStyle/>
        <a:p>
          <a:r>
            <a:rPr lang="en-US" sz="2800" dirty="0">
              <a:latin typeface="Aptos Display" panose="020B0004020202020204" pitchFamily="34" charset="0"/>
            </a:rPr>
            <a:t>Work spans mental health, physical health, community and prevention services. </a:t>
          </a:r>
        </a:p>
      </dgm:t>
    </dgm:pt>
    <dgm:pt modelId="{1BBF6E7B-1BAF-4F5B-9C9B-39C8480A509A}" type="parTrans" cxnId="{F44F9CAF-B4FB-4CDF-9D0C-1E6149CF17E9}">
      <dgm:prSet/>
      <dgm:spPr/>
      <dgm:t>
        <a:bodyPr/>
        <a:lstStyle/>
        <a:p>
          <a:endParaRPr lang="en-US"/>
        </a:p>
      </dgm:t>
    </dgm:pt>
    <dgm:pt modelId="{A72A6990-AEF6-4D06-A5EA-D1CCCB8614F3}" type="sibTrans" cxnId="{F44F9CAF-B4FB-4CDF-9D0C-1E6149CF17E9}">
      <dgm:prSet/>
      <dgm:spPr/>
      <dgm:t>
        <a:bodyPr/>
        <a:lstStyle/>
        <a:p>
          <a:endParaRPr lang="en-US"/>
        </a:p>
      </dgm:t>
    </dgm:pt>
    <dgm:pt modelId="{52E2FE8A-24B2-4E11-A103-D82F8279941C}">
      <dgm:prSet custT="1"/>
      <dgm:spPr/>
      <dgm:t>
        <a:bodyPr/>
        <a:lstStyle/>
        <a:p>
          <a:r>
            <a:rPr lang="en-US" sz="2800" dirty="0">
              <a:latin typeface="Aptos Display" panose="020B0004020202020204" pitchFamily="34" charset="0"/>
            </a:rPr>
            <a:t>Central to NHS Long Term Plan and three shifts: Hospital to Community – Analogue to Digital – Treatment to prevention. </a:t>
          </a:r>
        </a:p>
      </dgm:t>
    </dgm:pt>
    <dgm:pt modelId="{697AD173-2FF0-49A5-BEED-C06B91DD5D95}" type="parTrans" cxnId="{B7B4349F-F2FC-4ABF-9BC4-38A90754453D}">
      <dgm:prSet/>
      <dgm:spPr/>
      <dgm:t>
        <a:bodyPr/>
        <a:lstStyle/>
        <a:p>
          <a:endParaRPr lang="en-US"/>
        </a:p>
      </dgm:t>
    </dgm:pt>
    <dgm:pt modelId="{09BBD199-0407-4293-9D73-2E671635AAC0}" type="sibTrans" cxnId="{B7B4349F-F2FC-4ABF-9BC4-38A90754453D}">
      <dgm:prSet/>
      <dgm:spPr/>
      <dgm:t>
        <a:bodyPr/>
        <a:lstStyle/>
        <a:p>
          <a:endParaRPr lang="en-US"/>
        </a:p>
      </dgm:t>
    </dgm:pt>
    <dgm:pt modelId="{725F45B6-1480-42B7-B74E-F1C295A62CEF}">
      <dgm:prSet/>
      <dgm:spPr/>
      <dgm:t>
        <a:bodyPr/>
        <a:lstStyle/>
        <a:p>
          <a:r>
            <a:rPr lang="en-US" dirty="0">
              <a:latin typeface="Aptos Display" panose="020B0004020202020204" pitchFamily="34" charset="0"/>
            </a:rPr>
            <a:t>Psychological professions bring together all NHS roles whose core purpose is to apply psychological approaches to improve health, wellbeing and care.</a:t>
          </a:r>
        </a:p>
      </dgm:t>
    </dgm:pt>
    <dgm:pt modelId="{847795D9-DAAB-471C-BEF0-BEED391B9307}" type="parTrans" cxnId="{EA691F41-0766-433C-9E23-6ED4E5C2EAF0}">
      <dgm:prSet/>
      <dgm:spPr/>
      <dgm:t>
        <a:bodyPr/>
        <a:lstStyle/>
        <a:p>
          <a:endParaRPr lang="en-US"/>
        </a:p>
      </dgm:t>
    </dgm:pt>
    <dgm:pt modelId="{5A6C7681-B421-46C2-BEE5-D4B637E18715}" type="sibTrans" cxnId="{EA691F41-0766-433C-9E23-6ED4E5C2EAF0}">
      <dgm:prSet/>
      <dgm:spPr/>
      <dgm:t>
        <a:bodyPr/>
        <a:lstStyle/>
        <a:p>
          <a:endParaRPr lang="en-US"/>
        </a:p>
      </dgm:t>
    </dgm:pt>
    <dgm:pt modelId="{EFAA8F65-866C-4DDA-AC19-9A62B64568E5}" type="pres">
      <dgm:prSet presAssocID="{2A331CF6-A279-4EA1-8254-DDCA5547E613}" presName="diagram" presStyleCnt="0">
        <dgm:presLayoutVars>
          <dgm:dir/>
          <dgm:resizeHandles val="exact"/>
        </dgm:presLayoutVars>
      </dgm:prSet>
      <dgm:spPr/>
    </dgm:pt>
    <dgm:pt modelId="{9D931573-C1AB-493D-A85A-56BA915DCA26}" type="pres">
      <dgm:prSet presAssocID="{5920B5EF-73BE-4346-8426-C411F5A62FEB}" presName="node" presStyleLbl="node1" presStyleIdx="0" presStyleCnt="4" custScaleX="142835" custScaleY="217795">
        <dgm:presLayoutVars>
          <dgm:bulletEnabled val="1"/>
        </dgm:presLayoutVars>
      </dgm:prSet>
      <dgm:spPr/>
    </dgm:pt>
    <dgm:pt modelId="{767A52D5-7D0D-4C64-BB73-486177321C3B}" type="pres">
      <dgm:prSet presAssocID="{2EBFE637-BDC8-4F64-86B9-52AC83C11943}" presName="sibTrans" presStyleLbl="sibTrans2D1" presStyleIdx="0" presStyleCnt="3"/>
      <dgm:spPr/>
    </dgm:pt>
    <dgm:pt modelId="{F77278DF-B218-42B2-AD7B-9D26D74A6366}" type="pres">
      <dgm:prSet presAssocID="{2EBFE637-BDC8-4F64-86B9-52AC83C11943}" presName="connectorText" presStyleLbl="sibTrans2D1" presStyleIdx="0" presStyleCnt="3"/>
      <dgm:spPr/>
    </dgm:pt>
    <dgm:pt modelId="{2AE6C441-2694-4F16-80DF-F30A06AE03FF}" type="pres">
      <dgm:prSet presAssocID="{171E8F1F-9BD8-4F8C-B0D4-662A722BBB8E}" presName="node" presStyleLbl="node1" presStyleIdx="1" presStyleCnt="4" custScaleX="140824" custScaleY="200074">
        <dgm:presLayoutVars>
          <dgm:bulletEnabled val="1"/>
        </dgm:presLayoutVars>
      </dgm:prSet>
      <dgm:spPr/>
    </dgm:pt>
    <dgm:pt modelId="{CA581282-7F8A-4669-9C00-507DF1F386C0}" type="pres">
      <dgm:prSet presAssocID="{A72A6990-AEF6-4D06-A5EA-D1CCCB8614F3}" presName="sibTrans" presStyleLbl="sibTrans2D1" presStyleIdx="1" presStyleCnt="3"/>
      <dgm:spPr/>
    </dgm:pt>
    <dgm:pt modelId="{F78926C9-F3CF-4F6B-86F1-18EF88ED64A0}" type="pres">
      <dgm:prSet presAssocID="{A72A6990-AEF6-4D06-A5EA-D1CCCB8614F3}" presName="connectorText" presStyleLbl="sibTrans2D1" presStyleIdx="1" presStyleCnt="3"/>
      <dgm:spPr/>
    </dgm:pt>
    <dgm:pt modelId="{6EA5FBF0-92FE-402E-B45E-B49D4DFC16B2}" type="pres">
      <dgm:prSet presAssocID="{52E2FE8A-24B2-4E11-A103-D82F8279941C}" presName="node" presStyleLbl="node1" presStyleIdx="2" presStyleCnt="4" custScaleX="129611" custScaleY="195794">
        <dgm:presLayoutVars>
          <dgm:bulletEnabled val="1"/>
        </dgm:presLayoutVars>
      </dgm:prSet>
      <dgm:spPr/>
    </dgm:pt>
    <dgm:pt modelId="{95F332DF-C466-4030-9924-BFE699565CEC}" type="pres">
      <dgm:prSet presAssocID="{09BBD199-0407-4293-9D73-2E671635AAC0}" presName="sibTrans" presStyleLbl="sibTrans2D1" presStyleIdx="2" presStyleCnt="3"/>
      <dgm:spPr/>
    </dgm:pt>
    <dgm:pt modelId="{D14F81E3-AF56-411C-BDBC-F67EDFDBBDC0}" type="pres">
      <dgm:prSet presAssocID="{09BBD199-0407-4293-9D73-2E671635AAC0}" presName="connectorText" presStyleLbl="sibTrans2D1" presStyleIdx="2" presStyleCnt="3"/>
      <dgm:spPr/>
    </dgm:pt>
    <dgm:pt modelId="{EA27FC39-AF6D-4C25-81DC-76892E3E6DCB}" type="pres">
      <dgm:prSet presAssocID="{725F45B6-1480-42B7-B74E-F1C295A62CEF}" presName="node" presStyleLbl="node1" presStyleIdx="3" presStyleCnt="4" custScaleX="144688" custScaleY="216009">
        <dgm:presLayoutVars>
          <dgm:bulletEnabled val="1"/>
        </dgm:presLayoutVars>
      </dgm:prSet>
      <dgm:spPr/>
    </dgm:pt>
  </dgm:ptLst>
  <dgm:cxnLst>
    <dgm:cxn modelId="{1E779814-F097-47BE-96D1-E23DEFB3943D}" type="presOf" srcId="{A72A6990-AEF6-4D06-A5EA-D1CCCB8614F3}" destId="{CA581282-7F8A-4669-9C00-507DF1F386C0}" srcOrd="0" destOrd="0" presId="urn:microsoft.com/office/officeart/2005/8/layout/process5"/>
    <dgm:cxn modelId="{052CC316-F6C6-49F1-A446-029B4C1DDCEA}" srcId="{2A331CF6-A279-4EA1-8254-DDCA5547E613}" destId="{5920B5EF-73BE-4346-8426-C411F5A62FEB}" srcOrd="0" destOrd="0" parTransId="{DC470CB3-A483-41A3-9036-0D500730E90A}" sibTransId="{2EBFE637-BDC8-4F64-86B9-52AC83C11943}"/>
    <dgm:cxn modelId="{9C156E2E-2A7F-4678-924A-3609FEA26CC2}" type="presOf" srcId="{725F45B6-1480-42B7-B74E-F1C295A62CEF}" destId="{EA27FC39-AF6D-4C25-81DC-76892E3E6DCB}" srcOrd="0" destOrd="0" presId="urn:microsoft.com/office/officeart/2005/8/layout/process5"/>
    <dgm:cxn modelId="{C7A67D2E-E9AD-4E4A-83A1-2B125253FF80}" type="presOf" srcId="{2A331CF6-A279-4EA1-8254-DDCA5547E613}" destId="{EFAA8F65-866C-4DDA-AC19-9A62B64568E5}" srcOrd="0" destOrd="0" presId="urn:microsoft.com/office/officeart/2005/8/layout/process5"/>
    <dgm:cxn modelId="{EA691F41-0766-433C-9E23-6ED4E5C2EAF0}" srcId="{2A331CF6-A279-4EA1-8254-DDCA5547E613}" destId="{725F45B6-1480-42B7-B74E-F1C295A62CEF}" srcOrd="3" destOrd="0" parTransId="{847795D9-DAAB-471C-BEF0-BEED391B9307}" sibTransId="{5A6C7681-B421-46C2-BEE5-D4B637E18715}"/>
    <dgm:cxn modelId="{D8A80C67-A38B-4E8E-8C94-086B0C599313}" type="presOf" srcId="{09BBD199-0407-4293-9D73-2E671635AAC0}" destId="{D14F81E3-AF56-411C-BDBC-F67EDFDBBDC0}" srcOrd="1" destOrd="0" presId="urn:microsoft.com/office/officeart/2005/8/layout/process5"/>
    <dgm:cxn modelId="{EADBEE8D-913F-4894-AC6C-BD373028A5F2}" type="presOf" srcId="{171E8F1F-9BD8-4F8C-B0D4-662A722BBB8E}" destId="{2AE6C441-2694-4F16-80DF-F30A06AE03FF}" srcOrd="0" destOrd="0" presId="urn:microsoft.com/office/officeart/2005/8/layout/process5"/>
    <dgm:cxn modelId="{768C1C9E-11F8-42C7-AAB6-B4029F174E0C}" type="presOf" srcId="{2EBFE637-BDC8-4F64-86B9-52AC83C11943}" destId="{767A52D5-7D0D-4C64-BB73-486177321C3B}" srcOrd="0" destOrd="0" presId="urn:microsoft.com/office/officeart/2005/8/layout/process5"/>
    <dgm:cxn modelId="{B7B4349F-F2FC-4ABF-9BC4-38A90754453D}" srcId="{2A331CF6-A279-4EA1-8254-DDCA5547E613}" destId="{52E2FE8A-24B2-4E11-A103-D82F8279941C}" srcOrd="2" destOrd="0" parTransId="{697AD173-2FF0-49A5-BEED-C06B91DD5D95}" sibTransId="{09BBD199-0407-4293-9D73-2E671635AAC0}"/>
    <dgm:cxn modelId="{F44F9CAF-B4FB-4CDF-9D0C-1E6149CF17E9}" srcId="{2A331CF6-A279-4EA1-8254-DDCA5547E613}" destId="{171E8F1F-9BD8-4F8C-B0D4-662A722BBB8E}" srcOrd="1" destOrd="0" parTransId="{1BBF6E7B-1BAF-4F5B-9C9B-39C8480A509A}" sibTransId="{A72A6990-AEF6-4D06-A5EA-D1CCCB8614F3}"/>
    <dgm:cxn modelId="{07509FBA-41C5-4BC2-B5B3-9E8F34DDF30A}" type="presOf" srcId="{A72A6990-AEF6-4D06-A5EA-D1CCCB8614F3}" destId="{F78926C9-F3CF-4F6B-86F1-18EF88ED64A0}" srcOrd="1" destOrd="0" presId="urn:microsoft.com/office/officeart/2005/8/layout/process5"/>
    <dgm:cxn modelId="{116F82CD-670E-43B3-957E-83FF395F13C5}" type="presOf" srcId="{52E2FE8A-24B2-4E11-A103-D82F8279941C}" destId="{6EA5FBF0-92FE-402E-B45E-B49D4DFC16B2}" srcOrd="0" destOrd="0" presId="urn:microsoft.com/office/officeart/2005/8/layout/process5"/>
    <dgm:cxn modelId="{5F9CACD0-376A-4725-BF93-F598A7FEA5C5}" type="presOf" srcId="{09BBD199-0407-4293-9D73-2E671635AAC0}" destId="{95F332DF-C466-4030-9924-BFE699565CEC}" srcOrd="0" destOrd="0" presId="urn:microsoft.com/office/officeart/2005/8/layout/process5"/>
    <dgm:cxn modelId="{98863BE8-61E3-40F5-94C2-3E77C5B2B822}" type="presOf" srcId="{2EBFE637-BDC8-4F64-86B9-52AC83C11943}" destId="{F77278DF-B218-42B2-AD7B-9D26D74A6366}" srcOrd="1" destOrd="0" presId="urn:microsoft.com/office/officeart/2005/8/layout/process5"/>
    <dgm:cxn modelId="{FE28D3F3-82B3-4A2A-9121-73D1C12DF319}" type="presOf" srcId="{5920B5EF-73BE-4346-8426-C411F5A62FEB}" destId="{9D931573-C1AB-493D-A85A-56BA915DCA26}" srcOrd="0" destOrd="0" presId="urn:microsoft.com/office/officeart/2005/8/layout/process5"/>
    <dgm:cxn modelId="{3D59BB20-7EDC-48C1-A9F8-2A6E7E2DC955}" type="presParOf" srcId="{EFAA8F65-866C-4DDA-AC19-9A62B64568E5}" destId="{9D931573-C1AB-493D-A85A-56BA915DCA26}" srcOrd="0" destOrd="0" presId="urn:microsoft.com/office/officeart/2005/8/layout/process5"/>
    <dgm:cxn modelId="{26679804-069B-487E-9D94-5F0676A1D44C}" type="presParOf" srcId="{EFAA8F65-866C-4DDA-AC19-9A62B64568E5}" destId="{767A52D5-7D0D-4C64-BB73-486177321C3B}" srcOrd="1" destOrd="0" presId="urn:microsoft.com/office/officeart/2005/8/layout/process5"/>
    <dgm:cxn modelId="{E404AA4F-F538-430A-B6B8-847D6AAD9B84}" type="presParOf" srcId="{767A52D5-7D0D-4C64-BB73-486177321C3B}" destId="{F77278DF-B218-42B2-AD7B-9D26D74A6366}" srcOrd="0" destOrd="0" presId="urn:microsoft.com/office/officeart/2005/8/layout/process5"/>
    <dgm:cxn modelId="{004B444A-AFED-4F06-8881-E755F6CACB76}" type="presParOf" srcId="{EFAA8F65-866C-4DDA-AC19-9A62B64568E5}" destId="{2AE6C441-2694-4F16-80DF-F30A06AE03FF}" srcOrd="2" destOrd="0" presId="urn:microsoft.com/office/officeart/2005/8/layout/process5"/>
    <dgm:cxn modelId="{18EFF582-7F8A-40CC-A575-0282C1C80189}" type="presParOf" srcId="{EFAA8F65-866C-4DDA-AC19-9A62B64568E5}" destId="{CA581282-7F8A-4669-9C00-507DF1F386C0}" srcOrd="3" destOrd="0" presId="urn:microsoft.com/office/officeart/2005/8/layout/process5"/>
    <dgm:cxn modelId="{CA566726-A216-4E67-A2CC-1F9377E88DFD}" type="presParOf" srcId="{CA581282-7F8A-4669-9C00-507DF1F386C0}" destId="{F78926C9-F3CF-4F6B-86F1-18EF88ED64A0}" srcOrd="0" destOrd="0" presId="urn:microsoft.com/office/officeart/2005/8/layout/process5"/>
    <dgm:cxn modelId="{8ADC14C2-2B25-4296-A9C9-5C073C2366A8}" type="presParOf" srcId="{EFAA8F65-866C-4DDA-AC19-9A62B64568E5}" destId="{6EA5FBF0-92FE-402E-B45E-B49D4DFC16B2}" srcOrd="4" destOrd="0" presId="urn:microsoft.com/office/officeart/2005/8/layout/process5"/>
    <dgm:cxn modelId="{A38FBAAC-D58C-421F-841F-A599FDB25FA5}" type="presParOf" srcId="{EFAA8F65-866C-4DDA-AC19-9A62B64568E5}" destId="{95F332DF-C466-4030-9924-BFE699565CEC}" srcOrd="5" destOrd="0" presId="urn:microsoft.com/office/officeart/2005/8/layout/process5"/>
    <dgm:cxn modelId="{BDB7B375-A79D-409C-8B15-C78D7E883C59}" type="presParOf" srcId="{95F332DF-C466-4030-9924-BFE699565CEC}" destId="{D14F81E3-AF56-411C-BDBC-F67EDFDBBDC0}" srcOrd="0" destOrd="0" presId="urn:microsoft.com/office/officeart/2005/8/layout/process5"/>
    <dgm:cxn modelId="{6C6E3528-AFFF-4D35-B3D9-803CBC497DD8}" type="presParOf" srcId="{EFAA8F65-866C-4DDA-AC19-9A62B64568E5}" destId="{EA27FC39-AF6D-4C25-81DC-76892E3E6DCB}" srcOrd="6"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931573-C1AB-493D-A85A-56BA915DCA26}">
      <dsp:nvSpPr>
        <dsp:cNvPr id="0" name=""/>
        <dsp:cNvSpPr/>
      </dsp:nvSpPr>
      <dsp:spPr>
        <a:xfrm>
          <a:off x="2413" y="190433"/>
          <a:ext cx="3673974" cy="336124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Aptos Display" panose="020B0004020202020204" pitchFamily="34" charset="0"/>
            </a:rPr>
            <a:t>A collective of over 20 professional roles in health and social care applying psychological knowledge, skills and research. </a:t>
          </a:r>
        </a:p>
      </dsp:txBody>
      <dsp:txXfrm>
        <a:off x="100861" y="288881"/>
        <a:ext cx="3477078" cy="3164352"/>
      </dsp:txXfrm>
    </dsp:sp>
    <dsp:sp modelId="{767A52D5-7D0D-4C64-BB73-486177321C3B}">
      <dsp:nvSpPr>
        <dsp:cNvPr id="0" name=""/>
        <dsp:cNvSpPr/>
      </dsp:nvSpPr>
      <dsp:spPr>
        <a:xfrm>
          <a:off x="3902740" y="1552107"/>
          <a:ext cx="545302" cy="637900"/>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3902740" y="1679687"/>
        <a:ext cx="381711" cy="382740"/>
      </dsp:txXfrm>
    </dsp:sp>
    <dsp:sp modelId="{2AE6C441-2694-4F16-80DF-F30A06AE03FF}">
      <dsp:nvSpPr>
        <dsp:cNvPr id="0" name=""/>
        <dsp:cNvSpPr/>
      </dsp:nvSpPr>
      <dsp:spPr>
        <a:xfrm>
          <a:off x="4705260" y="327178"/>
          <a:ext cx="3622247" cy="3087758"/>
        </a:xfrm>
        <a:prstGeom prst="roundRect">
          <a:avLst>
            <a:gd name="adj" fmla="val 10000"/>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Aptos Display" panose="020B0004020202020204" pitchFamily="34" charset="0"/>
            </a:rPr>
            <a:t>Work spans mental health, physical health, community and prevention services. </a:t>
          </a:r>
        </a:p>
      </dsp:txBody>
      <dsp:txXfrm>
        <a:off x="4795697" y="417615"/>
        <a:ext cx="3441373" cy="2906884"/>
      </dsp:txXfrm>
    </dsp:sp>
    <dsp:sp modelId="{CA581282-7F8A-4669-9C00-507DF1F386C0}">
      <dsp:nvSpPr>
        <dsp:cNvPr id="0" name=""/>
        <dsp:cNvSpPr/>
      </dsp:nvSpPr>
      <dsp:spPr>
        <a:xfrm>
          <a:off x="8553860" y="1552107"/>
          <a:ext cx="545302" cy="637900"/>
        </a:xfrm>
        <a:prstGeom prst="rightArrow">
          <a:avLst>
            <a:gd name="adj1" fmla="val 60000"/>
            <a:gd name="adj2" fmla="val 50000"/>
          </a:avLst>
        </a:prstGeom>
        <a:solidFill>
          <a:schemeClr val="accent4">
            <a:hueOff val="-2232385"/>
            <a:satOff val="13449"/>
            <a:lumOff val="107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8553860" y="1679687"/>
        <a:ext cx="381711" cy="382740"/>
      </dsp:txXfrm>
    </dsp:sp>
    <dsp:sp modelId="{6EA5FBF0-92FE-402E-B45E-B49D4DFC16B2}">
      <dsp:nvSpPr>
        <dsp:cNvPr id="0" name=""/>
        <dsp:cNvSpPr/>
      </dsp:nvSpPr>
      <dsp:spPr>
        <a:xfrm>
          <a:off x="9356380" y="360204"/>
          <a:ext cx="3333829" cy="3021705"/>
        </a:xfrm>
        <a:prstGeom prst="roundRect">
          <a:avLst>
            <a:gd name="adj" fmla="val 10000"/>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Aptos Display" panose="020B0004020202020204" pitchFamily="34" charset="0"/>
            </a:rPr>
            <a:t>Central to NHS Long Term Plan and three shifts: Hospital to Community – Analogue to Digital – Treatment to prevention. </a:t>
          </a:r>
        </a:p>
      </dsp:txBody>
      <dsp:txXfrm>
        <a:off x="9444883" y="448707"/>
        <a:ext cx="3156823" cy="2844699"/>
      </dsp:txXfrm>
    </dsp:sp>
    <dsp:sp modelId="{95F332DF-C466-4030-9924-BFE699565CEC}">
      <dsp:nvSpPr>
        <dsp:cNvPr id="0" name=""/>
        <dsp:cNvSpPr/>
      </dsp:nvSpPr>
      <dsp:spPr>
        <a:xfrm>
          <a:off x="12916561" y="1552107"/>
          <a:ext cx="545302" cy="637900"/>
        </a:xfrm>
        <a:prstGeom prst="rightArrow">
          <a:avLst>
            <a:gd name="adj1" fmla="val 60000"/>
            <a:gd name="adj2" fmla="val 50000"/>
          </a:avLst>
        </a:prstGeom>
        <a:solidFill>
          <a:schemeClr val="accent4">
            <a:hueOff val="-4464770"/>
            <a:satOff val="26899"/>
            <a:lumOff val="215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12916561" y="1679687"/>
        <a:ext cx="381711" cy="382740"/>
      </dsp:txXfrm>
    </dsp:sp>
    <dsp:sp modelId="{EA27FC39-AF6D-4C25-81DC-76892E3E6DCB}">
      <dsp:nvSpPr>
        <dsp:cNvPr id="0" name=""/>
        <dsp:cNvSpPr/>
      </dsp:nvSpPr>
      <dsp:spPr>
        <a:xfrm>
          <a:off x="13719082" y="204214"/>
          <a:ext cx="3721636" cy="3333685"/>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ptos Display" panose="020B0004020202020204" pitchFamily="34" charset="0"/>
            </a:rPr>
            <a:t>Psychological professions bring together all NHS roles whose core purpose is to apply psychological approaches to improve health, wellbeing and care.</a:t>
          </a:r>
        </a:p>
      </dsp:txBody>
      <dsp:txXfrm>
        <a:off x="13816722" y="301854"/>
        <a:ext cx="3526356" cy="3138405"/>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1F52F5-DA26-4D8F-991F-5F92F9F289CB}" type="datetimeFigureOut">
              <a:rPr lang="en-GB" smtClean="0"/>
              <a:t>26/09/2025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913789-3A1F-443D-A712-80566C60FE29}" type="slidenum">
              <a:rPr lang="en-GB" smtClean="0"/>
              <a:t>‹#›</a:t>
            </a:fld>
            <a:endParaRPr lang="en-GB"/>
          </a:p>
        </p:txBody>
      </p:sp>
    </p:spTree>
    <p:extLst>
      <p:ext uri="{BB962C8B-B14F-4D97-AF65-F5344CB8AC3E}">
        <p14:creationId xmlns:p14="http://schemas.microsoft.com/office/powerpoint/2010/main" val="556465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C913789-3A1F-443D-A712-80566C60FE29}" type="slidenum">
              <a:rPr lang="en-GB" smtClean="0"/>
              <a:t>8</a:t>
            </a:fld>
            <a:endParaRPr lang="en-GB"/>
          </a:p>
        </p:txBody>
      </p:sp>
    </p:spTree>
    <p:extLst>
      <p:ext uri="{BB962C8B-B14F-4D97-AF65-F5344CB8AC3E}">
        <p14:creationId xmlns:p14="http://schemas.microsoft.com/office/powerpoint/2010/main" val="4010088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9/26/2025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9/26/2025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9/26/2025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hyperlink" Target="https://ppn.nhs.uk/south-west" TargetMode="Externa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9.svg"/><Relationship Id="rId2" Type="http://schemas.openxmlformats.org/officeDocument/2006/relationships/image" Target="../media/image38.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hyperlink" Target="https://ppn.nhs.uk/south-west" TargetMode="External"/><Relationship Id="rId4" Type="http://schemas.openxmlformats.org/officeDocument/2006/relationships/image" Target="../media/image40.jpeg"/></Relationships>
</file>

<file path=ppt/slides/_rels/slide12.xml.rels><?xml version="1.0" encoding="UTF-8" standalone="yes"?>
<Relationships xmlns="http://schemas.openxmlformats.org/package/2006/relationships"><Relationship Id="rId3" Type="http://schemas.openxmlformats.org/officeDocument/2006/relationships/hyperlink" Target="https://ppn.nhs.uk/south-west" TargetMode="External"/><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43.svg"/><Relationship Id="rId7" Type="http://schemas.openxmlformats.org/officeDocument/2006/relationships/image" Target="../media/image6.png"/><Relationship Id="rId2" Type="http://schemas.openxmlformats.org/officeDocument/2006/relationships/image" Target="../media/image42.png"/><Relationship Id="rId1" Type="http://schemas.openxmlformats.org/officeDocument/2006/relationships/slideLayout" Target="../slideLayouts/slideLayout7.xml"/><Relationship Id="rId6" Type="http://schemas.openxmlformats.org/officeDocument/2006/relationships/hyperlink" Target="https://forms.office.com/Pages/ResponsePage.aspx?id=d10qkZj77k6vMhM02PBKU_WYiDYRGDZPh3eLB-Ne6idUN0dFODdCMDhQSVdTTktEQzNUV045MkZENS4u" TargetMode="External"/><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svg"/><Relationship Id="rId7" Type="http://schemas.openxmlformats.org/officeDocument/2006/relationships/image" Target="../media/image49.svg"/><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image" Target="../media/image48.png"/><Relationship Id="rId11" Type="http://schemas.openxmlformats.org/officeDocument/2006/relationships/image" Target="../media/image6.png"/><Relationship Id="rId5" Type="http://schemas.openxmlformats.org/officeDocument/2006/relationships/image" Target="../media/image47.svg"/><Relationship Id="rId10" Type="http://schemas.openxmlformats.org/officeDocument/2006/relationships/hyperlink" Target="https://ppn.nhs.uk/south-west" TargetMode="External"/><Relationship Id="rId4" Type="http://schemas.openxmlformats.org/officeDocument/2006/relationships/image" Target="../media/image46.png"/><Relationship Id="rId9" Type="http://schemas.openxmlformats.org/officeDocument/2006/relationships/image" Target="../media/image51.svg"/></Relationships>
</file>

<file path=ppt/slides/_rels/slide15.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45.svg"/><Relationship Id="rId7" Type="http://schemas.openxmlformats.org/officeDocument/2006/relationships/image" Target="../media/image55.svg"/><Relationship Id="rId12" Type="http://schemas.openxmlformats.org/officeDocument/2006/relationships/image" Target="../media/image6.png"/><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image" Target="../media/image54.png"/><Relationship Id="rId11" Type="http://schemas.openxmlformats.org/officeDocument/2006/relationships/hyperlink" Target="https://ppn.nhs.uk/south-west" TargetMode="External"/><Relationship Id="rId5" Type="http://schemas.openxmlformats.org/officeDocument/2006/relationships/image" Target="../media/image53.svg"/><Relationship Id="rId10" Type="http://schemas.openxmlformats.org/officeDocument/2006/relationships/image" Target="../media/image58.svg"/><Relationship Id="rId4" Type="http://schemas.openxmlformats.org/officeDocument/2006/relationships/image" Target="../media/image52.png"/><Relationship Id="rId9" Type="http://schemas.openxmlformats.org/officeDocument/2006/relationships/image" Target="../media/image57.png"/></Relationships>
</file>

<file path=ppt/slides/_rels/slide16.xml.rels><?xml version="1.0" encoding="UTF-8" standalone="yes"?>
<Relationships xmlns="http://schemas.openxmlformats.org/package/2006/relationships"><Relationship Id="rId3" Type="http://schemas.openxmlformats.org/officeDocument/2006/relationships/image" Target="../media/image60.svg"/><Relationship Id="rId2" Type="http://schemas.openxmlformats.org/officeDocument/2006/relationships/image" Target="../media/image59.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61.png"/><Relationship Id="rId4" Type="http://schemas.openxmlformats.org/officeDocument/2006/relationships/hyperlink" Target="https://ppn.nhs.uk/resources/careers-map"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63.svg"/><Relationship Id="rId2" Type="http://schemas.openxmlformats.org/officeDocument/2006/relationships/image" Target="../media/image6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61.png"/><Relationship Id="rId4" Type="http://schemas.openxmlformats.org/officeDocument/2006/relationships/hyperlink" Target="https://ppn.nhs.uk/resources/careers-map"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ppn.nhs.uk/south-west" TargetMode="External"/><Relationship Id="rId3" Type="http://schemas.openxmlformats.org/officeDocument/2006/relationships/image" Target="../media/image65.svg"/><Relationship Id="rId7" Type="http://schemas.openxmlformats.org/officeDocument/2006/relationships/image" Target="../media/image69.svg"/><Relationship Id="rId2" Type="http://schemas.openxmlformats.org/officeDocument/2006/relationships/image" Target="../media/image64.png"/><Relationship Id="rId1" Type="http://schemas.openxmlformats.org/officeDocument/2006/relationships/slideLayout" Target="../slideLayouts/slideLayout7.xml"/><Relationship Id="rId6" Type="http://schemas.openxmlformats.org/officeDocument/2006/relationships/image" Target="../media/image68.png"/><Relationship Id="rId5" Type="http://schemas.openxmlformats.org/officeDocument/2006/relationships/image" Target="../media/image67.svg"/><Relationship Id="rId10" Type="http://schemas.openxmlformats.org/officeDocument/2006/relationships/image" Target="../media/image6.png"/><Relationship Id="rId4" Type="http://schemas.openxmlformats.org/officeDocument/2006/relationships/image" Target="../media/image66.png"/><Relationship Id="rId9" Type="http://schemas.openxmlformats.org/officeDocument/2006/relationships/image" Target="../media/image61.png"/></Relationships>
</file>

<file path=ppt/slides/_rels/slide19.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71.svg"/><Relationship Id="rId7" Type="http://schemas.openxmlformats.org/officeDocument/2006/relationships/hyperlink" Target="https://ppn.nhs.uk/resources-url/careers-map" TargetMode="External"/><Relationship Id="rId2" Type="http://schemas.openxmlformats.org/officeDocument/2006/relationships/image" Target="../media/image70.png"/><Relationship Id="rId1" Type="http://schemas.openxmlformats.org/officeDocument/2006/relationships/slideLayout" Target="../slideLayouts/slideLayout7.xml"/><Relationship Id="rId6" Type="http://schemas.openxmlformats.org/officeDocument/2006/relationships/image" Target="../media/image73.svg"/><Relationship Id="rId5" Type="http://schemas.openxmlformats.org/officeDocument/2006/relationships/image" Target="../media/image72.png"/><Relationship Id="rId10" Type="http://schemas.openxmlformats.org/officeDocument/2006/relationships/image" Target="../media/image6.png"/><Relationship Id="rId4" Type="http://schemas.openxmlformats.org/officeDocument/2006/relationships/hyperlink" Target="https://www.ppn.nhs.uk/resources-url/careers-resources?category%5b0%5d=23&amp;category_children=1" TargetMode="External"/><Relationship Id="rId9" Type="http://schemas.openxmlformats.org/officeDocument/2006/relationships/image" Target="../media/image6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hyperlink" Target="https://www.ppn.nhs.uk/south-west/ppn-communities/cap-community-of-practice" TargetMode="External"/><Relationship Id="rId5" Type="http://schemas.openxmlformats.org/officeDocument/2006/relationships/hyperlink" Target="https://ppn.nhs.uk/" TargetMode="External"/><Relationship Id="rId4" Type="http://schemas.openxmlformats.org/officeDocument/2006/relationships/image" Target="../media/image2.svg"/></Relationships>
</file>

<file path=ppt/slides/_rels/slide20.xml.rels><?xml version="1.0" encoding="UTF-8" standalone="yes"?>
<Relationships xmlns="http://schemas.openxmlformats.org/package/2006/relationships"><Relationship Id="rId8" Type="http://schemas.openxmlformats.org/officeDocument/2006/relationships/image" Target="../media/image81.png"/><Relationship Id="rId13" Type="http://schemas.openxmlformats.org/officeDocument/2006/relationships/image" Target="../media/image6.png"/><Relationship Id="rId3" Type="http://schemas.openxmlformats.org/officeDocument/2006/relationships/image" Target="../media/image76.svg"/><Relationship Id="rId7" Type="http://schemas.openxmlformats.org/officeDocument/2006/relationships/image" Target="../media/image80.svg"/><Relationship Id="rId12" Type="http://schemas.openxmlformats.org/officeDocument/2006/relationships/image" Target="../media/image85.png"/><Relationship Id="rId2" Type="http://schemas.openxmlformats.org/officeDocument/2006/relationships/image" Target="../media/image75.png"/><Relationship Id="rId1" Type="http://schemas.openxmlformats.org/officeDocument/2006/relationships/slideLayout" Target="../slideLayouts/slideLayout7.xml"/><Relationship Id="rId6" Type="http://schemas.openxmlformats.org/officeDocument/2006/relationships/image" Target="../media/image79.png"/><Relationship Id="rId11" Type="http://schemas.openxmlformats.org/officeDocument/2006/relationships/image" Target="../media/image84.png"/><Relationship Id="rId5" Type="http://schemas.openxmlformats.org/officeDocument/2006/relationships/image" Target="../media/image78.svg"/><Relationship Id="rId10" Type="http://schemas.openxmlformats.org/officeDocument/2006/relationships/image" Target="../media/image83.jpeg"/><Relationship Id="rId4" Type="http://schemas.openxmlformats.org/officeDocument/2006/relationships/image" Target="../media/image77.png"/><Relationship Id="rId9" Type="http://schemas.openxmlformats.org/officeDocument/2006/relationships/image" Target="../media/image82.svg"/></Relationships>
</file>

<file path=ppt/slides/_rels/slide3.xml.rels><?xml version="1.0" encoding="UTF-8" standalone="yes"?>
<Relationships xmlns="http://schemas.openxmlformats.org/package/2006/relationships"><Relationship Id="rId8" Type="http://schemas.openxmlformats.org/officeDocument/2006/relationships/hyperlink" Target="https://www.youtube.com/watch?v=xEOC0Kb7Go0"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hyperlink" Target="https://ppn.nhs.uk/south-west" TargetMode="External"/><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5.png"/><Relationship Id="rId7" Type="http://schemas.openxmlformats.org/officeDocument/2006/relationships/image" Target="../media/image6.pn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hyperlink" Target="https://ppn.nhs.uk/south-west" TargetMode="External"/><Relationship Id="rId5" Type="http://schemas.openxmlformats.org/officeDocument/2006/relationships/image" Target="../media/image17.jpeg"/><Relationship Id="rId4" Type="http://schemas.openxmlformats.org/officeDocument/2006/relationships/image" Target="../media/image16.jpeg"/><Relationship Id="rId9"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ppn.nhs.uk/south-west" TargetMode="Externa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hyperlink" Target="https://ppn.nhs.uk/south-west" TargetMode="External"/><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6.svg"/><Relationship Id="rId5" Type="http://schemas.openxmlformats.org/officeDocument/2006/relationships/image" Target="../media/image25.png"/><Relationship Id="rId10" Type="http://schemas.openxmlformats.org/officeDocument/2006/relationships/image" Target="../media/image6.png"/><Relationship Id="rId4" Type="http://schemas.openxmlformats.org/officeDocument/2006/relationships/image" Target="../media/image24.svg"/><Relationship Id="rId9" Type="http://schemas.openxmlformats.org/officeDocument/2006/relationships/hyperlink" Target="https://ppn.nhs.uk/south-west"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svg"/><Relationship Id="rId7" Type="http://schemas.openxmlformats.org/officeDocument/2006/relationships/image" Target="../media/image34.svg"/><Relationship Id="rId12" Type="http://schemas.openxmlformats.org/officeDocument/2006/relationships/image" Target="../media/image6.png"/><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33.png"/><Relationship Id="rId11" Type="http://schemas.openxmlformats.org/officeDocument/2006/relationships/hyperlink" Target="https://change.nhs.uk/en-GB/projects/three-shifts" TargetMode="External"/><Relationship Id="rId5" Type="http://schemas.openxmlformats.org/officeDocument/2006/relationships/image" Target="../media/image32.svg"/><Relationship Id="rId10" Type="http://schemas.openxmlformats.org/officeDocument/2006/relationships/hyperlink" Target="https://ppn.nhs.uk/south-west" TargetMode="External"/><Relationship Id="rId4" Type="http://schemas.openxmlformats.org/officeDocument/2006/relationships/image" Target="../media/image31.png"/><Relationship Id="rId9" Type="http://schemas.openxmlformats.org/officeDocument/2006/relationships/image" Target="../media/image3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7217" y="4448213"/>
            <a:ext cx="9992672" cy="1390573"/>
          </a:xfrm>
          <a:prstGeom prst="rect">
            <a:avLst/>
          </a:prstGeom>
        </p:spPr>
        <p:txBody>
          <a:bodyPr wrap="square" lIns="0" tIns="0" rIns="0" bIns="0" rtlCol="0" anchor="t">
            <a:spAutoFit/>
          </a:bodyPr>
          <a:lstStyle/>
          <a:p>
            <a:pPr algn="ctr">
              <a:lnSpc>
                <a:spcPts val="5499"/>
              </a:lnSpc>
            </a:pPr>
            <a:r>
              <a:rPr lang="en-US" sz="4400" b="1" dirty="0">
                <a:solidFill>
                  <a:srgbClr val="000000"/>
                </a:solidFill>
                <a:latin typeface="Aptos Display" panose="020B0004020202020204" pitchFamily="34" charset="0"/>
                <a:ea typeface="DM Sans Bold"/>
                <a:cs typeface="DM Sans Bold"/>
                <a:sym typeface="DM Sans Bold"/>
              </a:rPr>
              <a:t>Psychological Professions Network South-West (PPNSW)</a:t>
            </a:r>
          </a:p>
        </p:txBody>
      </p:sp>
      <p:sp>
        <p:nvSpPr>
          <p:cNvPr id="3" name="Freeform 3"/>
          <p:cNvSpPr/>
          <p:nvPr/>
        </p:nvSpPr>
        <p:spPr>
          <a:xfrm>
            <a:off x="3490651" y="6109315"/>
            <a:ext cx="3015044" cy="446225"/>
          </a:xfrm>
          <a:custGeom>
            <a:avLst/>
            <a:gdLst/>
            <a:ahLst/>
            <a:cxnLst/>
            <a:rect l="l" t="t" r="r" b="b"/>
            <a:pathLst>
              <a:path w="3015044" h="446225">
                <a:moveTo>
                  <a:pt x="0" y="0"/>
                </a:moveTo>
                <a:lnTo>
                  <a:pt x="3015044" y="0"/>
                </a:lnTo>
                <a:lnTo>
                  <a:pt x="3015044" y="446224"/>
                </a:lnTo>
                <a:lnTo>
                  <a:pt x="0" y="446224"/>
                </a:lnTo>
                <a:lnTo>
                  <a:pt x="0" y="0"/>
                </a:lnTo>
                <a:close/>
              </a:path>
            </a:pathLst>
          </a:custGeom>
          <a:blipFill>
            <a:blip r:embed="rId2">
              <a:extLst>
                <a:ext uri="{96DAC541-7B7A-43D3-8B79-37D633B846F1}">
                  <asvg:svgBlip xmlns:asvg="http://schemas.microsoft.com/office/drawing/2016/SVG/main" r:embed="rId3"/>
                </a:ext>
              </a:extLst>
            </a:blip>
            <a:stretch>
              <a:fillRect t="-270778"/>
            </a:stretch>
          </a:blipFill>
        </p:spPr>
        <p:txBody>
          <a:bodyPr/>
          <a:lstStyle/>
          <a:p>
            <a:endParaRPr lang="en-GB"/>
          </a:p>
        </p:txBody>
      </p:sp>
      <p:grpSp>
        <p:nvGrpSpPr>
          <p:cNvPr id="4" name="Group 4"/>
          <p:cNvGrpSpPr/>
          <p:nvPr/>
        </p:nvGrpSpPr>
        <p:grpSpPr>
          <a:xfrm>
            <a:off x="10062546" y="-62032"/>
            <a:ext cx="12114693" cy="10411064"/>
            <a:chOff x="0" y="0"/>
            <a:chExt cx="812800" cy="698500"/>
          </a:xfrm>
        </p:grpSpPr>
        <p:sp>
          <p:nvSpPr>
            <p:cNvPr id="5" name="Freeform 5"/>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blipFill>
              <a:blip r:embed="rId4"/>
              <a:stretch>
                <a:fillRect l="-29921" r="-29921"/>
              </a:stretch>
            </a:blipFill>
            <a:ln w="142875" cap="sq">
              <a:solidFill>
                <a:srgbClr val="592D73"/>
              </a:solidFill>
              <a:prstDash val="solid"/>
              <a:miter/>
            </a:ln>
          </p:spPr>
          <p:txBody>
            <a:bodyPr/>
            <a:lstStyle/>
            <a:p>
              <a:endParaRPr lang="en-GB"/>
            </a:p>
          </p:txBody>
        </p:sp>
      </p:grpSp>
      <p:sp>
        <p:nvSpPr>
          <p:cNvPr id="7" name="TextBox 7"/>
          <p:cNvSpPr txBox="1"/>
          <p:nvPr/>
        </p:nvSpPr>
        <p:spPr>
          <a:xfrm>
            <a:off x="3225393" y="9387173"/>
            <a:ext cx="3545560" cy="422275"/>
          </a:xfrm>
          <a:prstGeom prst="rect">
            <a:avLst/>
          </a:prstGeom>
        </p:spPr>
        <p:txBody>
          <a:bodyPr lIns="0" tIns="0" rIns="0" bIns="0" rtlCol="0" anchor="t">
            <a:spAutoFit/>
          </a:bodyPr>
          <a:lstStyle/>
          <a:p>
            <a:pPr algn="ctr">
              <a:lnSpc>
                <a:spcPts val="3499"/>
              </a:lnSpc>
            </a:pPr>
            <a:r>
              <a:rPr lang="en-US" sz="2499" b="1" u="sng" dirty="0">
                <a:solidFill>
                  <a:srgbClr val="094886"/>
                </a:solidFill>
                <a:latin typeface="Aptos Display" panose="020B0004020202020204" pitchFamily="34" charset="0"/>
                <a:ea typeface="DM Sans Bold"/>
                <a:cs typeface="DM Sans Bold"/>
                <a:sym typeface="DM Sans Bold"/>
                <a:hlinkClick r:id="rId5" tooltip="https://ppn.nhs.uk/south-west"/>
              </a:rPr>
              <a:t>www.ppn.nhs.uk</a:t>
            </a:r>
          </a:p>
        </p:txBody>
      </p:sp>
      <p:sp>
        <p:nvSpPr>
          <p:cNvPr id="8" name="TextBox 8"/>
          <p:cNvSpPr txBox="1"/>
          <p:nvPr/>
        </p:nvSpPr>
        <p:spPr>
          <a:xfrm>
            <a:off x="1346365" y="7084342"/>
            <a:ext cx="7303616" cy="1057275"/>
          </a:xfrm>
          <a:prstGeom prst="rect">
            <a:avLst/>
          </a:prstGeom>
        </p:spPr>
        <p:txBody>
          <a:bodyPr lIns="0" tIns="0" rIns="0" bIns="0" rtlCol="0" anchor="t">
            <a:spAutoFit/>
          </a:bodyPr>
          <a:lstStyle/>
          <a:p>
            <a:pPr algn="ctr">
              <a:lnSpc>
                <a:spcPts val="4200"/>
              </a:lnSpc>
            </a:pPr>
            <a:r>
              <a:rPr lang="en-US" sz="3000" b="1" dirty="0">
                <a:solidFill>
                  <a:srgbClr val="0F0D4A"/>
                </a:solidFill>
                <a:latin typeface="Aptos Display" panose="020B0004020202020204" pitchFamily="34" charset="0"/>
                <a:ea typeface="DM Sans Bold"/>
                <a:cs typeface="DM Sans Bold"/>
                <a:sym typeface="DM Sans Bold"/>
              </a:rPr>
              <a:t>Funded by NHSE </a:t>
            </a:r>
          </a:p>
          <a:p>
            <a:pPr algn="ctr">
              <a:lnSpc>
                <a:spcPts val="4200"/>
              </a:lnSpc>
            </a:pPr>
            <a:r>
              <a:rPr lang="en-US" sz="3000" b="1" dirty="0">
                <a:solidFill>
                  <a:srgbClr val="0F0D4A"/>
                </a:solidFill>
                <a:latin typeface="Aptos Display" panose="020B0004020202020204" pitchFamily="34" charset="0"/>
                <a:ea typeface="DM Sans Bold"/>
                <a:cs typeface="DM Sans Bold"/>
                <a:sym typeface="DM Sans Bold"/>
              </a:rPr>
              <a:t>Hosted by the University of Exeter</a:t>
            </a:r>
          </a:p>
        </p:txBody>
      </p:sp>
      <p:pic>
        <p:nvPicPr>
          <p:cNvPr id="12" name="Picture 11">
            <a:extLst>
              <a:ext uri="{FF2B5EF4-FFF2-40B4-BE49-F238E27FC236}">
                <a16:creationId xmlns:a16="http://schemas.microsoft.com/office/drawing/2014/main" id="{780F8C34-F11A-14AE-E1F0-268A3B62692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4800" y="437824"/>
            <a:ext cx="3451109" cy="172555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4671" b="-4671"/>
            </a:stretch>
          </a:blipFill>
        </p:spPr>
        <p:txBody>
          <a:bodyPr/>
          <a:lstStyle/>
          <a:p>
            <a:endParaRPr lang="en-GB"/>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396021" y="9063091"/>
            <a:ext cx="2623423" cy="388265"/>
          </a:xfrm>
          <a:custGeom>
            <a:avLst/>
            <a:gdLst/>
            <a:ahLst/>
            <a:cxnLst/>
            <a:rect l="l" t="t" r="r" b="b"/>
            <a:pathLst>
              <a:path w="2623423" h="388265">
                <a:moveTo>
                  <a:pt x="0" y="0"/>
                </a:moveTo>
                <a:lnTo>
                  <a:pt x="2623423" y="0"/>
                </a:lnTo>
                <a:lnTo>
                  <a:pt x="2623423" y="388265"/>
                </a:lnTo>
                <a:lnTo>
                  <a:pt x="0" y="388265"/>
                </a:lnTo>
                <a:lnTo>
                  <a:pt x="0" y="0"/>
                </a:lnTo>
                <a:close/>
              </a:path>
            </a:pathLst>
          </a:custGeom>
          <a:blipFill>
            <a:blip r:embed="rId2">
              <a:extLst>
                <a:ext uri="{96DAC541-7B7A-43D3-8B79-37D633B846F1}">
                  <asvg:svgBlip xmlns:asvg="http://schemas.microsoft.com/office/drawing/2016/SVG/main" r:embed="rId3"/>
                </a:ext>
              </a:extLst>
            </a:blip>
            <a:stretch>
              <a:fillRect t="-270778"/>
            </a:stretch>
          </a:blipFill>
        </p:spPr>
        <p:txBody>
          <a:bodyPr/>
          <a:lstStyle/>
          <a:p>
            <a:endParaRPr lang="en-GB"/>
          </a:p>
        </p:txBody>
      </p:sp>
      <p:sp>
        <p:nvSpPr>
          <p:cNvPr id="4" name="Freeform 4"/>
          <p:cNvSpPr/>
          <p:nvPr/>
        </p:nvSpPr>
        <p:spPr>
          <a:xfrm>
            <a:off x="7373471" y="1753802"/>
            <a:ext cx="10914529" cy="8346329"/>
          </a:xfrm>
          <a:custGeom>
            <a:avLst/>
            <a:gdLst/>
            <a:ahLst/>
            <a:cxnLst/>
            <a:rect l="l" t="t" r="r" b="b"/>
            <a:pathLst>
              <a:path w="10914529" h="8346329">
                <a:moveTo>
                  <a:pt x="0" y="0"/>
                </a:moveTo>
                <a:lnTo>
                  <a:pt x="10914529" y="0"/>
                </a:lnTo>
                <a:lnTo>
                  <a:pt x="10914529" y="8346329"/>
                </a:lnTo>
                <a:lnTo>
                  <a:pt x="0" y="8346329"/>
                </a:lnTo>
                <a:lnTo>
                  <a:pt x="0" y="0"/>
                </a:lnTo>
                <a:close/>
              </a:path>
            </a:pathLst>
          </a:custGeom>
          <a:blipFill>
            <a:blip r:embed="rId4"/>
            <a:stretch>
              <a:fillRect l="-1619" t="-1045" r="-2272"/>
            </a:stretch>
          </a:blipFill>
        </p:spPr>
        <p:txBody>
          <a:bodyPr/>
          <a:lstStyle/>
          <a:p>
            <a:endParaRPr lang="en-GB"/>
          </a:p>
        </p:txBody>
      </p:sp>
      <p:sp>
        <p:nvSpPr>
          <p:cNvPr id="5" name="TextBox 5"/>
          <p:cNvSpPr txBox="1"/>
          <p:nvPr/>
        </p:nvSpPr>
        <p:spPr>
          <a:xfrm>
            <a:off x="4950053" y="305854"/>
            <a:ext cx="7880682" cy="987450"/>
          </a:xfrm>
          <a:prstGeom prst="rect">
            <a:avLst/>
          </a:prstGeom>
        </p:spPr>
        <p:txBody>
          <a:bodyPr lIns="0" tIns="0" rIns="0" bIns="0" rtlCol="0" anchor="t">
            <a:spAutoFit/>
          </a:bodyPr>
          <a:lstStyle/>
          <a:p>
            <a:pPr algn="ctr">
              <a:lnSpc>
                <a:spcPts val="7699"/>
              </a:lnSpc>
            </a:pPr>
            <a:r>
              <a:rPr lang="en-US" sz="6600" b="1" dirty="0">
                <a:solidFill>
                  <a:srgbClr val="7030A0"/>
                </a:solidFill>
                <a:latin typeface="Aptos Display" panose="020B0004020202020204" pitchFamily="34" charset="0"/>
                <a:ea typeface="DM Sans Bold"/>
                <a:cs typeface="DM Sans Bold"/>
                <a:sym typeface="DM Sans Bold"/>
              </a:rPr>
              <a:t>Membership</a:t>
            </a:r>
          </a:p>
        </p:txBody>
      </p:sp>
      <p:sp>
        <p:nvSpPr>
          <p:cNvPr id="6" name="TextBox 6"/>
          <p:cNvSpPr txBox="1"/>
          <p:nvPr/>
        </p:nvSpPr>
        <p:spPr>
          <a:xfrm>
            <a:off x="191835" y="1830149"/>
            <a:ext cx="7031797" cy="6966715"/>
          </a:xfrm>
          <a:prstGeom prst="rect">
            <a:avLst/>
          </a:prstGeom>
        </p:spPr>
        <p:txBody>
          <a:bodyPr lIns="0" tIns="0" rIns="0" bIns="0" rtlCol="0" anchor="t">
            <a:spAutoFit/>
          </a:bodyPr>
          <a:lstStyle/>
          <a:p>
            <a:pPr algn="just">
              <a:lnSpc>
                <a:spcPts val="4242"/>
              </a:lnSpc>
            </a:pPr>
            <a:r>
              <a:rPr lang="en-US" sz="2800" dirty="0">
                <a:solidFill>
                  <a:srgbClr val="000000"/>
                </a:solidFill>
                <a:latin typeface="Aptos Display" panose="020B0004020202020204" pitchFamily="34" charset="0"/>
                <a:ea typeface="DM Sans"/>
                <a:cs typeface="DM Sans"/>
                <a:sym typeface="DM Sans"/>
              </a:rPr>
              <a:t>Membership is free and open to all qualified and trainee psychological professionals, as well as, service managers, commissioners, other clinicians, experts by experience, and anyone else with an interest in the psychological professions and the services they provide and support. </a:t>
            </a:r>
          </a:p>
          <a:p>
            <a:pPr algn="just">
              <a:lnSpc>
                <a:spcPts val="4242"/>
              </a:lnSpc>
            </a:pPr>
            <a:endParaRPr lang="en-US" sz="2800" dirty="0">
              <a:solidFill>
                <a:srgbClr val="000000"/>
              </a:solidFill>
              <a:latin typeface="Aptos Display" panose="020B0004020202020204" pitchFamily="34" charset="0"/>
              <a:ea typeface="DM Sans"/>
              <a:cs typeface="DM Sans"/>
              <a:sym typeface="DM Sans"/>
            </a:endParaRPr>
          </a:p>
          <a:p>
            <a:pPr algn="just">
              <a:lnSpc>
                <a:spcPts val="4242"/>
              </a:lnSpc>
            </a:pPr>
            <a:r>
              <a:rPr lang="en-US" sz="2800" dirty="0">
                <a:solidFill>
                  <a:srgbClr val="000000"/>
                </a:solidFill>
                <a:latin typeface="Aptos Display" panose="020B0004020202020204" pitchFamily="34" charset="0"/>
                <a:ea typeface="DM Sans"/>
                <a:cs typeface="DM Sans"/>
                <a:sym typeface="DM Sans"/>
              </a:rPr>
              <a:t>We represent over 20 psychological professions accounting for approximately 70% of the psychological workforce in the South-West; including psychologists, psychological therapists, and psychological practitioners.</a:t>
            </a:r>
          </a:p>
        </p:txBody>
      </p:sp>
      <p:sp>
        <p:nvSpPr>
          <p:cNvPr id="7" name="TextBox 7"/>
          <p:cNvSpPr txBox="1"/>
          <p:nvPr/>
        </p:nvSpPr>
        <p:spPr>
          <a:xfrm>
            <a:off x="15764955" y="9144456"/>
            <a:ext cx="2512588" cy="621030"/>
          </a:xfrm>
          <a:prstGeom prst="rect">
            <a:avLst/>
          </a:prstGeom>
        </p:spPr>
        <p:txBody>
          <a:bodyPr lIns="0" tIns="0" rIns="0" bIns="0" rtlCol="0" anchor="t">
            <a:spAutoFit/>
          </a:bodyPr>
          <a:lstStyle/>
          <a:p>
            <a:pPr algn="ctr">
              <a:lnSpc>
                <a:spcPts val="2520"/>
              </a:lnSpc>
              <a:spcBef>
                <a:spcPct val="0"/>
              </a:spcBef>
            </a:pPr>
            <a:r>
              <a:rPr lang="en-US" sz="1800" b="1">
                <a:solidFill>
                  <a:srgbClr val="000000"/>
                </a:solidFill>
                <a:latin typeface="DM Sans Bold"/>
                <a:ea typeface="DM Sans Bold"/>
                <a:cs typeface="DM Sans Bold"/>
                <a:sym typeface="DM Sans Bold"/>
              </a:rPr>
              <a:t>4020 PPN SW members in July 2025</a:t>
            </a:r>
          </a:p>
        </p:txBody>
      </p:sp>
      <p:sp>
        <p:nvSpPr>
          <p:cNvPr id="8" name="TextBox 8"/>
          <p:cNvSpPr txBox="1"/>
          <p:nvPr/>
        </p:nvSpPr>
        <p:spPr>
          <a:xfrm>
            <a:off x="1148744" y="9717861"/>
            <a:ext cx="5047713" cy="382270"/>
          </a:xfrm>
          <a:prstGeom prst="rect">
            <a:avLst/>
          </a:prstGeom>
        </p:spPr>
        <p:txBody>
          <a:bodyPr lIns="0" tIns="0" rIns="0" bIns="0" rtlCol="0" anchor="t">
            <a:spAutoFit/>
          </a:bodyPr>
          <a:lstStyle/>
          <a:p>
            <a:pPr algn="ctr">
              <a:lnSpc>
                <a:spcPts val="3079"/>
              </a:lnSpc>
            </a:pPr>
            <a:r>
              <a:rPr lang="en-US" sz="2199" b="1" u="sng" dirty="0">
                <a:solidFill>
                  <a:srgbClr val="094886"/>
                </a:solidFill>
                <a:latin typeface="DM Sans Bold"/>
                <a:ea typeface="DM Sans Bold"/>
                <a:cs typeface="DM Sans Bold"/>
                <a:sym typeface="DM Sans Bold"/>
                <a:hlinkClick r:id="rId5" tooltip="https://ppn.nhs.uk/south-west"/>
              </a:rPr>
              <a:t>https://ppn.nhs.uk/south-west</a:t>
            </a:r>
          </a:p>
        </p:txBody>
      </p:sp>
      <p:sp>
        <p:nvSpPr>
          <p:cNvPr id="9" name="TextBox 9"/>
          <p:cNvSpPr txBox="1"/>
          <p:nvPr/>
        </p:nvSpPr>
        <p:spPr>
          <a:xfrm>
            <a:off x="12049331" y="10062031"/>
            <a:ext cx="6228212" cy="217170"/>
          </a:xfrm>
          <a:prstGeom prst="rect">
            <a:avLst/>
          </a:prstGeom>
        </p:spPr>
        <p:txBody>
          <a:bodyPr lIns="0" tIns="0" rIns="0" bIns="0" rtlCol="0" anchor="t">
            <a:spAutoFit/>
          </a:bodyPr>
          <a:lstStyle/>
          <a:p>
            <a:pPr algn="r">
              <a:lnSpc>
                <a:spcPts val="1679"/>
              </a:lnSpc>
            </a:pPr>
            <a:r>
              <a:rPr lang="en-US" sz="1200">
                <a:solidFill>
                  <a:srgbClr val="000000"/>
                </a:solidFill>
                <a:latin typeface="Arimo"/>
                <a:ea typeface="Arimo"/>
                <a:cs typeface="Arimo"/>
                <a:sym typeface="Arimo"/>
              </a:rPr>
              <a:t>Image Copyrights: Free World Maps</a:t>
            </a:r>
          </a:p>
        </p:txBody>
      </p:sp>
      <p:sp>
        <p:nvSpPr>
          <p:cNvPr id="10" name="Freeform 33">
            <a:extLst>
              <a:ext uri="{FF2B5EF4-FFF2-40B4-BE49-F238E27FC236}">
                <a16:creationId xmlns:a16="http://schemas.microsoft.com/office/drawing/2014/main" id="{ADCF3680-7823-6E5E-2BBE-4337B6AFB924}"/>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6"/>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3806803" y="7728245"/>
            <a:ext cx="4481197" cy="2558755"/>
          </a:xfrm>
          <a:custGeom>
            <a:avLst/>
            <a:gdLst/>
            <a:ahLst/>
            <a:cxnLst/>
            <a:rect l="l" t="t" r="r" b="b"/>
            <a:pathLst>
              <a:path w="4481197" h="2558755">
                <a:moveTo>
                  <a:pt x="0" y="0"/>
                </a:moveTo>
                <a:lnTo>
                  <a:pt x="4481197" y="0"/>
                </a:lnTo>
                <a:lnTo>
                  <a:pt x="4481197" y="2558755"/>
                </a:lnTo>
                <a:lnTo>
                  <a:pt x="0" y="2558755"/>
                </a:lnTo>
                <a:lnTo>
                  <a:pt x="0" y="0"/>
                </a:lnTo>
                <a:close/>
              </a:path>
            </a:pathLst>
          </a:custGeom>
          <a:blipFill>
            <a:blip r:embed="rId2"/>
            <a:stretch>
              <a:fillRect l="-30582" t="-62230"/>
            </a:stretch>
          </a:blipFill>
        </p:spPr>
        <p:txBody>
          <a:bodyPr/>
          <a:lstStyle/>
          <a:p>
            <a:endParaRPr lang="en-GB" sz="3200">
              <a:latin typeface="Aptos Display" panose="020B0004020202020204" pitchFamily="34" charset="0"/>
            </a:endParaRPr>
          </a:p>
        </p:txBody>
      </p:sp>
      <p:grpSp>
        <p:nvGrpSpPr>
          <p:cNvPr id="3" name="Group 3"/>
          <p:cNvGrpSpPr/>
          <p:nvPr/>
        </p:nvGrpSpPr>
        <p:grpSpPr>
          <a:xfrm>
            <a:off x="6816610" y="2583800"/>
            <a:ext cx="5671969" cy="681212"/>
            <a:chOff x="-67243" y="0"/>
            <a:chExt cx="7358228" cy="1082206"/>
          </a:xfrm>
        </p:grpSpPr>
        <p:grpSp>
          <p:nvGrpSpPr>
            <p:cNvPr id="4" name="Group 4"/>
            <p:cNvGrpSpPr/>
            <p:nvPr/>
          </p:nvGrpSpPr>
          <p:grpSpPr>
            <a:xfrm>
              <a:off x="0" y="0"/>
              <a:ext cx="7290985" cy="1082206"/>
              <a:chOff x="0" y="0"/>
              <a:chExt cx="1775109" cy="263481"/>
            </a:xfrm>
          </p:grpSpPr>
          <p:sp>
            <p:nvSpPr>
              <p:cNvPr id="5" name="Freeform 5"/>
              <p:cNvSpPr/>
              <p:nvPr/>
            </p:nvSpPr>
            <p:spPr>
              <a:xfrm>
                <a:off x="0" y="0"/>
                <a:ext cx="1775109" cy="263481"/>
              </a:xfrm>
              <a:custGeom>
                <a:avLst/>
                <a:gdLst/>
                <a:ahLst/>
                <a:cxnLst/>
                <a:rect l="l" t="t" r="r" b="b"/>
                <a:pathLst>
                  <a:path w="1775109" h="263481">
                    <a:moveTo>
                      <a:pt x="0" y="0"/>
                    </a:moveTo>
                    <a:lnTo>
                      <a:pt x="1775109" y="0"/>
                    </a:lnTo>
                    <a:lnTo>
                      <a:pt x="1775109" y="263481"/>
                    </a:lnTo>
                    <a:lnTo>
                      <a:pt x="0" y="263481"/>
                    </a:lnTo>
                    <a:close/>
                  </a:path>
                </a:pathLst>
              </a:custGeom>
              <a:solidFill>
                <a:srgbClr val="D9D9F4"/>
              </a:solidFill>
              <a:ln w="9525" cap="sq">
                <a:solidFill>
                  <a:srgbClr val="7329C9"/>
                </a:solidFill>
                <a:prstDash val="solid"/>
                <a:miter/>
              </a:ln>
            </p:spPr>
            <p:txBody>
              <a:bodyPr/>
              <a:lstStyle/>
              <a:p>
                <a:endParaRPr lang="en-GB" sz="3200">
                  <a:latin typeface="Aptos Display" panose="020B0004020202020204" pitchFamily="34" charset="0"/>
                </a:endParaRPr>
              </a:p>
            </p:txBody>
          </p:sp>
          <p:sp>
            <p:nvSpPr>
              <p:cNvPr id="6" name="TextBox 6"/>
              <p:cNvSpPr txBox="1"/>
              <p:nvPr/>
            </p:nvSpPr>
            <p:spPr>
              <a:xfrm>
                <a:off x="0" y="-47625"/>
                <a:ext cx="1775109" cy="311106"/>
              </a:xfrm>
              <a:prstGeom prst="rect">
                <a:avLst/>
              </a:prstGeom>
            </p:spPr>
            <p:txBody>
              <a:bodyPr lIns="50800" tIns="50800" rIns="50800" bIns="50800" rtlCol="0" anchor="ctr"/>
              <a:lstStyle/>
              <a:p>
                <a:pPr algn="ctr">
                  <a:lnSpc>
                    <a:spcPts val="3079"/>
                  </a:lnSpc>
                </a:pPr>
                <a:endParaRPr sz="3200">
                  <a:latin typeface="Aptos Display" panose="020B0004020202020204" pitchFamily="34" charset="0"/>
                </a:endParaRPr>
              </a:p>
            </p:txBody>
          </p:sp>
        </p:grpSp>
        <p:sp>
          <p:nvSpPr>
            <p:cNvPr id="7" name="TextBox 7"/>
            <p:cNvSpPr txBox="1"/>
            <p:nvPr/>
          </p:nvSpPr>
          <p:spPr>
            <a:xfrm>
              <a:off x="-67243" y="261109"/>
              <a:ext cx="7290985" cy="715394"/>
            </a:xfrm>
            <a:prstGeom prst="rect">
              <a:avLst/>
            </a:prstGeom>
          </p:spPr>
          <p:txBody>
            <a:bodyPr lIns="0" tIns="0" rIns="0" bIns="0" rtlCol="0" anchor="t">
              <a:spAutoFit/>
            </a:bodyPr>
            <a:lstStyle/>
            <a:p>
              <a:pPr algn="ctr">
                <a:lnSpc>
                  <a:spcPts val="3521"/>
                </a:lnSpc>
                <a:spcBef>
                  <a:spcPct val="0"/>
                </a:spcBef>
              </a:pPr>
              <a:r>
                <a:rPr lang="en-US" sz="3200" b="1" dirty="0">
                  <a:solidFill>
                    <a:srgbClr val="000000"/>
                  </a:solidFill>
                  <a:latin typeface="Aptos Display" panose="020B0004020202020204" pitchFamily="34" charset="0"/>
                  <a:ea typeface="DM Sans Bold"/>
                  <a:cs typeface="DM Sans Bold"/>
                  <a:sym typeface="DM Sans Bold"/>
                </a:rPr>
                <a:t>Psychological Therapists</a:t>
              </a:r>
            </a:p>
          </p:txBody>
        </p:sp>
      </p:grpSp>
      <p:grpSp>
        <p:nvGrpSpPr>
          <p:cNvPr id="8" name="Group 8"/>
          <p:cNvGrpSpPr/>
          <p:nvPr/>
        </p:nvGrpSpPr>
        <p:grpSpPr>
          <a:xfrm>
            <a:off x="13963292" y="2330762"/>
            <a:ext cx="3392106" cy="952813"/>
            <a:chOff x="-24420" y="-47625"/>
            <a:chExt cx="737264" cy="167075"/>
          </a:xfrm>
        </p:grpSpPr>
        <p:sp>
          <p:nvSpPr>
            <p:cNvPr id="9" name="Freeform 9"/>
            <p:cNvSpPr/>
            <p:nvPr/>
          </p:nvSpPr>
          <p:spPr>
            <a:xfrm>
              <a:off x="-24420" y="-6561"/>
              <a:ext cx="712844" cy="119450"/>
            </a:xfrm>
            <a:custGeom>
              <a:avLst/>
              <a:gdLst/>
              <a:ahLst/>
              <a:cxnLst/>
              <a:rect l="l" t="t" r="r" b="b"/>
              <a:pathLst>
                <a:path w="712844" h="119450">
                  <a:moveTo>
                    <a:pt x="0" y="0"/>
                  </a:moveTo>
                  <a:lnTo>
                    <a:pt x="712844" y="0"/>
                  </a:lnTo>
                  <a:lnTo>
                    <a:pt x="712844" y="119450"/>
                  </a:lnTo>
                  <a:lnTo>
                    <a:pt x="0" y="119450"/>
                  </a:lnTo>
                  <a:close/>
                </a:path>
              </a:pathLst>
            </a:custGeom>
            <a:solidFill>
              <a:srgbClr val="D9D9F4"/>
            </a:solidFill>
            <a:ln w="9525" cap="sq">
              <a:solidFill>
                <a:srgbClr val="7329C9"/>
              </a:solidFill>
              <a:prstDash val="solid"/>
              <a:miter/>
            </a:ln>
          </p:spPr>
          <p:txBody>
            <a:bodyPr/>
            <a:lstStyle/>
            <a:p>
              <a:endParaRPr lang="en-GB" sz="3200" dirty="0">
                <a:latin typeface="Aptos Display" panose="020B0004020202020204" pitchFamily="34" charset="0"/>
              </a:endParaRPr>
            </a:p>
          </p:txBody>
        </p:sp>
        <p:sp>
          <p:nvSpPr>
            <p:cNvPr id="10" name="TextBox 10"/>
            <p:cNvSpPr txBox="1"/>
            <p:nvPr/>
          </p:nvSpPr>
          <p:spPr>
            <a:xfrm>
              <a:off x="0" y="-47625"/>
              <a:ext cx="712844" cy="167075"/>
            </a:xfrm>
            <a:prstGeom prst="rect">
              <a:avLst/>
            </a:prstGeom>
          </p:spPr>
          <p:txBody>
            <a:bodyPr lIns="50800" tIns="50800" rIns="50800" bIns="50800" rtlCol="0" anchor="ctr"/>
            <a:lstStyle/>
            <a:p>
              <a:pPr algn="ctr">
                <a:lnSpc>
                  <a:spcPts val="3079"/>
                </a:lnSpc>
              </a:pPr>
              <a:endParaRPr sz="3200">
                <a:latin typeface="Aptos Display" panose="020B0004020202020204" pitchFamily="34" charset="0"/>
              </a:endParaRPr>
            </a:p>
          </p:txBody>
        </p:sp>
      </p:grpSp>
      <p:grpSp>
        <p:nvGrpSpPr>
          <p:cNvPr id="17" name="Group 17"/>
          <p:cNvGrpSpPr/>
          <p:nvPr/>
        </p:nvGrpSpPr>
        <p:grpSpPr>
          <a:xfrm>
            <a:off x="250740" y="2583800"/>
            <a:ext cx="5381945" cy="708331"/>
            <a:chOff x="0" y="0"/>
            <a:chExt cx="1417467" cy="186556"/>
          </a:xfrm>
        </p:grpSpPr>
        <p:sp>
          <p:nvSpPr>
            <p:cNvPr id="18" name="Freeform 18"/>
            <p:cNvSpPr/>
            <p:nvPr/>
          </p:nvSpPr>
          <p:spPr>
            <a:xfrm>
              <a:off x="0" y="0"/>
              <a:ext cx="1417467" cy="186556"/>
            </a:xfrm>
            <a:custGeom>
              <a:avLst/>
              <a:gdLst/>
              <a:ahLst/>
              <a:cxnLst/>
              <a:rect l="l" t="t" r="r" b="b"/>
              <a:pathLst>
                <a:path w="1417467" h="186556">
                  <a:moveTo>
                    <a:pt x="0" y="0"/>
                  </a:moveTo>
                  <a:lnTo>
                    <a:pt x="1417467" y="0"/>
                  </a:lnTo>
                  <a:lnTo>
                    <a:pt x="1417467" y="186556"/>
                  </a:lnTo>
                  <a:lnTo>
                    <a:pt x="0" y="186556"/>
                  </a:lnTo>
                  <a:close/>
                </a:path>
              </a:pathLst>
            </a:custGeom>
            <a:solidFill>
              <a:srgbClr val="D9D9F4"/>
            </a:solidFill>
            <a:ln w="9525" cap="sq">
              <a:solidFill>
                <a:srgbClr val="7329C9"/>
              </a:solidFill>
              <a:prstDash val="solid"/>
              <a:miter/>
            </a:ln>
          </p:spPr>
          <p:txBody>
            <a:bodyPr/>
            <a:lstStyle/>
            <a:p>
              <a:endParaRPr lang="en-GB" sz="3200">
                <a:latin typeface="Aptos Display" panose="020B0004020202020204" pitchFamily="34" charset="0"/>
              </a:endParaRPr>
            </a:p>
          </p:txBody>
        </p:sp>
        <p:sp>
          <p:nvSpPr>
            <p:cNvPr id="19" name="TextBox 19"/>
            <p:cNvSpPr txBox="1"/>
            <p:nvPr/>
          </p:nvSpPr>
          <p:spPr>
            <a:xfrm>
              <a:off x="0" y="-47625"/>
              <a:ext cx="1417467" cy="234181"/>
            </a:xfrm>
            <a:prstGeom prst="rect">
              <a:avLst/>
            </a:prstGeom>
          </p:spPr>
          <p:txBody>
            <a:bodyPr lIns="50800" tIns="50800" rIns="50800" bIns="50800" rtlCol="0" anchor="ctr"/>
            <a:lstStyle/>
            <a:p>
              <a:pPr algn="ctr">
                <a:lnSpc>
                  <a:spcPts val="3079"/>
                </a:lnSpc>
              </a:pPr>
              <a:endParaRPr sz="3200">
                <a:latin typeface="Aptos Display" panose="020B0004020202020204" pitchFamily="34" charset="0"/>
              </a:endParaRPr>
            </a:p>
          </p:txBody>
        </p:sp>
      </p:grpSp>
      <p:sp>
        <p:nvSpPr>
          <p:cNvPr id="20" name="TextBox 20"/>
          <p:cNvSpPr txBox="1"/>
          <p:nvPr/>
        </p:nvSpPr>
        <p:spPr>
          <a:xfrm>
            <a:off x="4856719" y="173648"/>
            <a:ext cx="9982472" cy="987450"/>
          </a:xfrm>
          <a:prstGeom prst="rect">
            <a:avLst/>
          </a:prstGeom>
        </p:spPr>
        <p:txBody>
          <a:bodyPr lIns="0" tIns="0" rIns="0" bIns="0" rtlCol="0" anchor="t">
            <a:spAutoFit/>
          </a:bodyPr>
          <a:lstStyle/>
          <a:p>
            <a:pPr algn="ctr">
              <a:lnSpc>
                <a:spcPts val="7699"/>
              </a:lnSpc>
            </a:pPr>
            <a:r>
              <a:rPr lang="en-US" sz="6600" b="1" dirty="0">
                <a:solidFill>
                  <a:srgbClr val="7030A0"/>
                </a:solidFill>
                <a:latin typeface="Aptos Display" panose="020B0004020202020204" pitchFamily="34" charset="0"/>
                <a:ea typeface="DM Sans Bold"/>
                <a:cs typeface="DM Sans Bold"/>
                <a:sym typeface="DM Sans Bold"/>
              </a:rPr>
              <a:t>Our Members</a:t>
            </a:r>
          </a:p>
        </p:txBody>
      </p:sp>
      <p:sp>
        <p:nvSpPr>
          <p:cNvPr id="21" name="TextBox 21"/>
          <p:cNvSpPr txBox="1"/>
          <p:nvPr/>
        </p:nvSpPr>
        <p:spPr>
          <a:xfrm>
            <a:off x="148181" y="3715209"/>
            <a:ext cx="6220464" cy="4041043"/>
          </a:xfrm>
          <a:prstGeom prst="rect">
            <a:avLst/>
          </a:prstGeom>
        </p:spPr>
        <p:txBody>
          <a:bodyPr lIns="0" tIns="0" rIns="0" bIns="0" rtlCol="0" anchor="t">
            <a:spAutoFit/>
          </a:bodyPr>
          <a:lstStyle/>
          <a:p>
            <a:pPr marL="539749" lvl="1" indent="-269875" algn="l">
              <a:lnSpc>
                <a:spcPts val="349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Psychological Wellbeing Practitioner</a:t>
            </a:r>
          </a:p>
          <a:p>
            <a:pPr marL="539749" lvl="1" indent="-269875" algn="l">
              <a:lnSpc>
                <a:spcPts val="349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Education Mental Health Practitioner</a:t>
            </a:r>
          </a:p>
          <a:p>
            <a:pPr marL="539749" lvl="1" indent="-269875" algn="l">
              <a:lnSpc>
                <a:spcPts val="349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Children’s Wellbeing Practitioner</a:t>
            </a:r>
          </a:p>
          <a:p>
            <a:pPr marL="539749" lvl="1" indent="-269875" algn="l">
              <a:lnSpc>
                <a:spcPts val="349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Mental Health &amp; Wellbeing Practitioner</a:t>
            </a:r>
          </a:p>
          <a:p>
            <a:pPr marL="539749" lvl="1" indent="-269875" algn="l">
              <a:lnSpc>
                <a:spcPts val="349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Youth Intensive Psychological Practitioner</a:t>
            </a:r>
          </a:p>
        </p:txBody>
      </p:sp>
      <p:sp>
        <p:nvSpPr>
          <p:cNvPr id="22" name="TextBox 22"/>
          <p:cNvSpPr txBox="1"/>
          <p:nvPr/>
        </p:nvSpPr>
        <p:spPr>
          <a:xfrm>
            <a:off x="6978123" y="3539692"/>
            <a:ext cx="5717892" cy="4525150"/>
          </a:xfrm>
          <a:prstGeom prst="rect">
            <a:avLst/>
          </a:prstGeom>
        </p:spPr>
        <p:txBody>
          <a:bodyPr lIns="0" tIns="0" rIns="0" bIns="0" rtlCol="0" anchor="t">
            <a:spAutoFit/>
          </a:bodyPr>
          <a:lstStyle/>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Counsellor</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Cognitive Behavioural Therapist</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Adult Psychotherapist</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Family &amp; Systemic Psychotherapist</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Child &amp; Adolescent Psychotherapist</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Medical Psychotherapists*</a:t>
            </a:r>
          </a:p>
          <a:p>
            <a:pPr marL="496571" lvl="1" indent="-248285">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Art, Drama, &amp; Music Therapist*</a:t>
            </a:r>
          </a:p>
          <a:p>
            <a:pPr marL="496571" lvl="1" indent="-248285" algn="l">
              <a:lnSpc>
                <a:spcPts val="3220"/>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Psychological Therapists (Other)</a:t>
            </a:r>
          </a:p>
        </p:txBody>
      </p:sp>
      <p:sp>
        <p:nvSpPr>
          <p:cNvPr id="23" name="TextBox 23"/>
          <p:cNvSpPr txBox="1"/>
          <p:nvPr/>
        </p:nvSpPr>
        <p:spPr>
          <a:xfrm>
            <a:off x="13305493" y="3617727"/>
            <a:ext cx="4846809" cy="2883675"/>
          </a:xfrm>
          <a:prstGeom prst="rect">
            <a:avLst/>
          </a:prstGeom>
        </p:spPr>
        <p:txBody>
          <a:bodyPr wrap="square" lIns="0" tIns="0" rIns="0" bIns="0" rtlCol="0" anchor="t">
            <a:spAutoFit/>
          </a:bodyPr>
          <a:lstStyle/>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Clinical Psychologist</a:t>
            </a:r>
          </a:p>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Counselling Psychologist</a:t>
            </a:r>
          </a:p>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Health Psychologist</a:t>
            </a:r>
          </a:p>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Forensic Psychologist</a:t>
            </a:r>
          </a:p>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Clinical Associate in Psychology</a:t>
            </a:r>
          </a:p>
          <a:p>
            <a:pPr marL="496569" lvl="1" indent="-248284" algn="l">
              <a:lnSpc>
                <a:spcPts val="3219"/>
              </a:lnSpc>
              <a:buFont typeface="Arial"/>
              <a:buChar char="•"/>
            </a:pPr>
            <a:r>
              <a:rPr lang="en-US" sz="3200" dirty="0">
                <a:solidFill>
                  <a:srgbClr val="000000"/>
                </a:solidFill>
                <a:latin typeface="Aptos Display" panose="020B0004020202020204" pitchFamily="34" charset="0"/>
                <a:ea typeface="DM Sans Bold"/>
                <a:cs typeface="DM Sans Bold"/>
                <a:sym typeface="DM Sans Bold"/>
              </a:rPr>
              <a:t>Assistant Psychologist</a:t>
            </a:r>
          </a:p>
        </p:txBody>
      </p:sp>
      <p:sp>
        <p:nvSpPr>
          <p:cNvPr id="24" name="TextBox 24"/>
          <p:cNvSpPr txBox="1"/>
          <p:nvPr/>
        </p:nvSpPr>
        <p:spPr>
          <a:xfrm>
            <a:off x="14249877" y="2699248"/>
            <a:ext cx="2706579" cy="450316"/>
          </a:xfrm>
          <a:prstGeom prst="rect">
            <a:avLst/>
          </a:prstGeom>
        </p:spPr>
        <p:txBody>
          <a:bodyPr lIns="0" tIns="0" rIns="0" bIns="0" rtlCol="0" anchor="t">
            <a:spAutoFit/>
          </a:bodyPr>
          <a:lstStyle/>
          <a:p>
            <a:pPr algn="ctr">
              <a:lnSpc>
                <a:spcPts val="3499"/>
              </a:lnSpc>
              <a:spcBef>
                <a:spcPct val="0"/>
              </a:spcBef>
            </a:pPr>
            <a:r>
              <a:rPr lang="en-US" sz="3200" b="1" dirty="0">
                <a:solidFill>
                  <a:srgbClr val="000000"/>
                </a:solidFill>
                <a:latin typeface="Aptos Display" panose="020B0004020202020204" pitchFamily="34" charset="0"/>
                <a:ea typeface="DM Sans Bold"/>
                <a:cs typeface="DM Sans Bold"/>
                <a:sym typeface="DM Sans Bold"/>
              </a:rPr>
              <a:t>Psychologists</a:t>
            </a:r>
          </a:p>
        </p:txBody>
      </p:sp>
      <p:sp>
        <p:nvSpPr>
          <p:cNvPr id="25" name="TextBox 25"/>
          <p:cNvSpPr txBox="1"/>
          <p:nvPr/>
        </p:nvSpPr>
        <p:spPr>
          <a:xfrm>
            <a:off x="6238097" y="8619013"/>
            <a:ext cx="6457918" cy="411844"/>
          </a:xfrm>
          <a:prstGeom prst="rect">
            <a:avLst/>
          </a:prstGeom>
          <a:solidFill>
            <a:schemeClr val="accent4">
              <a:lumMod val="20000"/>
              <a:lumOff val="80000"/>
            </a:schemeClr>
          </a:solidFill>
        </p:spPr>
        <p:txBody>
          <a:bodyPr wrap="square" lIns="0" tIns="0" rIns="0" bIns="0" rtlCol="0" anchor="t">
            <a:spAutoFit/>
          </a:bodyPr>
          <a:lstStyle/>
          <a:p>
            <a:pPr algn="ctr">
              <a:lnSpc>
                <a:spcPts val="3079"/>
              </a:lnSpc>
            </a:pPr>
            <a:r>
              <a:rPr lang="en-US" sz="3200" b="1" u="sng" dirty="0">
                <a:solidFill>
                  <a:srgbClr val="094886"/>
                </a:solidFill>
                <a:latin typeface="Aptos Display" panose="020B0004020202020204" pitchFamily="34" charset="0"/>
                <a:ea typeface="DM Sans Bold"/>
                <a:cs typeface="DM Sans Bold"/>
                <a:sym typeface="DM Sans Bold"/>
                <a:hlinkClick r:id="rId3" tooltip="https://ppn.nhs.uk/south-west"/>
              </a:rPr>
              <a:t>https://ppn.nhs.uk/south-west</a:t>
            </a:r>
          </a:p>
        </p:txBody>
      </p:sp>
      <p:sp>
        <p:nvSpPr>
          <p:cNvPr id="26" name="TextBox 26"/>
          <p:cNvSpPr txBox="1"/>
          <p:nvPr/>
        </p:nvSpPr>
        <p:spPr>
          <a:xfrm>
            <a:off x="250739" y="2750225"/>
            <a:ext cx="5381945" cy="450316"/>
          </a:xfrm>
          <a:prstGeom prst="rect">
            <a:avLst/>
          </a:prstGeom>
        </p:spPr>
        <p:txBody>
          <a:bodyPr lIns="0" tIns="0" rIns="0" bIns="0" rtlCol="0" anchor="t">
            <a:spAutoFit/>
          </a:bodyPr>
          <a:lstStyle/>
          <a:p>
            <a:pPr algn="ctr">
              <a:lnSpc>
                <a:spcPts val="3499"/>
              </a:lnSpc>
              <a:spcBef>
                <a:spcPct val="0"/>
              </a:spcBef>
            </a:pPr>
            <a:r>
              <a:rPr lang="en-US" sz="3200" b="1" dirty="0">
                <a:solidFill>
                  <a:srgbClr val="000000"/>
                </a:solidFill>
                <a:latin typeface="Aptos Display" panose="020B0004020202020204" pitchFamily="34" charset="0"/>
                <a:ea typeface="DM Sans Bold"/>
                <a:cs typeface="DM Sans Bold"/>
                <a:sym typeface="DM Sans Bold"/>
              </a:rPr>
              <a:t>Psychological Practitioners</a:t>
            </a:r>
          </a:p>
        </p:txBody>
      </p:sp>
      <p:sp>
        <p:nvSpPr>
          <p:cNvPr id="28" name="TextBox 28"/>
          <p:cNvSpPr txBox="1"/>
          <p:nvPr/>
        </p:nvSpPr>
        <p:spPr>
          <a:xfrm>
            <a:off x="4845833" y="1321234"/>
            <a:ext cx="9982472" cy="523873"/>
          </a:xfrm>
          <a:prstGeom prst="rect">
            <a:avLst/>
          </a:prstGeom>
        </p:spPr>
        <p:txBody>
          <a:bodyPr lIns="0" tIns="0" rIns="0" bIns="0" rtlCol="0" anchor="t">
            <a:spAutoFit/>
          </a:bodyPr>
          <a:lstStyle/>
          <a:p>
            <a:pPr algn="ctr">
              <a:lnSpc>
                <a:spcPts val="4200"/>
              </a:lnSpc>
            </a:pPr>
            <a:r>
              <a:rPr lang="en-US" sz="3200" b="1" dirty="0">
                <a:solidFill>
                  <a:srgbClr val="592D73"/>
                </a:solidFill>
                <a:latin typeface="Aptos Display" panose="020B0004020202020204" pitchFamily="34" charset="0"/>
                <a:ea typeface="DM Sans Bold"/>
                <a:cs typeface="DM Sans Bold"/>
                <a:sym typeface="DM Sans Bold"/>
              </a:rPr>
              <a:t>Taxonomy of Psychological Professions</a:t>
            </a:r>
          </a:p>
        </p:txBody>
      </p:sp>
      <p:sp>
        <p:nvSpPr>
          <p:cNvPr id="29" name="TextBox 25">
            <a:extLst>
              <a:ext uri="{FF2B5EF4-FFF2-40B4-BE49-F238E27FC236}">
                <a16:creationId xmlns:a16="http://schemas.microsoft.com/office/drawing/2014/main" id="{1C1B4D74-8A95-693F-95D4-7511E00B38E2}"/>
              </a:ext>
            </a:extLst>
          </p:cNvPr>
          <p:cNvSpPr txBox="1"/>
          <p:nvPr/>
        </p:nvSpPr>
        <p:spPr>
          <a:xfrm>
            <a:off x="0" y="9779927"/>
            <a:ext cx="7924800" cy="362087"/>
          </a:xfrm>
          <a:prstGeom prst="rect">
            <a:avLst/>
          </a:prstGeom>
        </p:spPr>
        <p:txBody>
          <a:bodyPr wrap="square" lIns="0" tIns="0" rIns="0" bIns="0" rtlCol="0" anchor="t">
            <a:spAutoFit/>
          </a:bodyPr>
          <a:lstStyle/>
          <a:p>
            <a:pPr algn="ctr">
              <a:lnSpc>
                <a:spcPts val="3079"/>
              </a:lnSpc>
            </a:pPr>
            <a:r>
              <a:rPr lang="en-US" b="1" u="sng" dirty="0">
                <a:latin typeface="Aptos Display" panose="020B0004020202020204" pitchFamily="34" charset="0"/>
                <a:ea typeface="DM Sans Bold"/>
                <a:cs typeface="DM Sans Bold"/>
                <a:sym typeface="DM Sans Bold"/>
                <a:hlinkClick r:id="rId3" tooltip="https://ppn.nhs.uk/south-west">
                  <a:extLst>
                    <a:ext uri="{A12FA001-AC4F-418D-AE19-62706E023703}">
                      <ahyp:hlinkClr xmlns:ahyp="http://schemas.microsoft.com/office/drawing/2018/hyperlinkcolor" val="tx"/>
                    </a:ext>
                  </a:extLst>
                </a:hlinkClick>
              </a:rPr>
              <a:t>*Formally represented in other professional structures (AHPs / Medical)</a:t>
            </a:r>
          </a:p>
        </p:txBody>
      </p:sp>
      <p:sp>
        <p:nvSpPr>
          <p:cNvPr id="12" name="Freeform 33">
            <a:extLst>
              <a:ext uri="{FF2B5EF4-FFF2-40B4-BE49-F238E27FC236}">
                <a16:creationId xmlns:a16="http://schemas.microsoft.com/office/drawing/2014/main" id="{29723D49-F7E7-0D0E-8F3F-DB26A1ACB709}"/>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4"/>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EC8915F7-C75C-9E78-A93A-BAF6E93FF6A9}"/>
              </a:ext>
            </a:extLst>
          </p:cNvPr>
          <p:cNvGrpSpPr/>
          <p:nvPr/>
        </p:nvGrpSpPr>
        <p:grpSpPr>
          <a:xfrm>
            <a:off x="2427757" y="3899713"/>
            <a:ext cx="696547" cy="3991660"/>
            <a:chOff x="2421189" y="3756389"/>
            <a:chExt cx="696547" cy="3991660"/>
          </a:xfrm>
        </p:grpSpPr>
        <p:sp>
          <p:nvSpPr>
            <p:cNvPr id="2" name="Freeform 2"/>
            <p:cNvSpPr/>
            <p:nvPr/>
          </p:nvSpPr>
          <p:spPr>
            <a:xfrm>
              <a:off x="2436592" y="3756389"/>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grpSp>
          <p:nvGrpSpPr>
            <p:cNvPr id="26" name="Group 25">
              <a:extLst>
                <a:ext uri="{FF2B5EF4-FFF2-40B4-BE49-F238E27FC236}">
                  <a16:creationId xmlns:a16="http://schemas.microsoft.com/office/drawing/2014/main" id="{0C0F8743-7164-07A3-99D6-A92C3F2BE464}"/>
                </a:ext>
              </a:extLst>
            </p:cNvPr>
            <p:cNvGrpSpPr/>
            <p:nvPr/>
          </p:nvGrpSpPr>
          <p:grpSpPr>
            <a:xfrm>
              <a:off x="2421189" y="4889204"/>
              <a:ext cx="696547" cy="2858845"/>
              <a:chOff x="2421189" y="4889204"/>
              <a:chExt cx="696547" cy="2858845"/>
            </a:xfrm>
          </p:grpSpPr>
          <p:sp>
            <p:nvSpPr>
              <p:cNvPr id="3" name="Freeform 3"/>
              <p:cNvSpPr/>
              <p:nvPr/>
            </p:nvSpPr>
            <p:spPr>
              <a:xfrm>
                <a:off x="2436592" y="4889204"/>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4" name="Freeform 4"/>
              <p:cNvSpPr/>
              <p:nvPr/>
            </p:nvSpPr>
            <p:spPr>
              <a:xfrm>
                <a:off x="2421189" y="6001005"/>
                <a:ext cx="652021" cy="678305"/>
              </a:xfrm>
              <a:custGeom>
                <a:avLst/>
                <a:gdLst/>
                <a:ahLst/>
                <a:cxnLst/>
                <a:rect l="l" t="t" r="r" b="b"/>
                <a:pathLst>
                  <a:path w="652021" h="678305">
                    <a:moveTo>
                      <a:pt x="0" y="0"/>
                    </a:moveTo>
                    <a:lnTo>
                      <a:pt x="652021" y="0"/>
                    </a:lnTo>
                    <a:lnTo>
                      <a:pt x="652021" y="678306"/>
                    </a:lnTo>
                    <a:lnTo>
                      <a:pt x="0" y="67830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5" name="Freeform 5"/>
              <p:cNvSpPr/>
              <p:nvPr/>
            </p:nvSpPr>
            <p:spPr>
              <a:xfrm>
                <a:off x="2465715" y="7069744"/>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grpSp>
      </p:grpSp>
      <p:grpSp>
        <p:nvGrpSpPr>
          <p:cNvPr id="30" name="Group 29">
            <a:extLst>
              <a:ext uri="{FF2B5EF4-FFF2-40B4-BE49-F238E27FC236}">
                <a16:creationId xmlns:a16="http://schemas.microsoft.com/office/drawing/2014/main" id="{17AD4A70-487E-6E8F-DB83-AC1E1340F76F}"/>
              </a:ext>
            </a:extLst>
          </p:cNvPr>
          <p:cNvGrpSpPr/>
          <p:nvPr/>
        </p:nvGrpSpPr>
        <p:grpSpPr>
          <a:xfrm>
            <a:off x="10111017" y="3778507"/>
            <a:ext cx="652022" cy="3965196"/>
            <a:chOff x="10289218" y="3757393"/>
            <a:chExt cx="652022" cy="3965196"/>
          </a:xfrm>
        </p:grpSpPr>
        <p:sp>
          <p:nvSpPr>
            <p:cNvPr id="7" name="Freeform 7"/>
            <p:cNvSpPr/>
            <p:nvPr/>
          </p:nvSpPr>
          <p:spPr>
            <a:xfrm>
              <a:off x="10289219" y="3757393"/>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grpSp>
          <p:nvGrpSpPr>
            <p:cNvPr id="29" name="Group 28">
              <a:extLst>
                <a:ext uri="{FF2B5EF4-FFF2-40B4-BE49-F238E27FC236}">
                  <a16:creationId xmlns:a16="http://schemas.microsoft.com/office/drawing/2014/main" id="{96AB5270-B25E-3CF8-EE86-E3C67B524D8A}"/>
                </a:ext>
              </a:extLst>
            </p:cNvPr>
            <p:cNvGrpSpPr/>
            <p:nvPr/>
          </p:nvGrpSpPr>
          <p:grpSpPr>
            <a:xfrm>
              <a:off x="10289218" y="4804347"/>
              <a:ext cx="652022" cy="2918242"/>
              <a:chOff x="10289218" y="4804347"/>
              <a:chExt cx="652022" cy="2918242"/>
            </a:xfrm>
          </p:grpSpPr>
          <p:sp>
            <p:nvSpPr>
              <p:cNvPr id="8" name="Freeform 8"/>
              <p:cNvSpPr/>
              <p:nvPr/>
            </p:nvSpPr>
            <p:spPr>
              <a:xfrm>
                <a:off x="10289219" y="4804347"/>
                <a:ext cx="652021" cy="678305"/>
              </a:xfrm>
              <a:custGeom>
                <a:avLst/>
                <a:gdLst/>
                <a:ahLst/>
                <a:cxnLst/>
                <a:rect l="l" t="t" r="r" b="b"/>
                <a:pathLst>
                  <a:path w="652021" h="678305">
                    <a:moveTo>
                      <a:pt x="0" y="0"/>
                    </a:moveTo>
                    <a:lnTo>
                      <a:pt x="652021" y="0"/>
                    </a:lnTo>
                    <a:lnTo>
                      <a:pt x="652021" y="678306"/>
                    </a:lnTo>
                    <a:lnTo>
                      <a:pt x="0" y="67830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9" name="Freeform 9"/>
              <p:cNvSpPr/>
              <p:nvPr/>
            </p:nvSpPr>
            <p:spPr>
              <a:xfrm>
                <a:off x="10289219" y="6082481"/>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10" name="Freeform 10"/>
              <p:cNvSpPr/>
              <p:nvPr/>
            </p:nvSpPr>
            <p:spPr>
              <a:xfrm>
                <a:off x="10289218" y="7044284"/>
                <a:ext cx="652021" cy="678305"/>
              </a:xfrm>
              <a:custGeom>
                <a:avLst/>
                <a:gdLst/>
                <a:ahLst/>
                <a:cxnLst/>
                <a:rect l="l" t="t" r="r" b="b"/>
                <a:pathLst>
                  <a:path w="652021" h="678305">
                    <a:moveTo>
                      <a:pt x="0" y="0"/>
                    </a:moveTo>
                    <a:lnTo>
                      <a:pt x="652021" y="0"/>
                    </a:lnTo>
                    <a:lnTo>
                      <a:pt x="652021" y="678305"/>
                    </a:lnTo>
                    <a:lnTo>
                      <a:pt x="0" y="67830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grpSp>
      </p:grpSp>
      <p:grpSp>
        <p:nvGrpSpPr>
          <p:cNvPr id="24" name="Group 23">
            <a:extLst>
              <a:ext uri="{FF2B5EF4-FFF2-40B4-BE49-F238E27FC236}">
                <a16:creationId xmlns:a16="http://schemas.microsoft.com/office/drawing/2014/main" id="{2E36305E-037B-65BE-741A-5C8AD2A710F9}"/>
              </a:ext>
            </a:extLst>
          </p:cNvPr>
          <p:cNvGrpSpPr/>
          <p:nvPr/>
        </p:nvGrpSpPr>
        <p:grpSpPr>
          <a:xfrm>
            <a:off x="5132853" y="7743703"/>
            <a:ext cx="8022294" cy="2747832"/>
            <a:chOff x="6123243" y="7701772"/>
            <a:chExt cx="8022294" cy="2747832"/>
          </a:xfrm>
        </p:grpSpPr>
        <p:sp>
          <p:nvSpPr>
            <p:cNvPr id="12" name="Freeform 12"/>
            <p:cNvSpPr/>
            <p:nvPr/>
          </p:nvSpPr>
          <p:spPr>
            <a:xfrm>
              <a:off x="6123243" y="7701772"/>
              <a:ext cx="3695914" cy="2747832"/>
            </a:xfrm>
            <a:custGeom>
              <a:avLst/>
              <a:gdLst/>
              <a:ahLst/>
              <a:cxnLst/>
              <a:rect l="l" t="t" r="r" b="b"/>
              <a:pathLst>
                <a:path w="3695914" h="2747832">
                  <a:moveTo>
                    <a:pt x="0" y="0"/>
                  </a:moveTo>
                  <a:lnTo>
                    <a:pt x="3695914" y="0"/>
                  </a:lnTo>
                  <a:lnTo>
                    <a:pt x="3695914" y="2747832"/>
                  </a:lnTo>
                  <a:lnTo>
                    <a:pt x="0" y="2747832"/>
                  </a:lnTo>
                  <a:lnTo>
                    <a:pt x="0" y="0"/>
                  </a:lnTo>
                  <a:close/>
                </a:path>
              </a:pathLst>
            </a:custGeom>
            <a:blipFill>
              <a:blip r:embed="rId4"/>
              <a:stretch>
                <a:fillRect t="-45313"/>
              </a:stretch>
            </a:blipFill>
          </p:spPr>
          <p:txBody>
            <a:bodyPr/>
            <a:lstStyle/>
            <a:p>
              <a:endParaRPr lang="en-GB">
                <a:latin typeface="Aptos Display" panose="020B0004020202020204" pitchFamily="34" charset="0"/>
              </a:endParaRPr>
            </a:p>
          </p:txBody>
        </p:sp>
        <p:sp>
          <p:nvSpPr>
            <p:cNvPr id="13" name="Freeform 13"/>
            <p:cNvSpPr/>
            <p:nvPr/>
          </p:nvSpPr>
          <p:spPr>
            <a:xfrm>
              <a:off x="9461223" y="7852164"/>
              <a:ext cx="4684314" cy="2371721"/>
            </a:xfrm>
            <a:custGeom>
              <a:avLst/>
              <a:gdLst/>
              <a:ahLst/>
              <a:cxnLst/>
              <a:rect l="l" t="t" r="r" b="b"/>
              <a:pathLst>
                <a:path w="4684314" h="2371721">
                  <a:moveTo>
                    <a:pt x="0" y="0"/>
                  </a:moveTo>
                  <a:lnTo>
                    <a:pt x="4684314" y="0"/>
                  </a:lnTo>
                  <a:lnTo>
                    <a:pt x="4684314" y="2371722"/>
                  </a:lnTo>
                  <a:lnTo>
                    <a:pt x="0" y="2371722"/>
                  </a:lnTo>
                  <a:lnTo>
                    <a:pt x="0" y="0"/>
                  </a:lnTo>
                  <a:close/>
                </a:path>
              </a:pathLst>
            </a:custGeom>
            <a:blipFill>
              <a:blip r:embed="rId5"/>
              <a:stretch>
                <a:fillRect/>
              </a:stretch>
            </a:blipFill>
          </p:spPr>
          <p:txBody>
            <a:bodyPr/>
            <a:lstStyle/>
            <a:p>
              <a:endParaRPr lang="en-GB">
                <a:latin typeface="Aptos Display" panose="020B0004020202020204" pitchFamily="34" charset="0"/>
              </a:endParaRPr>
            </a:p>
          </p:txBody>
        </p:sp>
      </p:grpSp>
      <p:grpSp>
        <p:nvGrpSpPr>
          <p:cNvPr id="28" name="Group 27">
            <a:extLst>
              <a:ext uri="{FF2B5EF4-FFF2-40B4-BE49-F238E27FC236}">
                <a16:creationId xmlns:a16="http://schemas.microsoft.com/office/drawing/2014/main" id="{8F129444-A223-AC29-386F-87188A853A29}"/>
              </a:ext>
            </a:extLst>
          </p:cNvPr>
          <p:cNvGrpSpPr/>
          <p:nvPr/>
        </p:nvGrpSpPr>
        <p:grpSpPr>
          <a:xfrm>
            <a:off x="3250956" y="3755770"/>
            <a:ext cx="6491557" cy="4135603"/>
            <a:chOff x="3490643" y="3695505"/>
            <a:chExt cx="6491557" cy="4135603"/>
          </a:xfrm>
        </p:grpSpPr>
        <p:sp>
          <p:nvSpPr>
            <p:cNvPr id="6" name="TextBox 6"/>
            <p:cNvSpPr txBox="1"/>
            <p:nvPr/>
          </p:nvSpPr>
          <p:spPr>
            <a:xfrm>
              <a:off x="3558815" y="7055255"/>
              <a:ext cx="5585185" cy="775853"/>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Art, Drama, Music Therapy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a:t>
              </a:r>
            </a:p>
          </p:txBody>
        </p:sp>
        <p:sp>
          <p:nvSpPr>
            <p:cNvPr id="14" name="TextBox 14"/>
            <p:cNvSpPr txBox="1"/>
            <p:nvPr/>
          </p:nvSpPr>
          <p:spPr>
            <a:xfrm>
              <a:off x="3558815" y="3695505"/>
              <a:ext cx="6282253" cy="786947"/>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Clinical Associates in Psychology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(CAP COP)</a:t>
              </a:r>
            </a:p>
          </p:txBody>
        </p:sp>
        <p:sp>
          <p:nvSpPr>
            <p:cNvPr id="15" name="TextBox 15"/>
            <p:cNvSpPr txBox="1"/>
            <p:nvPr/>
          </p:nvSpPr>
          <p:spPr>
            <a:xfrm>
              <a:off x="3536904" y="4872392"/>
              <a:ext cx="6445296" cy="775853"/>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Education Mental Health Practitioner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(EMHP COP)</a:t>
              </a:r>
            </a:p>
          </p:txBody>
        </p:sp>
        <p:sp>
          <p:nvSpPr>
            <p:cNvPr id="16" name="TextBox 16"/>
            <p:cNvSpPr txBox="1"/>
            <p:nvPr/>
          </p:nvSpPr>
          <p:spPr>
            <a:xfrm>
              <a:off x="3490643" y="6005207"/>
              <a:ext cx="6282253" cy="775853"/>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Children ‘s Wellbeing Practitioner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(CWP COP)</a:t>
              </a:r>
            </a:p>
          </p:txBody>
        </p:sp>
      </p:grpSp>
      <p:sp>
        <p:nvSpPr>
          <p:cNvPr id="17" name="TextBox 17"/>
          <p:cNvSpPr txBox="1"/>
          <p:nvPr/>
        </p:nvSpPr>
        <p:spPr>
          <a:xfrm>
            <a:off x="2031850" y="447466"/>
            <a:ext cx="14980108" cy="768095"/>
          </a:xfrm>
          <a:prstGeom prst="rect">
            <a:avLst/>
          </a:prstGeom>
        </p:spPr>
        <p:txBody>
          <a:bodyPr lIns="0" tIns="0" rIns="0" bIns="0" rtlCol="0" anchor="t">
            <a:spAutoFit/>
          </a:bodyPr>
          <a:lstStyle/>
          <a:p>
            <a:pPr algn="ctr">
              <a:lnSpc>
                <a:spcPts val="5681"/>
              </a:lnSpc>
            </a:pPr>
            <a:r>
              <a:rPr lang="en-US" sz="6000" b="1" dirty="0">
                <a:solidFill>
                  <a:srgbClr val="7030A0"/>
                </a:solidFill>
                <a:latin typeface="Aptos Display" panose="020B0004020202020204" pitchFamily="34" charset="0"/>
                <a:ea typeface="DM Sans Bold"/>
                <a:cs typeface="DM Sans Bold"/>
                <a:sym typeface="DM Sans Bold"/>
              </a:rPr>
              <a:t>PPNSW Communities of Practice (COPs)</a:t>
            </a:r>
          </a:p>
        </p:txBody>
      </p:sp>
      <p:grpSp>
        <p:nvGrpSpPr>
          <p:cNvPr id="31" name="Group 30">
            <a:extLst>
              <a:ext uri="{FF2B5EF4-FFF2-40B4-BE49-F238E27FC236}">
                <a16:creationId xmlns:a16="http://schemas.microsoft.com/office/drawing/2014/main" id="{3BF9AAA9-C4A8-F99B-21C8-048908A02130}"/>
              </a:ext>
            </a:extLst>
          </p:cNvPr>
          <p:cNvGrpSpPr/>
          <p:nvPr/>
        </p:nvGrpSpPr>
        <p:grpSpPr>
          <a:xfrm>
            <a:off x="11046534" y="3826437"/>
            <a:ext cx="6876698" cy="3951650"/>
            <a:chOff x="11411302" y="3792053"/>
            <a:chExt cx="6876698" cy="3951650"/>
          </a:xfrm>
        </p:grpSpPr>
        <p:sp>
          <p:nvSpPr>
            <p:cNvPr id="18" name="TextBox 18"/>
            <p:cNvSpPr txBox="1"/>
            <p:nvPr/>
          </p:nvSpPr>
          <p:spPr>
            <a:xfrm>
              <a:off x="11411302" y="3792053"/>
              <a:ext cx="6282253" cy="772712"/>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Aspiring Psychologists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(AP COP)</a:t>
              </a:r>
            </a:p>
          </p:txBody>
        </p:sp>
        <p:sp>
          <p:nvSpPr>
            <p:cNvPr id="19" name="TextBox 19"/>
            <p:cNvSpPr txBox="1"/>
            <p:nvPr/>
          </p:nvSpPr>
          <p:spPr>
            <a:xfrm>
              <a:off x="11411302" y="4748417"/>
              <a:ext cx="6876698" cy="772712"/>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Mental Health and Wellbeing Practitioner Community of Practice (MHWP COP)</a:t>
              </a:r>
            </a:p>
          </p:txBody>
        </p:sp>
        <p:sp>
          <p:nvSpPr>
            <p:cNvPr id="20" name="TextBox 20"/>
            <p:cNvSpPr txBox="1"/>
            <p:nvPr/>
          </p:nvSpPr>
          <p:spPr>
            <a:xfrm>
              <a:off x="11457563" y="5882247"/>
              <a:ext cx="6497062" cy="772712"/>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Psychological Wellbeing Practitioner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(PWP COP)</a:t>
              </a:r>
            </a:p>
          </p:txBody>
        </p:sp>
        <p:sp>
          <p:nvSpPr>
            <p:cNvPr id="21" name="TextBox 21"/>
            <p:cNvSpPr txBox="1"/>
            <p:nvPr/>
          </p:nvSpPr>
          <p:spPr>
            <a:xfrm>
              <a:off x="11457562" y="6970991"/>
              <a:ext cx="6497061" cy="772712"/>
            </a:xfrm>
            <a:prstGeom prst="rect">
              <a:avLst/>
            </a:prstGeom>
          </p:spPr>
          <p:txBody>
            <a:bodyPr wrap="square" lIns="0" tIns="0" rIns="0" bIns="0" rtlCol="0" anchor="t">
              <a:spAutoFit/>
            </a:bodyPr>
            <a:lstStyle/>
            <a:p>
              <a:pPr algn="l">
                <a:lnSpc>
                  <a:spcPts val="3014"/>
                </a:lnSpc>
              </a:pPr>
              <a:r>
                <a:rPr lang="en-US" sz="2800" dirty="0">
                  <a:solidFill>
                    <a:srgbClr val="000000"/>
                  </a:solidFill>
                  <a:latin typeface="Aptos Display" panose="020B0004020202020204" pitchFamily="34" charset="0"/>
                  <a:ea typeface="DM Sans"/>
                  <a:cs typeface="DM Sans"/>
                  <a:sym typeface="DM Sans"/>
                </a:rPr>
                <a:t>Chief Psychological Professions Officer </a:t>
              </a:r>
            </a:p>
            <a:p>
              <a:pPr algn="l">
                <a:lnSpc>
                  <a:spcPts val="3014"/>
                </a:lnSpc>
              </a:pPr>
              <a:r>
                <a:rPr lang="en-US" sz="2800" dirty="0">
                  <a:solidFill>
                    <a:srgbClr val="000000"/>
                  </a:solidFill>
                  <a:latin typeface="Aptos Display" panose="020B0004020202020204" pitchFamily="34" charset="0"/>
                  <a:ea typeface="DM Sans"/>
                  <a:cs typeface="DM Sans"/>
                  <a:sym typeface="DM Sans"/>
                </a:rPr>
                <a:t>Community of Practice (CPPO COP)</a:t>
              </a:r>
            </a:p>
          </p:txBody>
        </p:sp>
      </p:grpSp>
      <p:sp>
        <p:nvSpPr>
          <p:cNvPr id="22" name="TextBox 22"/>
          <p:cNvSpPr txBox="1"/>
          <p:nvPr/>
        </p:nvSpPr>
        <p:spPr>
          <a:xfrm>
            <a:off x="1848858" y="1467219"/>
            <a:ext cx="15787309" cy="1933927"/>
          </a:xfrm>
          <a:prstGeom prst="rect">
            <a:avLst/>
          </a:prstGeom>
        </p:spPr>
        <p:txBody>
          <a:bodyPr wrap="square" lIns="0" tIns="0" rIns="0" bIns="0" rtlCol="0" anchor="t">
            <a:spAutoFit/>
          </a:bodyPr>
          <a:lstStyle/>
          <a:p>
            <a:pPr algn="just">
              <a:lnSpc>
                <a:spcPts val="3014"/>
              </a:lnSpc>
            </a:pPr>
            <a:r>
              <a:rPr lang="en-US" sz="3000" dirty="0">
                <a:solidFill>
                  <a:srgbClr val="000000"/>
                </a:solidFill>
                <a:latin typeface="Aptos Display" panose="020B0004020202020204" pitchFamily="34" charset="0"/>
                <a:ea typeface="DM Sans"/>
                <a:cs typeface="DM Sans"/>
                <a:sym typeface="DM Sans"/>
              </a:rPr>
              <a:t>Communities of Practice (COPs) offer a valuable space for practitioners, trainees, and partners to connect around shared clinical themes and areas of interest. These groups are member-led and supported by the PPN, enabling collaborative learning, peer support and innovation. When you join the network, you are invited to participate in the Communities of Practice that align with your interests or expertise. Members gain access to topic-specific events, discussion boards and exclusive resources. </a:t>
            </a:r>
          </a:p>
        </p:txBody>
      </p:sp>
      <p:sp>
        <p:nvSpPr>
          <p:cNvPr id="23" name="TextBox 23"/>
          <p:cNvSpPr txBox="1"/>
          <p:nvPr/>
        </p:nvSpPr>
        <p:spPr>
          <a:xfrm>
            <a:off x="572268" y="9636269"/>
            <a:ext cx="5090936" cy="370598"/>
          </a:xfrm>
          <a:prstGeom prst="rect">
            <a:avLst/>
          </a:prstGeom>
        </p:spPr>
        <p:txBody>
          <a:bodyPr lIns="0" tIns="0" rIns="0" bIns="0" rtlCol="0" anchor="t">
            <a:spAutoFit/>
          </a:bodyPr>
          <a:lstStyle/>
          <a:p>
            <a:pPr algn="l">
              <a:lnSpc>
                <a:spcPts val="3014"/>
              </a:lnSpc>
            </a:pPr>
            <a:r>
              <a:rPr lang="en-US" sz="2319" b="1" dirty="0">
                <a:solidFill>
                  <a:srgbClr val="094886"/>
                </a:solidFill>
                <a:latin typeface="Aptos Display" panose="020B0004020202020204" pitchFamily="34" charset="0"/>
                <a:ea typeface="DM Sans Bold"/>
                <a:cs typeface="DM Sans Bold"/>
                <a:sym typeface="DM Sans Bold"/>
              </a:rPr>
              <a:t>Join a Community of Practice </a:t>
            </a:r>
            <a:r>
              <a:rPr lang="en-US" sz="2319" b="1" u="sng" dirty="0">
                <a:solidFill>
                  <a:srgbClr val="094886"/>
                </a:solidFill>
                <a:latin typeface="Aptos Display" panose="020B0004020202020204" pitchFamily="34" charset="0"/>
                <a:ea typeface="DM Sans Bold"/>
                <a:cs typeface="DM Sans Bold"/>
                <a:sym typeface="DM Sans Bold"/>
                <a:hlinkClick r:id="rId6" tooltip="https://forms.office.com/Pages/ResponsePage.aspx?id=d10qkZj77k6vMhM02PBKU_WYiDYRGDZPh3eLB-Ne6idUN0dFODdCMDhQSVdTTktEQzNUV045MkZENS4u"/>
              </a:rPr>
              <a:t>here</a:t>
            </a:r>
          </a:p>
        </p:txBody>
      </p:sp>
      <p:sp>
        <p:nvSpPr>
          <p:cNvPr id="25" name="Freeform 33">
            <a:extLst>
              <a:ext uri="{FF2B5EF4-FFF2-40B4-BE49-F238E27FC236}">
                <a16:creationId xmlns:a16="http://schemas.microsoft.com/office/drawing/2014/main" id="{AEF5A2C7-7291-63FE-1E36-6D05E7A16C41}"/>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7"/>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874186" y="1476867"/>
            <a:ext cx="5327539" cy="871504"/>
            <a:chOff x="0" y="0"/>
            <a:chExt cx="7103386" cy="1162005"/>
          </a:xfrm>
        </p:grpSpPr>
        <p:grpSp>
          <p:nvGrpSpPr>
            <p:cNvPr id="3" name="Group 3"/>
            <p:cNvGrpSpPr/>
            <p:nvPr/>
          </p:nvGrpSpPr>
          <p:grpSpPr>
            <a:xfrm>
              <a:off x="0" y="0"/>
              <a:ext cx="7103386" cy="1162005"/>
              <a:chOff x="0" y="0"/>
              <a:chExt cx="4968681" cy="812800"/>
            </a:xfrm>
          </p:grpSpPr>
          <p:sp>
            <p:nvSpPr>
              <p:cNvPr id="4" name="Freeform 4"/>
              <p:cNvSpPr/>
              <p:nvPr/>
            </p:nvSpPr>
            <p:spPr>
              <a:xfrm>
                <a:off x="0" y="0"/>
                <a:ext cx="4968681" cy="812800"/>
              </a:xfrm>
              <a:custGeom>
                <a:avLst/>
                <a:gdLst/>
                <a:ahLst/>
                <a:cxnLst/>
                <a:rect l="l" t="t" r="r" b="b"/>
                <a:pathLst>
                  <a:path w="4968681" h="812800">
                    <a:moveTo>
                      <a:pt x="72659" y="0"/>
                    </a:moveTo>
                    <a:lnTo>
                      <a:pt x="4896022" y="0"/>
                    </a:lnTo>
                    <a:cubicBezTo>
                      <a:pt x="4936151" y="0"/>
                      <a:pt x="4968681" y="32531"/>
                      <a:pt x="4968681" y="72659"/>
                    </a:cubicBezTo>
                    <a:lnTo>
                      <a:pt x="4968681" y="740141"/>
                    </a:lnTo>
                    <a:cubicBezTo>
                      <a:pt x="4968681" y="759411"/>
                      <a:pt x="4961026" y="777892"/>
                      <a:pt x="4947400" y="791519"/>
                    </a:cubicBezTo>
                    <a:cubicBezTo>
                      <a:pt x="4933774" y="805145"/>
                      <a:pt x="4915292" y="812800"/>
                      <a:pt x="4896022" y="812800"/>
                    </a:cubicBezTo>
                    <a:lnTo>
                      <a:pt x="72659" y="812800"/>
                    </a:lnTo>
                    <a:cubicBezTo>
                      <a:pt x="53389" y="812800"/>
                      <a:pt x="34908" y="805145"/>
                      <a:pt x="21281" y="791519"/>
                    </a:cubicBezTo>
                    <a:cubicBezTo>
                      <a:pt x="7655" y="777892"/>
                      <a:pt x="0" y="759411"/>
                      <a:pt x="0" y="740141"/>
                    </a:cubicBezTo>
                    <a:lnTo>
                      <a:pt x="0" y="72659"/>
                    </a:lnTo>
                    <a:cubicBezTo>
                      <a:pt x="0" y="53389"/>
                      <a:pt x="7655" y="34908"/>
                      <a:pt x="21281" y="21281"/>
                    </a:cubicBezTo>
                    <a:cubicBezTo>
                      <a:pt x="34908" y="7655"/>
                      <a:pt x="53389" y="0"/>
                      <a:pt x="72659" y="0"/>
                    </a:cubicBezTo>
                    <a:close/>
                  </a:path>
                </a:pathLst>
              </a:custGeom>
              <a:solidFill>
                <a:srgbClr val="7329C9"/>
              </a:solidFill>
            </p:spPr>
            <p:txBody>
              <a:bodyPr/>
              <a:lstStyle/>
              <a:p>
                <a:endParaRPr lang="en-GB"/>
              </a:p>
            </p:txBody>
          </p:sp>
          <p:sp>
            <p:nvSpPr>
              <p:cNvPr id="5" name="TextBox 5"/>
              <p:cNvSpPr txBox="1"/>
              <p:nvPr/>
            </p:nvSpPr>
            <p:spPr>
              <a:xfrm>
                <a:off x="0" y="-76200"/>
                <a:ext cx="4968681" cy="889000"/>
              </a:xfrm>
              <a:prstGeom prst="rect">
                <a:avLst/>
              </a:prstGeom>
            </p:spPr>
            <p:txBody>
              <a:bodyPr lIns="50800" tIns="50800" rIns="50800" bIns="50800" rtlCol="0" anchor="ctr"/>
              <a:lstStyle/>
              <a:p>
                <a:pPr algn="ctr">
                  <a:lnSpc>
                    <a:spcPts val="3500"/>
                  </a:lnSpc>
                </a:pPr>
                <a:endParaRPr/>
              </a:p>
            </p:txBody>
          </p:sp>
        </p:grpSp>
        <p:sp>
          <p:nvSpPr>
            <p:cNvPr id="6" name="TextBox 6"/>
            <p:cNvSpPr txBox="1"/>
            <p:nvPr/>
          </p:nvSpPr>
          <p:spPr>
            <a:xfrm>
              <a:off x="679983" y="225403"/>
              <a:ext cx="5743421" cy="680614"/>
            </a:xfrm>
            <a:prstGeom prst="rect">
              <a:avLst/>
            </a:prstGeom>
          </p:spPr>
          <p:txBody>
            <a:bodyPr lIns="0" tIns="0" rIns="0" bIns="0" rtlCol="0" anchor="t">
              <a:spAutoFit/>
            </a:bodyPr>
            <a:lstStyle/>
            <a:p>
              <a:pPr algn="ctr">
                <a:lnSpc>
                  <a:spcPts val="4199"/>
                </a:lnSpc>
                <a:spcBef>
                  <a:spcPct val="0"/>
                </a:spcBef>
              </a:pPr>
              <a:r>
                <a:rPr lang="en-US" sz="2999" b="1" dirty="0">
                  <a:solidFill>
                    <a:srgbClr val="FFFFFF"/>
                  </a:solidFill>
                  <a:latin typeface="Aptos Display" panose="020B0004020202020204" pitchFamily="34" charset="0"/>
                  <a:ea typeface="League Spartan"/>
                  <a:cs typeface="League Spartan"/>
                  <a:sym typeface="League Spartan"/>
                </a:rPr>
                <a:t>Membership Benefits</a:t>
              </a:r>
            </a:p>
          </p:txBody>
        </p:sp>
      </p:grpSp>
      <p:sp>
        <p:nvSpPr>
          <p:cNvPr id="8" name="Freeform 8"/>
          <p:cNvSpPr/>
          <p:nvPr/>
        </p:nvSpPr>
        <p:spPr>
          <a:xfrm>
            <a:off x="14671882" y="464747"/>
            <a:ext cx="3015044" cy="446225"/>
          </a:xfrm>
          <a:custGeom>
            <a:avLst/>
            <a:gdLst/>
            <a:ahLst/>
            <a:cxnLst/>
            <a:rect l="l" t="t" r="r" b="b"/>
            <a:pathLst>
              <a:path w="3015044" h="446225">
                <a:moveTo>
                  <a:pt x="0" y="0"/>
                </a:moveTo>
                <a:lnTo>
                  <a:pt x="3015044" y="0"/>
                </a:lnTo>
                <a:lnTo>
                  <a:pt x="3015044" y="446225"/>
                </a:lnTo>
                <a:lnTo>
                  <a:pt x="0" y="446225"/>
                </a:lnTo>
                <a:lnTo>
                  <a:pt x="0" y="0"/>
                </a:lnTo>
                <a:close/>
              </a:path>
            </a:pathLst>
          </a:custGeom>
          <a:blipFill>
            <a:blip r:embed="rId2">
              <a:extLst>
                <a:ext uri="{96DAC541-7B7A-43D3-8B79-37D633B846F1}">
                  <asvg:svgBlip xmlns:asvg="http://schemas.microsoft.com/office/drawing/2016/SVG/main" r:embed="rId3"/>
                </a:ext>
              </a:extLst>
            </a:blip>
            <a:stretch>
              <a:fillRect t="-270778"/>
            </a:stretch>
          </a:blipFill>
        </p:spPr>
        <p:txBody>
          <a:bodyPr/>
          <a:lstStyle/>
          <a:p>
            <a:endParaRPr lang="en-GB"/>
          </a:p>
        </p:txBody>
      </p:sp>
      <p:grpSp>
        <p:nvGrpSpPr>
          <p:cNvPr id="10" name="Group 10"/>
          <p:cNvGrpSpPr/>
          <p:nvPr/>
        </p:nvGrpSpPr>
        <p:grpSpPr>
          <a:xfrm>
            <a:off x="486908" y="3003730"/>
            <a:ext cx="5638799" cy="788821"/>
            <a:chOff x="0" y="0"/>
            <a:chExt cx="5572672" cy="1455824"/>
          </a:xfrm>
        </p:grpSpPr>
        <p:grpSp>
          <p:nvGrpSpPr>
            <p:cNvPr id="11" name="Group 11"/>
            <p:cNvGrpSpPr/>
            <p:nvPr/>
          </p:nvGrpSpPr>
          <p:grpSpPr>
            <a:xfrm>
              <a:off x="0" y="0"/>
              <a:ext cx="5572672" cy="1455824"/>
              <a:chOff x="0" y="0"/>
              <a:chExt cx="4968681" cy="1298035"/>
            </a:xfrm>
          </p:grpSpPr>
          <p:sp>
            <p:nvSpPr>
              <p:cNvPr id="12" name="Freeform 12"/>
              <p:cNvSpPr/>
              <p:nvPr/>
            </p:nvSpPr>
            <p:spPr>
              <a:xfrm>
                <a:off x="0" y="0"/>
                <a:ext cx="4968681" cy="1298035"/>
              </a:xfrm>
              <a:custGeom>
                <a:avLst/>
                <a:gdLst/>
                <a:ahLst/>
                <a:cxnLst/>
                <a:rect l="l" t="t" r="r" b="b"/>
                <a:pathLst>
                  <a:path w="4968681" h="1298035">
                    <a:moveTo>
                      <a:pt x="72659" y="0"/>
                    </a:moveTo>
                    <a:lnTo>
                      <a:pt x="4896022" y="0"/>
                    </a:lnTo>
                    <a:cubicBezTo>
                      <a:pt x="4936151" y="0"/>
                      <a:pt x="4968681" y="32531"/>
                      <a:pt x="4968681" y="72659"/>
                    </a:cubicBezTo>
                    <a:lnTo>
                      <a:pt x="4968681" y="1225376"/>
                    </a:lnTo>
                    <a:cubicBezTo>
                      <a:pt x="4968681" y="1265505"/>
                      <a:pt x="4936151" y="1298035"/>
                      <a:pt x="4896022" y="1298035"/>
                    </a:cubicBezTo>
                    <a:lnTo>
                      <a:pt x="72659" y="1298035"/>
                    </a:lnTo>
                    <a:cubicBezTo>
                      <a:pt x="53389" y="1298035"/>
                      <a:pt x="34908" y="1290380"/>
                      <a:pt x="21281" y="1276754"/>
                    </a:cubicBezTo>
                    <a:cubicBezTo>
                      <a:pt x="7655" y="1263128"/>
                      <a:pt x="0" y="1244646"/>
                      <a:pt x="0" y="1225376"/>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p>
            </p:txBody>
          </p:sp>
          <p:sp>
            <p:nvSpPr>
              <p:cNvPr id="13" name="TextBox 13"/>
              <p:cNvSpPr txBox="1"/>
              <p:nvPr/>
            </p:nvSpPr>
            <p:spPr>
              <a:xfrm>
                <a:off x="0" y="-76200"/>
                <a:ext cx="4968681" cy="1374235"/>
              </a:xfrm>
              <a:prstGeom prst="rect">
                <a:avLst/>
              </a:prstGeom>
            </p:spPr>
            <p:txBody>
              <a:bodyPr lIns="50800" tIns="50800" rIns="50800" bIns="50800" rtlCol="0" anchor="ctr"/>
              <a:lstStyle/>
              <a:p>
                <a:pPr algn="ctr">
                  <a:lnSpc>
                    <a:spcPts val="3500"/>
                  </a:lnSpc>
                </a:pPr>
                <a:endParaRPr/>
              </a:p>
            </p:txBody>
          </p:sp>
        </p:grpSp>
        <p:sp>
          <p:nvSpPr>
            <p:cNvPr id="14" name="TextBox 14"/>
            <p:cNvSpPr txBox="1"/>
            <p:nvPr/>
          </p:nvSpPr>
          <p:spPr>
            <a:xfrm>
              <a:off x="533453" y="183565"/>
              <a:ext cx="4505767" cy="1128515"/>
            </a:xfrm>
            <a:prstGeom prst="rect">
              <a:avLst/>
            </a:prstGeom>
          </p:spPr>
          <p:txBody>
            <a:bodyPr lIns="0" tIns="0" rIns="0" bIns="0" rtlCol="0" anchor="t">
              <a:spAutoFit/>
            </a:bodyPr>
            <a:lstStyle/>
            <a:p>
              <a:pPr algn="ctr">
                <a:lnSpc>
                  <a:spcPts val="3294"/>
                </a:lnSpc>
                <a:spcBef>
                  <a:spcPct val="0"/>
                </a:spcBef>
              </a:pPr>
              <a:r>
                <a:rPr lang="en-US" sz="2800" b="1" dirty="0">
                  <a:latin typeface="Aptos Display" panose="020B0004020202020204" pitchFamily="34" charset="0"/>
                  <a:ea typeface="DM Sans Bold"/>
                  <a:cs typeface="DM Sans Bold"/>
                  <a:sym typeface="DM Sans Bold"/>
                </a:rPr>
                <a:t>A Collaborative Community</a:t>
              </a:r>
            </a:p>
          </p:txBody>
        </p:sp>
      </p:grpSp>
      <p:grpSp>
        <p:nvGrpSpPr>
          <p:cNvPr id="15" name="Group 15"/>
          <p:cNvGrpSpPr/>
          <p:nvPr/>
        </p:nvGrpSpPr>
        <p:grpSpPr>
          <a:xfrm>
            <a:off x="7193208" y="2958589"/>
            <a:ext cx="4689491" cy="788821"/>
            <a:chOff x="0" y="0"/>
            <a:chExt cx="5572672" cy="1455824"/>
          </a:xfrm>
        </p:grpSpPr>
        <p:grpSp>
          <p:nvGrpSpPr>
            <p:cNvPr id="16" name="Group 16"/>
            <p:cNvGrpSpPr/>
            <p:nvPr/>
          </p:nvGrpSpPr>
          <p:grpSpPr>
            <a:xfrm>
              <a:off x="0" y="0"/>
              <a:ext cx="5572672" cy="1455824"/>
              <a:chOff x="0" y="0"/>
              <a:chExt cx="4968681" cy="1298035"/>
            </a:xfrm>
          </p:grpSpPr>
          <p:sp>
            <p:nvSpPr>
              <p:cNvPr id="17" name="Freeform 17"/>
              <p:cNvSpPr/>
              <p:nvPr/>
            </p:nvSpPr>
            <p:spPr>
              <a:xfrm>
                <a:off x="0" y="0"/>
                <a:ext cx="4968681" cy="1298035"/>
              </a:xfrm>
              <a:custGeom>
                <a:avLst/>
                <a:gdLst/>
                <a:ahLst/>
                <a:cxnLst/>
                <a:rect l="l" t="t" r="r" b="b"/>
                <a:pathLst>
                  <a:path w="4968681" h="1298035">
                    <a:moveTo>
                      <a:pt x="72659" y="0"/>
                    </a:moveTo>
                    <a:lnTo>
                      <a:pt x="4896022" y="0"/>
                    </a:lnTo>
                    <a:cubicBezTo>
                      <a:pt x="4936151" y="0"/>
                      <a:pt x="4968681" y="32531"/>
                      <a:pt x="4968681" y="72659"/>
                    </a:cubicBezTo>
                    <a:lnTo>
                      <a:pt x="4968681" y="1225376"/>
                    </a:lnTo>
                    <a:cubicBezTo>
                      <a:pt x="4968681" y="1265505"/>
                      <a:pt x="4936151" y="1298035"/>
                      <a:pt x="4896022" y="1298035"/>
                    </a:cubicBezTo>
                    <a:lnTo>
                      <a:pt x="72659" y="1298035"/>
                    </a:lnTo>
                    <a:cubicBezTo>
                      <a:pt x="53389" y="1298035"/>
                      <a:pt x="34908" y="1290380"/>
                      <a:pt x="21281" y="1276754"/>
                    </a:cubicBezTo>
                    <a:cubicBezTo>
                      <a:pt x="7655" y="1263128"/>
                      <a:pt x="0" y="1244646"/>
                      <a:pt x="0" y="1225376"/>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p>
            </p:txBody>
          </p:sp>
          <p:sp>
            <p:nvSpPr>
              <p:cNvPr id="18" name="TextBox 18"/>
              <p:cNvSpPr txBox="1"/>
              <p:nvPr/>
            </p:nvSpPr>
            <p:spPr>
              <a:xfrm>
                <a:off x="0" y="-76200"/>
                <a:ext cx="4968681" cy="1374235"/>
              </a:xfrm>
              <a:prstGeom prst="rect">
                <a:avLst/>
              </a:prstGeom>
            </p:spPr>
            <p:txBody>
              <a:bodyPr lIns="50800" tIns="50800" rIns="50800" bIns="50800" rtlCol="0" anchor="ctr"/>
              <a:lstStyle/>
              <a:p>
                <a:pPr algn="ctr">
                  <a:lnSpc>
                    <a:spcPts val="3500"/>
                  </a:lnSpc>
                </a:pPr>
                <a:endParaRPr/>
              </a:p>
            </p:txBody>
          </p:sp>
        </p:grpSp>
        <p:sp>
          <p:nvSpPr>
            <p:cNvPr id="19" name="TextBox 19"/>
            <p:cNvSpPr txBox="1"/>
            <p:nvPr/>
          </p:nvSpPr>
          <p:spPr>
            <a:xfrm>
              <a:off x="266725" y="325603"/>
              <a:ext cx="5039220" cy="564257"/>
            </a:xfrm>
            <a:prstGeom prst="rect">
              <a:avLst/>
            </a:prstGeom>
          </p:spPr>
          <p:txBody>
            <a:bodyPr wrap="square" lIns="0" tIns="0" rIns="0" bIns="0" rtlCol="0" anchor="t">
              <a:spAutoFit/>
            </a:bodyPr>
            <a:lstStyle/>
            <a:p>
              <a:pPr algn="ctr">
                <a:lnSpc>
                  <a:spcPts val="3294"/>
                </a:lnSpc>
                <a:spcBef>
                  <a:spcPct val="0"/>
                </a:spcBef>
              </a:pPr>
              <a:r>
                <a:rPr lang="en-US" sz="2800" b="1" dirty="0">
                  <a:latin typeface="Aptos Display" panose="020B0004020202020204" pitchFamily="34" charset="0"/>
                  <a:ea typeface="DM Sans Bold"/>
                  <a:cs typeface="DM Sans Bold"/>
                  <a:sym typeface="DM Sans Bold"/>
                </a:rPr>
                <a:t>Communities of Practice</a:t>
              </a:r>
            </a:p>
          </p:txBody>
        </p:sp>
      </p:grpSp>
      <p:grpSp>
        <p:nvGrpSpPr>
          <p:cNvPr id="20" name="Group 20"/>
          <p:cNvGrpSpPr/>
          <p:nvPr/>
        </p:nvGrpSpPr>
        <p:grpSpPr>
          <a:xfrm>
            <a:off x="13204730" y="2687365"/>
            <a:ext cx="4212161" cy="1015338"/>
            <a:chOff x="0" y="-85463"/>
            <a:chExt cx="5616214" cy="1011810"/>
          </a:xfrm>
        </p:grpSpPr>
        <p:grpSp>
          <p:nvGrpSpPr>
            <p:cNvPr id="21" name="Group 21"/>
            <p:cNvGrpSpPr/>
            <p:nvPr/>
          </p:nvGrpSpPr>
          <p:grpSpPr>
            <a:xfrm>
              <a:off x="0" y="-85463"/>
              <a:ext cx="5616214" cy="1011810"/>
              <a:chOff x="0" y="-76200"/>
              <a:chExt cx="5007504" cy="902146"/>
            </a:xfrm>
          </p:grpSpPr>
          <p:sp>
            <p:nvSpPr>
              <p:cNvPr id="22" name="Freeform 22"/>
              <p:cNvSpPr/>
              <p:nvPr/>
            </p:nvSpPr>
            <p:spPr>
              <a:xfrm>
                <a:off x="38823" y="163365"/>
                <a:ext cx="4968681" cy="662581"/>
              </a:xfrm>
              <a:custGeom>
                <a:avLst/>
                <a:gdLst/>
                <a:ahLst/>
                <a:cxnLst/>
                <a:rect l="l" t="t" r="r" b="b"/>
                <a:pathLst>
                  <a:path w="4968681" h="811124">
                    <a:moveTo>
                      <a:pt x="72659" y="0"/>
                    </a:moveTo>
                    <a:lnTo>
                      <a:pt x="4896022" y="0"/>
                    </a:lnTo>
                    <a:cubicBezTo>
                      <a:pt x="4936151" y="0"/>
                      <a:pt x="4968681" y="32531"/>
                      <a:pt x="4968681" y="72659"/>
                    </a:cubicBezTo>
                    <a:lnTo>
                      <a:pt x="4968681" y="738465"/>
                    </a:lnTo>
                    <a:cubicBezTo>
                      <a:pt x="4968681" y="757735"/>
                      <a:pt x="4961026" y="776216"/>
                      <a:pt x="4947400" y="789843"/>
                    </a:cubicBezTo>
                    <a:cubicBezTo>
                      <a:pt x="4933774" y="803469"/>
                      <a:pt x="4915292" y="811124"/>
                      <a:pt x="4896022" y="811124"/>
                    </a:cubicBezTo>
                    <a:lnTo>
                      <a:pt x="72659" y="811124"/>
                    </a:lnTo>
                    <a:cubicBezTo>
                      <a:pt x="32531" y="811124"/>
                      <a:pt x="0" y="778593"/>
                      <a:pt x="0" y="738465"/>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p>
            </p:txBody>
          </p:sp>
          <p:sp>
            <p:nvSpPr>
              <p:cNvPr id="23" name="TextBox 23"/>
              <p:cNvSpPr txBox="1"/>
              <p:nvPr/>
            </p:nvSpPr>
            <p:spPr>
              <a:xfrm>
                <a:off x="0" y="-76200"/>
                <a:ext cx="4968681" cy="887324"/>
              </a:xfrm>
              <a:prstGeom prst="rect">
                <a:avLst/>
              </a:prstGeom>
            </p:spPr>
            <p:txBody>
              <a:bodyPr lIns="50800" tIns="50800" rIns="50800" bIns="50800" rtlCol="0" anchor="ctr"/>
              <a:lstStyle/>
              <a:p>
                <a:pPr algn="ctr">
                  <a:lnSpc>
                    <a:spcPts val="3500"/>
                  </a:lnSpc>
                </a:pPr>
                <a:endParaRPr/>
              </a:p>
            </p:txBody>
          </p:sp>
        </p:grpSp>
        <p:sp>
          <p:nvSpPr>
            <p:cNvPr id="24" name="TextBox 24"/>
            <p:cNvSpPr txBox="1"/>
            <p:nvPr/>
          </p:nvSpPr>
          <p:spPr>
            <a:xfrm>
              <a:off x="533452" y="331479"/>
              <a:ext cx="4505767" cy="564257"/>
            </a:xfrm>
            <a:prstGeom prst="rect">
              <a:avLst/>
            </a:prstGeom>
          </p:spPr>
          <p:txBody>
            <a:bodyPr lIns="0" tIns="0" rIns="0" bIns="0" rtlCol="0" anchor="t">
              <a:spAutoFit/>
            </a:bodyPr>
            <a:lstStyle/>
            <a:p>
              <a:pPr algn="ctr">
                <a:lnSpc>
                  <a:spcPts val="3294"/>
                </a:lnSpc>
                <a:spcBef>
                  <a:spcPct val="0"/>
                </a:spcBef>
              </a:pPr>
              <a:r>
                <a:rPr lang="en-US" sz="2800" b="1" dirty="0">
                  <a:latin typeface="Aptos Display" panose="020B0004020202020204" pitchFamily="34" charset="0"/>
                  <a:ea typeface="DM Sans Bold"/>
                  <a:cs typeface="DM Sans Bold"/>
                  <a:sym typeface="DM Sans Bold"/>
                </a:rPr>
                <a:t>Joined-Up Voices</a:t>
              </a:r>
            </a:p>
          </p:txBody>
        </p:sp>
      </p:grpSp>
      <p:sp>
        <p:nvSpPr>
          <p:cNvPr id="25" name="Freeform 25"/>
          <p:cNvSpPr/>
          <p:nvPr/>
        </p:nvSpPr>
        <p:spPr>
          <a:xfrm>
            <a:off x="2080766" y="4703522"/>
            <a:ext cx="2181891" cy="2083706"/>
          </a:xfrm>
          <a:custGeom>
            <a:avLst/>
            <a:gdLst/>
            <a:ahLst/>
            <a:cxnLst/>
            <a:rect l="l" t="t" r="r" b="b"/>
            <a:pathLst>
              <a:path w="2181891" h="2083706">
                <a:moveTo>
                  <a:pt x="0" y="0"/>
                </a:moveTo>
                <a:lnTo>
                  <a:pt x="2181891" y="0"/>
                </a:lnTo>
                <a:lnTo>
                  <a:pt x="2181891" y="2083705"/>
                </a:lnTo>
                <a:lnTo>
                  <a:pt x="0" y="208370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26" name="Freeform 26"/>
          <p:cNvSpPr/>
          <p:nvPr/>
        </p:nvSpPr>
        <p:spPr>
          <a:xfrm>
            <a:off x="8055372" y="4402705"/>
            <a:ext cx="2685339" cy="2685339"/>
          </a:xfrm>
          <a:custGeom>
            <a:avLst/>
            <a:gdLst/>
            <a:ahLst/>
            <a:cxnLst/>
            <a:rect l="l" t="t" r="r" b="b"/>
            <a:pathLst>
              <a:path w="2685339" h="2685339">
                <a:moveTo>
                  <a:pt x="0" y="0"/>
                </a:moveTo>
                <a:lnTo>
                  <a:pt x="2685339" y="0"/>
                </a:lnTo>
                <a:lnTo>
                  <a:pt x="2685339" y="2685339"/>
                </a:lnTo>
                <a:lnTo>
                  <a:pt x="0" y="268533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27" name="Freeform 27"/>
          <p:cNvSpPr/>
          <p:nvPr/>
        </p:nvSpPr>
        <p:spPr>
          <a:xfrm>
            <a:off x="14037679" y="4334719"/>
            <a:ext cx="2513607" cy="2477046"/>
          </a:xfrm>
          <a:custGeom>
            <a:avLst/>
            <a:gdLst/>
            <a:ahLst/>
            <a:cxnLst/>
            <a:rect l="l" t="t" r="r" b="b"/>
            <a:pathLst>
              <a:path w="2513607" h="2477046">
                <a:moveTo>
                  <a:pt x="0" y="0"/>
                </a:moveTo>
                <a:lnTo>
                  <a:pt x="2513607" y="0"/>
                </a:lnTo>
                <a:lnTo>
                  <a:pt x="2513607" y="2477045"/>
                </a:lnTo>
                <a:lnTo>
                  <a:pt x="0" y="2477045"/>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p>
        </p:txBody>
      </p:sp>
      <p:sp>
        <p:nvSpPr>
          <p:cNvPr id="28" name="TextBox 28"/>
          <p:cNvSpPr txBox="1"/>
          <p:nvPr/>
        </p:nvSpPr>
        <p:spPr>
          <a:xfrm>
            <a:off x="4504062" y="219857"/>
            <a:ext cx="10495707" cy="1237455"/>
          </a:xfrm>
          <a:prstGeom prst="rect">
            <a:avLst/>
          </a:prstGeom>
        </p:spPr>
        <p:txBody>
          <a:bodyPr lIns="0" tIns="0" rIns="0" bIns="0" rtlCol="0" anchor="t">
            <a:spAutoFit/>
          </a:bodyPr>
          <a:lstStyle/>
          <a:p>
            <a:pPr algn="ctr">
              <a:lnSpc>
                <a:spcPts val="10030"/>
              </a:lnSpc>
            </a:pPr>
            <a:r>
              <a:rPr lang="en-US" sz="6600" b="1" dirty="0">
                <a:solidFill>
                  <a:srgbClr val="7030A0"/>
                </a:solidFill>
                <a:latin typeface="Aptos Display" panose="020B0004020202020204" pitchFamily="34" charset="0"/>
                <a:ea typeface="League Spartan"/>
                <a:cs typeface="League Spartan"/>
                <a:sym typeface="League Spartan"/>
              </a:rPr>
              <a:t>Why Join Us?</a:t>
            </a:r>
          </a:p>
        </p:txBody>
      </p:sp>
      <p:sp>
        <p:nvSpPr>
          <p:cNvPr id="29" name="TextBox 29"/>
          <p:cNvSpPr txBox="1"/>
          <p:nvPr/>
        </p:nvSpPr>
        <p:spPr>
          <a:xfrm>
            <a:off x="352312" y="7513874"/>
            <a:ext cx="5638800" cy="2696316"/>
          </a:xfrm>
          <a:prstGeom prst="rect">
            <a:avLst/>
          </a:prstGeom>
        </p:spPr>
        <p:txBody>
          <a:bodyPr wrap="square"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A network of psychological professionals in the South-West, working together with stakeholders and experts by experience to maximise the impact of psychological professions for the communities they serve.</a:t>
            </a:r>
          </a:p>
          <a:p>
            <a:pPr algn="ctr">
              <a:lnSpc>
                <a:spcPts val="3022"/>
              </a:lnSpc>
              <a:spcBef>
                <a:spcPct val="0"/>
              </a:spcBef>
            </a:pPr>
            <a:endParaRPr lang="en-US" sz="2800" dirty="0">
              <a:latin typeface="Aptos Display" panose="020B0004020202020204" pitchFamily="34" charset="0"/>
              <a:ea typeface="DM Sans"/>
              <a:cs typeface="DM Sans"/>
              <a:sym typeface="DM Sans"/>
            </a:endParaRPr>
          </a:p>
        </p:txBody>
      </p:sp>
      <p:sp>
        <p:nvSpPr>
          <p:cNvPr id="30" name="TextBox 30"/>
          <p:cNvSpPr txBox="1"/>
          <p:nvPr/>
        </p:nvSpPr>
        <p:spPr>
          <a:xfrm>
            <a:off x="6874186" y="9689173"/>
            <a:ext cx="5047713" cy="382270"/>
          </a:xfrm>
          <a:prstGeom prst="rect">
            <a:avLst/>
          </a:prstGeom>
        </p:spPr>
        <p:txBody>
          <a:bodyPr lIns="0" tIns="0" rIns="0" bIns="0" rtlCol="0" anchor="t">
            <a:spAutoFit/>
          </a:bodyPr>
          <a:lstStyle/>
          <a:p>
            <a:pPr algn="ctr">
              <a:lnSpc>
                <a:spcPts val="3079"/>
              </a:lnSpc>
            </a:pPr>
            <a:r>
              <a:rPr lang="en-US" sz="2199" u="sng">
                <a:solidFill>
                  <a:srgbClr val="094886"/>
                </a:solidFill>
                <a:latin typeface="DM Sans"/>
                <a:ea typeface="DM Sans"/>
                <a:cs typeface="DM Sans"/>
                <a:sym typeface="DM Sans"/>
                <a:hlinkClick r:id="rId10" tooltip="https://ppn.nhs.uk/south-west"/>
              </a:rPr>
              <a:t>https://ppn.nhs.uk/south-west</a:t>
            </a:r>
          </a:p>
        </p:txBody>
      </p:sp>
      <p:sp>
        <p:nvSpPr>
          <p:cNvPr id="31" name="TextBox 31"/>
          <p:cNvSpPr txBox="1"/>
          <p:nvPr/>
        </p:nvSpPr>
        <p:spPr>
          <a:xfrm>
            <a:off x="7040808" y="7507355"/>
            <a:ext cx="4994292" cy="1545295"/>
          </a:xfrm>
          <a:prstGeom prst="rect">
            <a:avLst/>
          </a:prstGeom>
        </p:spPr>
        <p:txBody>
          <a:bodyPr wrap="square"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Join or launch special interest groups across the region with our support.</a:t>
            </a:r>
          </a:p>
          <a:p>
            <a:pPr algn="ctr">
              <a:lnSpc>
                <a:spcPts val="3022"/>
              </a:lnSpc>
              <a:spcBef>
                <a:spcPct val="0"/>
              </a:spcBef>
            </a:pPr>
            <a:endParaRPr lang="en-US" sz="2800" dirty="0">
              <a:latin typeface="Aptos Display" panose="020B0004020202020204" pitchFamily="34" charset="0"/>
              <a:ea typeface="DM Sans"/>
              <a:cs typeface="DM Sans"/>
              <a:sym typeface="DM Sans"/>
            </a:endParaRPr>
          </a:p>
        </p:txBody>
      </p:sp>
      <p:sp>
        <p:nvSpPr>
          <p:cNvPr id="32" name="TextBox 32"/>
          <p:cNvSpPr txBox="1"/>
          <p:nvPr/>
        </p:nvSpPr>
        <p:spPr>
          <a:xfrm>
            <a:off x="12573000" y="7513874"/>
            <a:ext cx="5442966" cy="1926874"/>
          </a:xfrm>
          <a:prstGeom prst="rect">
            <a:avLst/>
          </a:prstGeom>
        </p:spPr>
        <p:txBody>
          <a:bodyPr wrap="square"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Celebrating excellence by sharing good practice, fostering a culture of clinical and professional competency, and raising the profile of our profession. </a:t>
            </a:r>
          </a:p>
        </p:txBody>
      </p:sp>
      <p:sp>
        <p:nvSpPr>
          <p:cNvPr id="7" name="Freeform 33">
            <a:extLst>
              <a:ext uri="{FF2B5EF4-FFF2-40B4-BE49-F238E27FC236}">
                <a16:creationId xmlns:a16="http://schemas.microsoft.com/office/drawing/2014/main" id="{75412D71-F342-3EAA-FA32-888A1F51109A}"/>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11"/>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480229" y="1456429"/>
            <a:ext cx="5327539" cy="871504"/>
            <a:chOff x="0" y="0"/>
            <a:chExt cx="7103386" cy="1162005"/>
          </a:xfrm>
        </p:grpSpPr>
        <p:grpSp>
          <p:nvGrpSpPr>
            <p:cNvPr id="3" name="Group 3"/>
            <p:cNvGrpSpPr/>
            <p:nvPr/>
          </p:nvGrpSpPr>
          <p:grpSpPr>
            <a:xfrm>
              <a:off x="0" y="0"/>
              <a:ext cx="7103386" cy="1162005"/>
              <a:chOff x="0" y="0"/>
              <a:chExt cx="4968681" cy="812800"/>
            </a:xfrm>
          </p:grpSpPr>
          <p:sp>
            <p:nvSpPr>
              <p:cNvPr id="4" name="Freeform 4"/>
              <p:cNvSpPr/>
              <p:nvPr/>
            </p:nvSpPr>
            <p:spPr>
              <a:xfrm>
                <a:off x="0" y="0"/>
                <a:ext cx="4968681" cy="812800"/>
              </a:xfrm>
              <a:custGeom>
                <a:avLst/>
                <a:gdLst/>
                <a:ahLst/>
                <a:cxnLst/>
                <a:rect l="l" t="t" r="r" b="b"/>
                <a:pathLst>
                  <a:path w="4968681" h="812800">
                    <a:moveTo>
                      <a:pt x="72659" y="0"/>
                    </a:moveTo>
                    <a:lnTo>
                      <a:pt x="4896022" y="0"/>
                    </a:lnTo>
                    <a:cubicBezTo>
                      <a:pt x="4936151" y="0"/>
                      <a:pt x="4968681" y="32531"/>
                      <a:pt x="4968681" y="72659"/>
                    </a:cubicBezTo>
                    <a:lnTo>
                      <a:pt x="4968681" y="740141"/>
                    </a:lnTo>
                    <a:cubicBezTo>
                      <a:pt x="4968681" y="759411"/>
                      <a:pt x="4961026" y="777892"/>
                      <a:pt x="4947400" y="791519"/>
                    </a:cubicBezTo>
                    <a:cubicBezTo>
                      <a:pt x="4933774" y="805145"/>
                      <a:pt x="4915292" y="812800"/>
                      <a:pt x="4896022" y="812800"/>
                    </a:cubicBezTo>
                    <a:lnTo>
                      <a:pt x="72659" y="812800"/>
                    </a:lnTo>
                    <a:cubicBezTo>
                      <a:pt x="53389" y="812800"/>
                      <a:pt x="34908" y="805145"/>
                      <a:pt x="21281" y="791519"/>
                    </a:cubicBezTo>
                    <a:cubicBezTo>
                      <a:pt x="7655" y="777892"/>
                      <a:pt x="0" y="759411"/>
                      <a:pt x="0" y="740141"/>
                    </a:cubicBezTo>
                    <a:lnTo>
                      <a:pt x="0" y="72659"/>
                    </a:lnTo>
                    <a:cubicBezTo>
                      <a:pt x="0" y="53389"/>
                      <a:pt x="7655" y="34908"/>
                      <a:pt x="21281" y="21281"/>
                    </a:cubicBezTo>
                    <a:cubicBezTo>
                      <a:pt x="34908" y="7655"/>
                      <a:pt x="53389" y="0"/>
                      <a:pt x="72659" y="0"/>
                    </a:cubicBezTo>
                    <a:close/>
                  </a:path>
                </a:pathLst>
              </a:custGeom>
              <a:solidFill>
                <a:srgbClr val="7329C9"/>
              </a:solidFill>
            </p:spPr>
            <p:txBody>
              <a:bodyPr/>
              <a:lstStyle/>
              <a:p>
                <a:endParaRPr lang="en-GB">
                  <a:latin typeface="Aptos Display" panose="020B0004020202020204" pitchFamily="34" charset="0"/>
                </a:endParaRPr>
              </a:p>
            </p:txBody>
          </p:sp>
          <p:sp>
            <p:nvSpPr>
              <p:cNvPr id="5" name="TextBox 5"/>
              <p:cNvSpPr txBox="1"/>
              <p:nvPr/>
            </p:nvSpPr>
            <p:spPr>
              <a:xfrm>
                <a:off x="0" y="-76200"/>
                <a:ext cx="4968681" cy="889000"/>
              </a:xfrm>
              <a:prstGeom prst="rect">
                <a:avLst/>
              </a:prstGeom>
            </p:spPr>
            <p:txBody>
              <a:bodyPr lIns="50800" tIns="50800" rIns="50800" bIns="50800" rtlCol="0" anchor="ctr"/>
              <a:lstStyle/>
              <a:p>
                <a:pPr algn="ctr">
                  <a:lnSpc>
                    <a:spcPts val="3500"/>
                  </a:lnSpc>
                </a:pPr>
                <a:endParaRPr>
                  <a:latin typeface="Aptos Display" panose="020B0004020202020204" pitchFamily="34" charset="0"/>
                </a:endParaRPr>
              </a:p>
            </p:txBody>
          </p:sp>
        </p:grpSp>
        <p:sp>
          <p:nvSpPr>
            <p:cNvPr id="6" name="TextBox 6"/>
            <p:cNvSpPr txBox="1"/>
            <p:nvPr/>
          </p:nvSpPr>
          <p:spPr>
            <a:xfrm>
              <a:off x="679983" y="225403"/>
              <a:ext cx="5743421" cy="680614"/>
            </a:xfrm>
            <a:prstGeom prst="rect">
              <a:avLst/>
            </a:prstGeom>
          </p:spPr>
          <p:txBody>
            <a:bodyPr lIns="0" tIns="0" rIns="0" bIns="0" rtlCol="0" anchor="t">
              <a:spAutoFit/>
            </a:bodyPr>
            <a:lstStyle/>
            <a:p>
              <a:pPr algn="ctr">
                <a:lnSpc>
                  <a:spcPts val="4199"/>
                </a:lnSpc>
                <a:spcBef>
                  <a:spcPct val="0"/>
                </a:spcBef>
              </a:pPr>
              <a:r>
                <a:rPr lang="en-US" sz="2999" b="1" dirty="0">
                  <a:solidFill>
                    <a:srgbClr val="FFFFFF"/>
                  </a:solidFill>
                  <a:latin typeface="Aptos Display" panose="020B0004020202020204" pitchFamily="34" charset="0"/>
                  <a:ea typeface="League Spartan"/>
                  <a:cs typeface="League Spartan"/>
                  <a:sym typeface="League Spartan"/>
                </a:rPr>
                <a:t>Membership Benefits</a:t>
              </a:r>
            </a:p>
          </p:txBody>
        </p:sp>
      </p:grpSp>
      <p:sp>
        <p:nvSpPr>
          <p:cNvPr id="8" name="Freeform 8"/>
          <p:cNvSpPr/>
          <p:nvPr/>
        </p:nvSpPr>
        <p:spPr>
          <a:xfrm>
            <a:off x="14671882" y="464747"/>
            <a:ext cx="3015044" cy="446225"/>
          </a:xfrm>
          <a:custGeom>
            <a:avLst/>
            <a:gdLst/>
            <a:ahLst/>
            <a:cxnLst/>
            <a:rect l="l" t="t" r="r" b="b"/>
            <a:pathLst>
              <a:path w="3015044" h="446225">
                <a:moveTo>
                  <a:pt x="0" y="0"/>
                </a:moveTo>
                <a:lnTo>
                  <a:pt x="3015044" y="0"/>
                </a:lnTo>
                <a:lnTo>
                  <a:pt x="3015044" y="446225"/>
                </a:lnTo>
                <a:lnTo>
                  <a:pt x="0" y="446225"/>
                </a:lnTo>
                <a:lnTo>
                  <a:pt x="0" y="0"/>
                </a:lnTo>
                <a:close/>
              </a:path>
            </a:pathLst>
          </a:custGeom>
          <a:blipFill>
            <a:blip r:embed="rId2">
              <a:extLst>
                <a:ext uri="{96DAC541-7B7A-43D3-8B79-37D633B846F1}">
                  <asvg:svgBlip xmlns:asvg="http://schemas.microsoft.com/office/drawing/2016/SVG/main" r:embed="rId3"/>
                </a:ext>
              </a:extLst>
            </a:blip>
            <a:stretch>
              <a:fillRect t="-270778"/>
            </a:stretch>
          </a:blipFill>
        </p:spPr>
        <p:txBody>
          <a:bodyPr/>
          <a:lstStyle/>
          <a:p>
            <a:endParaRPr lang="en-GB">
              <a:latin typeface="Aptos Display" panose="020B0004020202020204" pitchFamily="34" charset="0"/>
            </a:endParaRPr>
          </a:p>
        </p:txBody>
      </p:sp>
      <p:grpSp>
        <p:nvGrpSpPr>
          <p:cNvPr id="10" name="Group 10"/>
          <p:cNvGrpSpPr/>
          <p:nvPr/>
        </p:nvGrpSpPr>
        <p:grpSpPr>
          <a:xfrm>
            <a:off x="4774125" y="2849705"/>
            <a:ext cx="4179504" cy="747800"/>
            <a:chOff x="0" y="0"/>
            <a:chExt cx="5572672" cy="1459583"/>
          </a:xfrm>
        </p:grpSpPr>
        <p:grpSp>
          <p:nvGrpSpPr>
            <p:cNvPr id="11" name="Group 11"/>
            <p:cNvGrpSpPr/>
            <p:nvPr/>
          </p:nvGrpSpPr>
          <p:grpSpPr>
            <a:xfrm>
              <a:off x="0" y="0"/>
              <a:ext cx="5572672" cy="1459583"/>
              <a:chOff x="0" y="0"/>
              <a:chExt cx="4968681" cy="1301387"/>
            </a:xfrm>
          </p:grpSpPr>
          <p:sp>
            <p:nvSpPr>
              <p:cNvPr id="12" name="Freeform 12"/>
              <p:cNvSpPr/>
              <p:nvPr/>
            </p:nvSpPr>
            <p:spPr>
              <a:xfrm>
                <a:off x="0" y="0"/>
                <a:ext cx="4968681" cy="1301387"/>
              </a:xfrm>
              <a:custGeom>
                <a:avLst/>
                <a:gdLst/>
                <a:ahLst/>
                <a:cxnLst/>
                <a:rect l="l" t="t" r="r" b="b"/>
                <a:pathLst>
                  <a:path w="4968681" h="1301387">
                    <a:moveTo>
                      <a:pt x="72659" y="0"/>
                    </a:moveTo>
                    <a:lnTo>
                      <a:pt x="4896022" y="0"/>
                    </a:lnTo>
                    <a:cubicBezTo>
                      <a:pt x="4936151" y="0"/>
                      <a:pt x="4968681" y="32531"/>
                      <a:pt x="4968681" y="72659"/>
                    </a:cubicBezTo>
                    <a:lnTo>
                      <a:pt x="4968681" y="1228728"/>
                    </a:lnTo>
                    <a:cubicBezTo>
                      <a:pt x="4968681" y="1247998"/>
                      <a:pt x="4961026" y="1266479"/>
                      <a:pt x="4947400" y="1280106"/>
                    </a:cubicBezTo>
                    <a:cubicBezTo>
                      <a:pt x="4933774" y="1293732"/>
                      <a:pt x="4915292" y="1301387"/>
                      <a:pt x="4896022" y="1301387"/>
                    </a:cubicBezTo>
                    <a:lnTo>
                      <a:pt x="72659" y="1301387"/>
                    </a:lnTo>
                    <a:cubicBezTo>
                      <a:pt x="32531" y="1301387"/>
                      <a:pt x="0" y="1268856"/>
                      <a:pt x="0" y="1228728"/>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latin typeface="Aptos Display" panose="020B0004020202020204" pitchFamily="34" charset="0"/>
                </a:endParaRPr>
              </a:p>
            </p:txBody>
          </p:sp>
          <p:sp>
            <p:nvSpPr>
              <p:cNvPr id="13" name="TextBox 13"/>
              <p:cNvSpPr txBox="1"/>
              <p:nvPr/>
            </p:nvSpPr>
            <p:spPr>
              <a:xfrm>
                <a:off x="0" y="-76200"/>
                <a:ext cx="4968681" cy="1377587"/>
              </a:xfrm>
              <a:prstGeom prst="rect">
                <a:avLst/>
              </a:prstGeom>
            </p:spPr>
            <p:txBody>
              <a:bodyPr lIns="50800" tIns="50800" rIns="50800" bIns="50800" rtlCol="0" anchor="ctr"/>
              <a:lstStyle/>
              <a:p>
                <a:pPr algn="ctr">
                  <a:lnSpc>
                    <a:spcPts val="3500"/>
                  </a:lnSpc>
                </a:pPr>
                <a:endParaRPr>
                  <a:latin typeface="Aptos Display" panose="020B0004020202020204" pitchFamily="34" charset="0"/>
                </a:endParaRPr>
              </a:p>
            </p:txBody>
          </p:sp>
        </p:grpSp>
        <p:sp>
          <p:nvSpPr>
            <p:cNvPr id="14" name="TextBox 14"/>
            <p:cNvSpPr txBox="1"/>
            <p:nvPr/>
          </p:nvSpPr>
          <p:spPr>
            <a:xfrm>
              <a:off x="252908" y="382357"/>
              <a:ext cx="4996549" cy="826003"/>
            </a:xfrm>
            <a:prstGeom prst="rect">
              <a:avLst/>
            </a:prstGeom>
          </p:spPr>
          <p:txBody>
            <a:bodyPr wrap="square" lIns="0" tIns="0" rIns="0" bIns="0" rtlCol="0" anchor="t">
              <a:spAutoFit/>
            </a:bodyPr>
            <a:lstStyle/>
            <a:p>
              <a:pPr algn="ctr">
                <a:lnSpc>
                  <a:spcPts val="3294"/>
                </a:lnSpc>
                <a:spcBef>
                  <a:spcPct val="0"/>
                </a:spcBef>
              </a:pPr>
              <a:r>
                <a:rPr lang="en-US" sz="2800" dirty="0">
                  <a:latin typeface="Aptos Display" panose="020B0004020202020204" pitchFamily="34" charset="0"/>
                  <a:ea typeface="DM Sans"/>
                  <a:cs typeface="DM Sans"/>
                  <a:sym typeface="DM Sans"/>
                </a:rPr>
                <a:t>Celebrate Our Profession</a:t>
              </a:r>
            </a:p>
          </p:txBody>
        </p:sp>
      </p:grpSp>
      <p:grpSp>
        <p:nvGrpSpPr>
          <p:cNvPr id="15" name="Group 15"/>
          <p:cNvGrpSpPr/>
          <p:nvPr/>
        </p:nvGrpSpPr>
        <p:grpSpPr>
          <a:xfrm>
            <a:off x="275983" y="2869290"/>
            <a:ext cx="4179504" cy="683703"/>
            <a:chOff x="0" y="0"/>
            <a:chExt cx="5572672" cy="911604"/>
          </a:xfrm>
        </p:grpSpPr>
        <p:grpSp>
          <p:nvGrpSpPr>
            <p:cNvPr id="16" name="Group 16"/>
            <p:cNvGrpSpPr/>
            <p:nvPr/>
          </p:nvGrpSpPr>
          <p:grpSpPr>
            <a:xfrm>
              <a:off x="0" y="0"/>
              <a:ext cx="5572672" cy="911604"/>
              <a:chOff x="0" y="0"/>
              <a:chExt cx="4968681" cy="812800"/>
            </a:xfrm>
          </p:grpSpPr>
          <p:sp>
            <p:nvSpPr>
              <p:cNvPr id="17" name="Freeform 17"/>
              <p:cNvSpPr/>
              <p:nvPr/>
            </p:nvSpPr>
            <p:spPr>
              <a:xfrm>
                <a:off x="0" y="0"/>
                <a:ext cx="4968681" cy="812800"/>
              </a:xfrm>
              <a:custGeom>
                <a:avLst/>
                <a:gdLst/>
                <a:ahLst/>
                <a:cxnLst/>
                <a:rect l="l" t="t" r="r" b="b"/>
                <a:pathLst>
                  <a:path w="4968681" h="812800">
                    <a:moveTo>
                      <a:pt x="72659" y="0"/>
                    </a:moveTo>
                    <a:lnTo>
                      <a:pt x="4896022" y="0"/>
                    </a:lnTo>
                    <a:cubicBezTo>
                      <a:pt x="4936151" y="0"/>
                      <a:pt x="4968681" y="32531"/>
                      <a:pt x="4968681" y="72659"/>
                    </a:cubicBezTo>
                    <a:lnTo>
                      <a:pt x="4968681" y="740141"/>
                    </a:lnTo>
                    <a:cubicBezTo>
                      <a:pt x="4968681" y="759411"/>
                      <a:pt x="4961026" y="777892"/>
                      <a:pt x="4947400" y="791519"/>
                    </a:cubicBezTo>
                    <a:cubicBezTo>
                      <a:pt x="4933774" y="805145"/>
                      <a:pt x="4915292" y="812800"/>
                      <a:pt x="4896022" y="812800"/>
                    </a:cubicBezTo>
                    <a:lnTo>
                      <a:pt x="72659" y="812800"/>
                    </a:lnTo>
                    <a:cubicBezTo>
                      <a:pt x="53389" y="812800"/>
                      <a:pt x="34908" y="805145"/>
                      <a:pt x="21281" y="791519"/>
                    </a:cubicBezTo>
                    <a:cubicBezTo>
                      <a:pt x="7655" y="777892"/>
                      <a:pt x="0" y="759411"/>
                      <a:pt x="0" y="740141"/>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latin typeface="Aptos Display" panose="020B0004020202020204" pitchFamily="34" charset="0"/>
                </a:endParaRPr>
              </a:p>
            </p:txBody>
          </p:sp>
          <p:sp>
            <p:nvSpPr>
              <p:cNvPr id="18" name="TextBox 18"/>
              <p:cNvSpPr txBox="1"/>
              <p:nvPr/>
            </p:nvSpPr>
            <p:spPr>
              <a:xfrm>
                <a:off x="0" y="-76200"/>
                <a:ext cx="4968681" cy="889000"/>
              </a:xfrm>
              <a:prstGeom prst="rect">
                <a:avLst/>
              </a:prstGeom>
            </p:spPr>
            <p:txBody>
              <a:bodyPr lIns="50800" tIns="50800" rIns="50800" bIns="50800" rtlCol="0" anchor="ctr"/>
              <a:lstStyle/>
              <a:p>
                <a:pPr algn="ctr">
                  <a:lnSpc>
                    <a:spcPts val="3500"/>
                  </a:lnSpc>
                </a:pPr>
                <a:endParaRPr>
                  <a:latin typeface="Aptos Display" panose="020B0004020202020204" pitchFamily="34" charset="0"/>
                </a:endParaRPr>
              </a:p>
            </p:txBody>
          </p:sp>
        </p:grpSp>
        <p:sp>
          <p:nvSpPr>
            <p:cNvPr id="19" name="TextBox 19"/>
            <p:cNvSpPr txBox="1"/>
            <p:nvPr/>
          </p:nvSpPr>
          <p:spPr>
            <a:xfrm>
              <a:off x="533453" y="183565"/>
              <a:ext cx="4505767" cy="564257"/>
            </a:xfrm>
            <a:prstGeom prst="rect">
              <a:avLst/>
            </a:prstGeom>
          </p:spPr>
          <p:txBody>
            <a:bodyPr lIns="0" tIns="0" rIns="0" bIns="0" rtlCol="0" anchor="t">
              <a:spAutoFit/>
            </a:bodyPr>
            <a:lstStyle/>
            <a:p>
              <a:pPr algn="ctr">
                <a:lnSpc>
                  <a:spcPts val="3294"/>
                </a:lnSpc>
                <a:spcBef>
                  <a:spcPct val="0"/>
                </a:spcBef>
              </a:pPr>
              <a:r>
                <a:rPr lang="en-US" sz="2800" dirty="0">
                  <a:latin typeface="Aptos Display" panose="020B0004020202020204" pitchFamily="34" charset="0"/>
                  <a:ea typeface="DM Sans"/>
                  <a:cs typeface="DM Sans"/>
                  <a:sym typeface="DM Sans"/>
                </a:rPr>
                <a:t>Shape the Future</a:t>
              </a:r>
            </a:p>
          </p:txBody>
        </p:sp>
      </p:grpSp>
      <p:grpSp>
        <p:nvGrpSpPr>
          <p:cNvPr id="20" name="Group 20"/>
          <p:cNvGrpSpPr/>
          <p:nvPr/>
        </p:nvGrpSpPr>
        <p:grpSpPr>
          <a:xfrm>
            <a:off x="9272267" y="2869290"/>
            <a:ext cx="4179504" cy="683703"/>
            <a:chOff x="0" y="0"/>
            <a:chExt cx="5572672" cy="911604"/>
          </a:xfrm>
        </p:grpSpPr>
        <p:grpSp>
          <p:nvGrpSpPr>
            <p:cNvPr id="21" name="Group 21"/>
            <p:cNvGrpSpPr/>
            <p:nvPr/>
          </p:nvGrpSpPr>
          <p:grpSpPr>
            <a:xfrm>
              <a:off x="0" y="0"/>
              <a:ext cx="5572672" cy="911604"/>
              <a:chOff x="0" y="0"/>
              <a:chExt cx="4968681" cy="812800"/>
            </a:xfrm>
          </p:grpSpPr>
          <p:sp>
            <p:nvSpPr>
              <p:cNvPr id="22" name="Freeform 22"/>
              <p:cNvSpPr/>
              <p:nvPr/>
            </p:nvSpPr>
            <p:spPr>
              <a:xfrm>
                <a:off x="0" y="0"/>
                <a:ext cx="4968681" cy="812800"/>
              </a:xfrm>
              <a:custGeom>
                <a:avLst/>
                <a:gdLst/>
                <a:ahLst/>
                <a:cxnLst/>
                <a:rect l="l" t="t" r="r" b="b"/>
                <a:pathLst>
                  <a:path w="4968681" h="812800">
                    <a:moveTo>
                      <a:pt x="72659" y="0"/>
                    </a:moveTo>
                    <a:lnTo>
                      <a:pt x="4896022" y="0"/>
                    </a:lnTo>
                    <a:cubicBezTo>
                      <a:pt x="4936151" y="0"/>
                      <a:pt x="4968681" y="32531"/>
                      <a:pt x="4968681" y="72659"/>
                    </a:cubicBezTo>
                    <a:lnTo>
                      <a:pt x="4968681" y="740141"/>
                    </a:lnTo>
                    <a:cubicBezTo>
                      <a:pt x="4968681" y="759411"/>
                      <a:pt x="4961026" y="777892"/>
                      <a:pt x="4947400" y="791519"/>
                    </a:cubicBezTo>
                    <a:cubicBezTo>
                      <a:pt x="4933774" y="805145"/>
                      <a:pt x="4915292" y="812800"/>
                      <a:pt x="4896022" y="812800"/>
                    </a:cubicBezTo>
                    <a:lnTo>
                      <a:pt x="72659" y="812800"/>
                    </a:lnTo>
                    <a:cubicBezTo>
                      <a:pt x="53389" y="812800"/>
                      <a:pt x="34908" y="805145"/>
                      <a:pt x="21281" y="791519"/>
                    </a:cubicBezTo>
                    <a:cubicBezTo>
                      <a:pt x="7655" y="777892"/>
                      <a:pt x="0" y="759411"/>
                      <a:pt x="0" y="740141"/>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latin typeface="Aptos Display" panose="020B0004020202020204" pitchFamily="34" charset="0"/>
                </a:endParaRPr>
              </a:p>
            </p:txBody>
          </p:sp>
          <p:sp>
            <p:nvSpPr>
              <p:cNvPr id="23" name="TextBox 23"/>
              <p:cNvSpPr txBox="1"/>
              <p:nvPr/>
            </p:nvSpPr>
            <p:spPr>
              <a:xfrm>
                <a:off x="0" y="-76200"/>
                <a:ext cx="4968681" cy="889000"/>
              </a:xfrm>
              <a:prstGeom prst="rect">
                <a:avLst/>
              </a:prstGeom>
            </p:spPr>
            <p:txBody>
              <a:bodyPr lIns="50800" tIns="50800" rIns="50800" bIns="50800" rtlCol="0" anchor="ctr"/>
              <a:lstStyle/>
              <a:p>
                <a:pPr algn="ctr">
                  <a:lnSpc>
                    <a:spcPts val="3500"/>
                  </a:lnSpc>
                </a:pPr>
                <a:endParaRPr>
                  <a:latin typeface="Aptos Display" panose="020B0004020202020204" pitchFamily="34" charset="0"/>
                </a:endParaRPr>
              </a:p>
            </p:txBody>
          </p:sp>
        </p:grpSp>
        <p:sp>
          <p:nvSpPr>
            <p:cNvPr id="24" name="TextBox 24"/>
            <p:cNvSpPr txBox="1"/>
            <p:nvPr/>
          </p:nvSpPr>
          <p:spPr>
            <a:xfrm>
              <a:off x="533453" y="183565"/>
              <a:ext cx="4505767" cy="564257"/>
            </a:xfrm>
            <a:prstGeom prst="rect">
              <a:avLst/>
            </a:prstGeom>
          </p:spPr>
          <p:txBody>
            <a:bodyPr lIns="0" tIns="0" rIns="0" bIns="0" rtlCol="0" anchor="t">
              <a:spAutoFit/>
            </a:bodyPr>
            <a:lstStyle/>
            <a:p>
              <a:pPr algn="ctr">
                <a:lnSpc>
                  <a:spcPts val="3294"/>
                </a:lnSpc>
                <a:spcBef>
                  <a:spcPct val="0"/>
                </a:spcBef>
              </a:pPr>
              <a:r>
                <a:rPr lang="en-US" sz="2800" dirty="0">
                  <a:latin typeface="Aptos Display" panose="020B0004020202020204" pitchFamily="34" charset="0"/>
                  <a:ea typeface="DM Sans"/>
                  <a:cs typeface="DM Sans"/>
                  <a:sym typeface="DM Sans"/>
                </a:rPr>
                <a:t>Innovate and Learn</a:t>
              </a:r>
            </a:p>
          </p:txBody>
        </p:sp>
      </p:grpSp>
      <p:sp>
        <p:nvSpPr>
          <p:cNvPr id="25" name="Freeform 25"/>
          <p:cNvSpPr/>
          <p:nvPr/>
        </p:nvSpPr>
        <p:spPr>
          <a:xfrm>
            <a:off x="1122102" y="4159178"/>
            <a:ext cx="2487267" cy="2487267"/>
          </a:xfrm>
          <a:custGeom>
            <a:avLst/>
            <a:gdLst/>
            <a:ahLst/>
            <a:cxnLst/>
            <a:rect l="l" t="t" r="r" b="b"/>
            <a:pathLst>
              <a:path w="2487267" h="2487267">
                <a:moveTo>
                  <a:pt x="0" y="0"/>
                </a:moveTo>
                <a:lnTo>
                  <a:pt x="2487267" y="0"/>
                </a:lnTo>
                <a:lnTo>
                  <a:pt x="2487267" y="2487267"/>
                </a:lnTo>
                <a:lnTo>
                  <a:pt x="0" y="248726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latin typeface="Aptos Display" panose="020B0004020202020204" pitchFamily="34" charset="0"/>
            </a:endParaRPr>
          </a:p>
        </p:txBody>
      </p:sp>
      <p:sp>
        <p:nvSpPr>
          <p:cNvPr id="26" name="Freeform 26"/>
          <p:cNvSpPr/>
          <p:nvPr/>
        </p:nvSpPr>
        <p:spPr>
          <a:xfrm>
            <a:off x="5155423" y="4074765"/>
            <a:ext cx="3088480" cy="2656093"/>
          </a:xfrm>
          <a:custGeom>
            <a:avLst/>
            <a:gdLst/>
            <a:ahLst/>
            <a:cxnLst/>
            <a:rect l="l" t="t" r="r" b="b"/>
            <a:pathLst>
              <a:path w="3088480" h="2656093">
                <a:moveTo>
                  <a:pt x="0" y="0"/>
                </a:moveTo>
                <a:lnTo>
                  <a:pt x="3088480" y="0"/>
                </a:lnTo>
                <a:lnTo>
                  <a:pt x="3088480" y="2656093"/>
                </a:lnTo>
                <a:lnTo>
                  <a:pt x="0" y="2656093"/>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latin typeface="Aptos Display" panose="020B0004020202020204" pitchFamily="34" charset="0"/>
            </a:endParaRPr>
          </a:p>
        </p:txBody>
      </p:sp>
      <p:sp>
        <p:nvSpPr>
          <p:cNvPr id="27" name="Freeform 27"/>
          <p:cNvSpPr/>
          <p:nvPr/>
        </p:nvSpPr>
        <p:spPr>
          <a:xfrm>
            <a:off x="10020636" y="3823655"/>
            <a:ext cx="2682767" cy="2677682"/>
          </a:xfrm>
          <a:custGeom>
            <a:avLst/>
            <a:gdLst/>
            <a:ahLst/>
            <a:cxnLst/>
            <a:rect l="l" t="t" r="r" b="b"/>
            <a:pathLst>
              <a:path w="2682767" h="2677682">
                <a:moveTo>
                  <a:pt x="0" y="0"/>
                </a:moveTo>
                <a:lnTo>
                  <a:pt x="2682767" y="0"/>
                </a:lnTo>
                <a:lnTo>
                  <a:pt x="2682767" y="2677683"/>
                </a:lnTo>
                <a:lnTo>
                  <a:pt x="0" y="2677683"/>
                </a:lnTo>
                <a:lnTo>
                  <a:pt x="0" y="0"/>
                </a:lnTo>
                <a:close/>
              </a:path>
            </a:pathLst>
          </a:custGeom>
          <a:blipFill>
            <a:blip r:embed="rId8"/>
            <a:stretch>
              <a:fillRect t="-3865" b="-3865"/>
            </a:stretch>
          </a:blipFill>
        </p:spPr>
        <p:txBody>
          <a:bodyPr/>
          <a:lstStyle/>
          <a:p>
            <a:endParaRPr lang="en-GB">
              <a:latin typeface="Aptos Display" panose="020B0004020202020204" pitchFamily="34" charset="0"/>
            </a:endParaRPr>
          </a:p>
        </p:txBody>
      </p:sp>
      <p:grpSp>
        <p:nvGrpSpPr>
          <p:cNvPr id="28" name="Group 28"/>
          <p:cNvGrpSpPr/>
          <p:nvPr/>
        </p:nvGrpSpPr>
        <p:grpSpPr>
          <a:xfrm>
            <a:off x="13934623" y="2873347"/>
            <a:ext cx="4179504" cy="683703"/>
            <a:chOff x="0" y="0"/>
            <a:chExt cx="5572672" cy="911604"/>
          </a:xfrm>
        </p:grpSpPr>
        <p:grpSp>
          <p:nvGrpSpPr>
            <p:cNvPr id="29" name="Group 29"/>
            <p:cNvGrpSpPr/>
            <p:nvPr/>
          </p:nvGrpSpPr>
          <p:grpSpPr>
            <a:xfrm>
              <a:off x="0" y="0"/>
              <a:ext cx="5572672" cy="911604"/>
              <a:chOff x="0" y="0"/>
              <a:chExt cx="4968681" cy="812800"/>
            </a:xfrm>
          </p:grpSpPr>
          <p:sp>
            <p:nvSpPr>
              <p:cNvPr id="30" name="Freeform 30"/>
              <p:cNvSpPr/>
              <p:nvPr/>
            </p:nvSpPr>
            <p:spPr>
              <a:xfrm>
                <a:off x="0" y="0"/>
                <a:ext cx="4968681" cy="812800"/>
              </a:xfrm>
              <a:custGeom>
                <a:avLst/>
                <a:gdLst/>
                <a:ahLst/>
                <a:cxnLst/>
                <a:rect l="l" t="t" r="r" b="b"/>
                <a:pathLst>
                  <a:path w="4968681" h="812800">
                    <a:moveTo>
                      <a:pt x="72659" y="0"/>
                    </a:moveTo>
                    <a:lnTo>
                      <a:pt x="4896022" y="0"/>
                    </a:lnTo>
                    <a:cubicBezTo>
                      <a:pt x="4936151" y="0"/>
                      <a:pt x="4968681" y="32531"/>
                      <a:pt x="4968681" y="72659"/>
                    </a:cubicBezTo>
                    <a:lnTo>
                      <a:pt x="4968681" y="740141"/>
                    </a:lnTo>
                    <a:cubicBezTo>
                      <a:pt x="4968681" y="759411"/>
                      <a:pt x="4961026" y="777892"/>
                      <a:pt x="4947400" y="791519"/>
                    </a:cubicBezTo>
                    <a:cubicBezTo>
                      <a:pt x="4933774" y="805145"/>
                      <a:pt x="4915292" y="812800"/>
                      <a:pt x="4896022" y="812800"/>
                    </a:cubicBezTo>
                    <a:lnTo>
                      <a:pt x="72659" y="812800"/>
                    </a:lnTo>
                    <a:cubicBezTo>
                      <a:pt x="53389" y="812800"/>
                      <a:pt x="34908" y="805145"/>
                      <a:pt x="21281" y="791519"/>
                    </a:cubicBezTo>
                    <a:cubicBezTo>
                      <a:pt x="7655" y="777892"/>
                      <a:pt x="0" y="759411"/>
                      <a:pt x="0" y="740141"/>
                    </a:cubicBezTo>
                    <a:lnTo>
                      <a:pt x="0" y="72659"/>
                    </a:lnTo>
                    <a:cubicBezTo>
                      <a:pt x="0" y="53389"/>
                      <a:pt x="7655" y="34908"/>
                      <a:pt x="21281" y="21281"/>
                    </a:cubicBezTo>
                    <a:cubicBezTo>
                      <a:pt x="34908" y="7655"/>
                      <a:pt x="53389" y="0"/>
                      <a:pt x="72659" y="0"/>
                    </a:cubicBezTo>
                    <a:close/>
                  </a:path>
                </a:pathLst>
              </a:custGeom>
              <a:solidFill>
                <a:srgbClr val="E0DDFF"/>
              </a:solidFill>
            </p:spPr>
            <p:txBody>
              <a:bodyPr/>
              <a:lstStyle/>
              <a:p>
                <a:endParaRPr lang="en-GB">
                  <a:latin typeface="Aptos Display" panose="020B0004020202020204" pitchFamily="34" charset="0"/>
                </a:endParaRPr>
              </a:p>
            </p:txBody>
          </p:sp>
          <p:sp>
            <p:nvSpPr>
              <p:cNvPr id="31" name="TextBox 31"/>
              <p:cNvSpPr txBox="1"/>
              <p:nvPr/>
            </p:nvSpPr>
            <p:spPr>
              <a:xfrm>
                <a:off x="0" y="-76200"/>
                <a:ext cx="4968681" cy="889000"/>
              </a:xfrm>
              <a:prstGeom prst="rect">
                <a:avLst/>
              </a:prstGeom>
            </p:spPr>
            <p:txBody>
              <a:bodyPr lIns="50800" tIns="50800" rIns="50800" bIns="50800" rtlCol="0" anchor="ctr"/>
              <a:lstStyle/>
              <a:p>
                <a:pPr algn="ctr">
                  <a:lnSpc>
                    <a:spcPts val="3500"/>
                  </a:lnSpc>
                </a:pPr>
                <a:endParaRPr>
                  <a:latin typeface="Aptos Display" panose="020B0004020202020204" pitchFamily="34" charset="0"/>
                </a:endParaRPr>
              </a:p>
            </p:txBody>
          </p:sp>
        </p:grpSp>
        <p:sp>
          <p:nvSpPr>
            <p:cNvPr id="32" name="TextBox 32"/>
            <p:cNvSpPr txBox="1"/>
            <p:nvPr/>
          </p:nvSpPr>
          <p:spPr>
            <a:xfrm>
              <a:off x="533453" y="183565"/>
              <a:ext cx="4505767" cy="564257"/>
            </a:xfrm>
            <a:prstGeom prst="rect">
              <a:avLst/>
            </a:prstGeom>
          </p:spPr>
          <p:txBody>
            <a:bodyPr lIns="0" tIns="0" rIns="0" bIns="0" rtlCol="0" anchor="t">
              <a:spAutoFit/>
            </a:bodyPr>
            <a:lstStyle/>
            <a:p>
              <a:pPr algn="ctr">
                <a:lnSpc>
                  <a:spcPts val="3294"/>
                </a:lnSpc>
                <a:spcBef>
                  <a:spcPct val="0"/>
                </a:spcBef>
              </a:pPr>
              <a:r>
                <a:rPr lang="en-US" sz="2800" dirty="0">
                  <a:latin typeface="Aptos Display" panose="020B0004020202020204" pitchFamily="34" charset="0"/>
                  <a:ea typeface="DM Sans"/>
                  <a:cs typeface="DM Sans"/>
                  <a:sym typeface="DM Sans"/>
                </a:rPr>
                <a:t>Stay Informed</a:t>
              </a:r>
            </a:p>
          </p:txBody>
        </p:sp>
      </p:grpSp>
      <p:sp>
        <p:nvSpPr>
          <p:cNvPr id="33" name="Freeform 33"/>
          <p:cNvSpPr/>
          <p:nvPr/>
        </p:nvSpPr>
        <p:spPr>
          <a:xfrm>
            <a:off x="14808258" y="3823655"/>
            <a:ext cx="2432235" cy="2426154"/>
          </a:xfrm>
          <a:custGeom>
            <a:avLst/>
            <a:gdLst/>
            <a:ahLst/>
            <a:cxnLst/>
            <a:rect l="l" t="t" r="r" b="b"/>
            <a:pathLst>
              <a:path w="2432235" h="2426154">
                <a:moveTo>
                  <a:pt x="0" y="0"/>
                </a:moveTo>
                <a:lnTo>
                  <a:pt x="2432234" y="0"/>
                </a:lnTo>
                <a:lnTo>
                  <a:pt x="2432234" y="2426154"/>
                </a:lnTo>
                <a:lnTo>
                  <a:pt x="0" y="242615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GB">
              <a:latin typeface="Aptos Display" panose="020B0004020202020204" pitchFamily="34" charset="0"/>
            </a:endParaRPr>
          </a:p>
        </p:txBody>
      </p:sp>
      <p:sp>
        <p:nvSpPr>
          <p:cNvPr id="34" name="TextBox 34"/>
          <p:cNvSpPr txBox="1"/>
          <p:nvPr/>
        </p:nvSpPr>
        <p:spPr>
          <a:xfrm>
            <a:off x="3896146" y="127937"/>
            <a:ext cx="10495707" cy="1196225"/>
          </a:xfrm>
          <a:prstGeom prst="rect">
            <a:avLst/>
          </a:prstGeom>
        </p:spPr>
        <p:txBody>
          <a:bodyPr lIns="0" tIns="0" rIns="0" bIns="0" rtlCol="0" anchor="t">
            <a:spAutoFit/>
          </a:bodyPr>
          <a:lstStyle/>
          <a:p>
            <a:pPr algn="ctr">
              <a:lnSpc>
                <a:spcPts val="10030"/>
              </a:lnSpc>
            </a:pPr>
            <a:r>
              <a:rPr lang="en-US" sz="6600" b="1" dirty="0">
                <a:solidFill>
                  <a:srgbClr val="7030A0"/>
                </a:solidFill>
                <a:latin typeface="Aptos Display" panose="020B0004020202020204" pitchFamily="34" charset="0"/>
                <a:ea typeface="League Spartan"/>
                <a:cs typeface="League Spartan"/>
                <a:sym typeface="League Spartan"/>
              </a:rPr>
              <a:t>Why Join Us?</a:t>
            </a:r>
          </a:p>
        </p:txBody>
      </p:sp>
      <p:sp>
        <p:nvSpPr>
          <p:cNvPr id="35" name="TextBox 35"/>
          <p:cNvSpPr txBox="1"/>
          <p:nvPr/>
        </p:nvSpPr>
        <p:spPr>
          <a:xfrm>
            <a:off x="6265559" y="9601110"/>
            <a:ext cx="5047713" cy="382270"/>
          </a:xfrm>
          <a:prstGeom prst="rect">
            <a:avLst/>
          </a:prstGeom>
        </p:spPr>
        <p:txBody>
          <a:bodyPr lIns="0" tIns="0" rIns="0" bIns="0" rtlCol="0" anchor="t">
            <a:spAutoFit/>
          </a:bodyPr>
          <a:lstStyle/>
          <a:p>
            <a:pPr algn="ctr">
              <a:lnSpc>
                <a:spcPts val="3079"/>
              </a:lnSpc>
            </a:pPr>
            <a:r>
              <a:rPr lang="en-US" sz="2400" b="1" u="sng" dirty="0">
                <a:solidFill>
                  <a:srgbClr val="094886"/>
                </a:solidFill>
                <a:latin typeface="Aptos Display" panose="020B0004020202020204" pitchFamily="34" charset="0"/>
                <a:ea typeface="DM Sans"/>
                <a:cs typeface="DM Sans"/>
                <a:sym typeface="DM Sans"/>
                <a:hlinkClick r:id="rId11" tooltip="https://ppn.nhs.uk/south-west"/>
              </a:rPr>
              <a:t>https://ppn.nhs.uk/south-west</a:t>
            </a:r>
          </a:p>
        </p:txBody>
      </p:sp>
      <p:sp>
        <p:nvSpPr>
          <p:cNvPr id="36" name="TextBox 36"/>
          <p:cNvSpPr txBox="1"/>
          <p:nvPr/>
        </p:nvSpPr>
        <p:spPr>
          <a:xfrm>
            <a:off x="275983" y="6873733"/>
            <a:ext cx="4179504" cy="1926874"/>
          </a:xfrm>
          <a:prstGeom prst="rect">
            <a:avLst/>
          </a:prstGeom>
        </p:spPr>
        <p:txBody>
          <a:bodyPr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Participate in consultations and debates to influence policy and practice alongside peers and commissioners.</a:t>
            </a:r>
          </a:p>
          <a:p>
            <a:pPr algn="ctr">
              <a:lnSpc>
                <a:spcPts val="3022"/>
              </a:lnSpc>
              <a:spcBef>
                <a:spcPct val="0"/>
              </a:spcBef>
            </a:pPr>
            <a:endParaRPr lang="en-US" sz="2800" dirty="0">
              <a:latin typeface="Aptos Display" panose="020B0004020202020204" pitchFamily="34" charset="0"/>
              <a:ea typeface="DM Sans"/>
              <a:cs typeface="DM Sans"/>
              <a:sym typeface="DM Sans"/>
            </a:endParaRPr>
          </a:p>
        </p:txBody>
      </p:sp>
      <p:sp>
        <p:nvSpPr>
          <p:cNvPr id="37" name="TextBox 37"/>
          <p:cNvSpPr txBox="1"/>
          <p:nvPr/>
        </p:nvSpPr>
        <p:spPr>
          <a:xfrm>
            <a:off x="4885610" y="6873733"/>
            <a:ext cx="3903805" cy="1542153"/>
          </a:xfrm>
          <a:prstGeom prst="rect">
            <a:avLst/>
          </a:prstGeom>
        </p:spPr>
        <p:txBody>
          <a:bodyPr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Take part in PPN regional events and our annual Psychological Professions Week celebrations.</a:t>
            </a:r>
          </a:p>
        </p:txBody>
      </p:sp>
      <p:sp>
        <p:nvSpPr>
          <p:cNvPr id="38" name="TextBox 38"/>
          <p:cNvSpPr txBox="1"/>
          <p:nvPr/>
        </p:nvSpPr>
        <p:spPr>
          <a:xfrm>
            <a:off x="9473705" y="6873733"/>
            <a:ext cx="3776629" cy="1542153"/>
          </a:xfrm>
          <a:prstGeom prst="rect">
            <a:avLst/>
          </a:prstGeom>
        </p:spPr>
        <p:txBody>
          <a:bodyPr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Access resources and insights into the latest research and innovations in psychological practice.</a:t>
            </a:r>
          </a:p>
        </p:txBody>
      </p:sp>
      <p:sp>
        <p:nvSpPr>
          <p:cNvPr id="39" name="TextBox 39"/>
          <p:cNvSpPr txBox="1"/>
          <p:nvPr/>
        </p:nvSpPr>
        <p:spPr>
          <a:xfrm>
            <a:off x="13910297" y="6683233"/>
            <a:ext cx="3776629" cy="1542153"/>
          </a:xfrm>
          <a:prstGeom prst="rect">
            <a:avLst/>
          </a:prstGeom>
        </p:spPr>
        <p:txBody>
          <a:bodyPr lIns="0" tIns="0" rIns="0" bIns="0" rtlCol="0" anchor="t">
            <a:spAutoFit/>
          </a:bodyPr>
          <a:lstStyle/>
          <a:p>
            <a:pPr algn="ctr">
              <a:lnSpc>
                <a:spcPts val="3022"/>
              </a:lnSpc>
              <a:spcBef>
                <a:spcPct val="0"/>
              </a:spcBef>
            </a:pPr>
            <a:r>
              <a:rPr lang="en-US" sz="2800" dirty="0">
                <a:latin typeface="Aptos Display" panose="020B0004020202020204" pitchFamily="34" charset="0"/>
                <a:ea typeface="DM Sans"/>
                <a:cs typeface="DM Sans"/>
                <a:sym typeface="DM Sans"/>
              </a:rPr>
              <a:t>Access resources and insights into the latest research and innovations in psychological practice.</a:t>
            </a:r>
          </a:p>
        </p:txBody>
      </p:sp>
      <p:sp>
        <p:nvSpPr>
          <p:cNvPr id="40" name="Freeform 33">
            <a:extLst>
              <a:ext uri="{FF2B5EF4-FFF2-40B4-BE49-F238E27FC236}">
                <a16:creationId xmlns:a16="http://schemas.microsoft.com/office/drawing/2014/main" id="{8ECA97D6-561E-3804-5A92-065F50765EA7}"/>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12"/>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989435" y="1601953"/>
            <a:ext cx="16442226" cy="6641049"/>
          </a:xfrm>
          <a:prstGeom prst="rect">
            <a:avLst/>
          </a:prstGeom>
        </p:spPr>
        <p:txBody>
          <a:bodyPr lIns="0" tIns="0" rIns="0" bIns="0" rtlCol="0" anchor="t">
            <a:spAutoFit/>
          </a:bodyPr>
          <a:lstStyle/>
          <a:p>
            <a:pPr marL="612910" lvl="1" indent="-306455" algn="just">
              <a:lnSpc>
                <a:spcPts val="3974"/>
              </a:lnSpc>
              <a:buFont typeface="Arial"/>
              <a:buChar char="•"/>
            </a:pPr>
            <a:r>
              <a:rPr lang="en-US" sz="3200" b="1" dirty="0">
                <a:solidFill>
                  <a:srgbClr val="000000"/>
                </a:solidFill>
                <a:latin typeface="Aptos Display" panose="020B0004020202020204" pitchFamily="34" charset="0"/>
                <a:ea typeface="DM Sans Bold"/>
                <a:cs typeface="DM Sans Bold"/>
                <a:sym typeface="DM Sans Bold"/>
              </a:rPr>
              <a:t>Explore the Career Map:</a:t>
            </a:r>
            <a:r>
              <a:rPr lang="en-US" sz="3200" dirty="0">
                <a:solidFill>
                  <a:srgbClr val="000000"/>
                </a:solidFill>
                <a:latin typeface="Aptos Display" panose="020B0004020202020204" pitchFamily="34" charset="0"/>
                <a:ea typeface="DM Sans"/>
                <a:cs typeface="DM Sans"/>
                <a:sym typeface="DM Sans"/>
              </a:rPr>
              <a:t> Learn about over 20 psychology-related career paths including Clinical Psychology, CBT Therapy, Wellbeing Practitioners, Counselling Psychology, Educational Psychology, Forensic Psychology and more.</a:t>
            </a:r>
          </a:p>
          <a:p>
            <a:pPr marL="612910" lvl="1" indent="-306455" algn="just">
              <a:lnSpc>
                <a:spcPts val="3974"/>
              </a:lnSpc>
              <a:buFont typeface="Arial"/>
              <a:buChar char="•"/>
            </a:pPr>
            <a:r>
              <a:rPr lang="en-US" sz="3200" b="1" dirty="0">
                <a:solidFill>
                  <a:srgbClr val="000000"/>
                </a:solidFill>
                <a:latin typeface="Aptos Display" panose="020B0004020202020204" pitchFamily="34" charset="0"/>
                <a:ea typeface="DM Sans Bold"/>
                <a:cs typeface="DM Sans Bold"/>
                <a:sym typeface="DM Sans Bold"/>
              </a:rPr>
              <a:t>Free Membership for Students: </a:t>
            </a:r>
            <a:r>
              <a:rPr lang="en-US" sz="3200" dirty="0">
                <a:solidFill>
                  <a:srgbClr val="000000"/>
                </a:solidFill>
                <a:latin typeface="Aptos Display" panose="020B0004020202020204" pitchFamily="34" charset="0"/>
                <a:ea typeface="DM Sans"/>
                <a:cs typeface="DM Sans"/>
                <a:sym typeface="DM Sans"/>
              </a:rPr>
              <a:t>Join as a student members if you are interested in pursuing a career in NHS psychological professions. </a:t>
            </a:r>
          </a:p>
          <a:p>
            <a:pPr marL="612910" lvl="1" indent="-306455" algn="just">
              <a:lnSpc>
                <a:spcPts val="3974"/>
              </a:lnSpc>
              <a:buFont typeface="Arial"/>
              <a:buChar char="•"/>
            </a:pPr>
            <a:r>
              <a:rPr lang="en-US" sz="3200" b="1" dirty="0">
                <a:solidFill>
                  <a:srgbClr val="000000"/>
                </a:solidFill>
                <a:latin typeface="Aptos Display" panose="020B0004020202020204" pitchFamily="34" charset="0"/>
                <a:ea typeface="DM Sans Bold"/>
                <a:cs typeface="DM Sans Bold"/>
                <a:sym typeface="DM Sans Bold"/>
              </a:rPr>
              <a:t>Access to Webinars, Q&amp;As and networking opportunities: </a:t>
            </a:r>
            <a:r>
              <a:rPr lang="en-US" sz="3200" dirty="0">
                <a:solidFill>
                  <a:srgbClr val="000000"/>
                </a:solidFill>
                <a:latin typeface="Aptos Display" panose="020B0004020202020204" pitchFamily="34" charset="0"/>
                <a:ea typeface="DM Sans"/>
                <a:cs typeface="DM Sans"/>
                <a:sym typeface="DM Sans"/>
              </a:rPr>
              <a:t>Engage with professionals through live sessions and virtual events. </a:t>
            </a:r>
          </a:p>
          <a:p>
            <a:pPr marL="612910" lvl="1" indent="-306455" algn="just">
              <a:lnSpc>
                <a:spcPts val="3974"/>
              </a:lnSpc>
              <a:buFont typeface="Arial"/>
              <a:buChar char="•"/>
            </a:pPr>
            <a:r>
              <a:rPr lang="en-US" sz="3200" b="1" dirty="0">
                <a:solidFill>
                  <a:srgbClr val="000000"/>
                </a:solidFill>
                <a:latin typeface="Aptos Display" panose="020B0004020202020204" pitchFamily="34" charset="0"/>
                <a:ea typeface="DM Sans Bold"/>
                <a:cs typeface="DM Sans Bold"/>
                <a:sym typeface="DM Sans Bold"/>
              </a:rPr>
              <a:t>Join our Aspiring Psychologists Community of Practice: </a:t>
            </a:r>
            <a:r>
              <a:rPr lang="en-US" sz="3200" dirty="0">
                <a:solidFill>
                  <a:srgbClr val="000000"/>
                </a:solidFill>
                <a:latin typeface="Aptos Display" panose="020B0004020202020204" pitchFamily="34" charset="0"/>
                <a:ea typeface="DM Sans"/>
                <a:cs typeface="DM Sans"/>
                <a:sym typeface="DM Sans"/>
              </a:rPr>
              <a:t>Connect with peers, share experiences and support each other through challenges and career milestones. </a:t>
            </a:r>
          </a:p>
          <a:p>
            <a:pPr marL="612910" lvl="1" indent="-306455" algn="just">
              <a:lnSpc>
                <a:spcPts val="3974"/>
              </a:lnSpc>
              <a:buFont typeface="Arial"/>
              <a:buChar char="•"/>
            </a:pPr>
            <a:r>
              <a:rPr lang="en-US" sz="3200" b="1" dirty="0">
                <a:solidFill>
                  <a:srgbClr val="000000"/>
                </a:solidFill>
                <a:latin typeface="Aptos Display" panose="020B0004020202020204" pitchFamily="34" charset="0"/>
                <a:ea typeface="DM Sans Bold"/>
                <a:cs typeface="DM Sans Bold"/>
                <a:sym typeface="DM Sans Bold"/>
              </a:rPr>
              <a:t>Enhance your CV:</a:t>
            </a:r>
            <a:r>
              <a:rPr lang="en-US" sz="3200" dirty="0">
                <a:solidFill>
                  <a:srgbClr val="000000"/>
                </a:solidFill>
                <a:latin typeface="Aptos Display" panose="020B0004020202020204" pitchFamily="34" charset="0"/>
                <a:ea typeface="DM Sans"/>
                <a:cs typeface="DM Sans"/>
                <a:sym typeface="DM Sans"/>
              </a:rPr>
              <a:t> Get involved in Communities of Practice, consultations, research, regional events, and co-produced initiatives.</a:t>
            </a:r>
          </a:p>
          <a:p>
            <a:pPr marL="612910" lvl="1" indent="-306455" algn="just">
              <a:lnSpc>
                <a:spcPts val="3974"/>
              </a:lnSpc>
              <a:buFont typeface="Arial"/>
              <a:buChar char="•"/>
            </a:pPr>
            <a:r>
              <a:rPr lang="en-US" sz="3200" b="1" dirty="0">
                <a:solidFill>
                  <a:srgbClr val="000000"/>
                </a:solidFill>
                <a:latin typeface="Aptos Display" panose="020B0004020202020204" pitchFamily="34" charset="0"/>
                <a:ea typeface="DM Sans Bold"/>
                <a:cs typeface="DM Sans Bold"/>
                <a:sym typeface="DM Sans Bold"/>
              </a:rPr>
              <a:t>Stay up to date:</a:t>
            </a:r>
            <a:r>
              <a:rPr lang="en-US" sz="3200" dirty="0">
                <a:solidFill>
                  <a:srgbClr val="000000"/>
                </a:solidFill>
                <a:latin typeface="Aptos Display" panose="020B0004020202020204" pitchFamily="34" charset="0"/>
                <a:ea typeface="DM Sans"/>
                <a:cs typeface="DM Sans"/>
                <a:sym typeface="DM Sans"/>
              </a:rPr>
              <a:t> Received our newsletter with the latest on jobs, training opportunities, CPD and Psychological Professions events.</a:t>
            </a:r>
          </a:p>
        </p:txBody>
      </p:sp>
      <p:sp>
        <p:nvSpPr>
          <p:cNvPr id="5" name="Freeform 5"/>
          <p:cNvSpPr/>
          <p:nvPr/>
        </p:nvSpPr>
        <p:spPr>
          <a:xfrm>
            <a:off x="14935200" y="8022066"/>
            <a:ext cx="2363365" cy="2134862"/>
          </a:xfrm>
          <a:custGeom>
            <a:avLst/>
            <a:gdLst/>
            <a:ahLst/>
            <a:cxnLst/>
            <a:rect l="l" t="t" r="r" b="b"/>
            <a:pathLst>
              <a:path w="2465108" h="2465108">
                <a:moveTo>
                  <a:pt x="0" y="0"/>
                </a:moveTo>
                <a:lnTo>
                  <a:pt x="2465108" y="0"/>
                </a:lnTo>
                <a:lnTo>
                  <a:pt x="2465108" y="2465107"/>
                </a:lnTo>
                <a:lnTo>
                  <a:pt x="0" y="246510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dirty="0"/>
          </a:p>
        </p:txBody>
      </p:sp>
      <p:sp>
        <p:nvSpPr>
          <p:cNvPr id="6" name="TextBox 6"/>
          <p:cNvSpPr txBox="1"/>
          <p:nvPr/>
        </p:nvSpPr>
        <p:spPr>
          <a:xfrm>
            <a:off x="3163695" y="459911"/>
            <a:ext cx="12093705" cy="790216"/>
          </a:xfrm>
          <a:prstGeom prst="rect">
            <a:avLst/>
          </a:prstGeom>
        </p:spPr>
        <p:txBody>
          <a:bodyPr lIns="0" tIns="0" rIns="0" bIns="0" rtlCol="0" anchor="t">
            <a:spAutoFit/>
          </a:bodyPr>
          <a:lstStyle/>
          <a:p>
            <a:pPr algn="ctr">
              <a:lnSpc>
                <a:spcPts val="6049"/>
              </a:lnSpc>
            </a:pPr>
            <a:r>
              <a:rPr lang="en-US" sz="6000" b="1" dirty="0">
                <a:solidFill>
                  <a:srgbClr val="7030A0"/>
                </a:solidFill>
                <a:latin typeface="Aptos Display" panose="020B0004020202020204" pitchFamily="34" charset="0"/>
                <a:ea typeface="DM Sans Bold"/>
                <a:cs typeface="DM Sans Bold"/>
                <a:sym typeface="DM Sans Bold"/>
              </a:rPr>
              <a:t>Undergraduates - Why Join?</a:t>
            </a:r>
          </a:p>
        </p:txBody>
      </p:sp>
      <p:sp>
        <p:nvSpPr>
          <p:cNvPr id="7" name="TextBox 7"/>
          <p:cNvSpPr txBox="1"/>
          <p:nvPr/>
        </p:nvSpPr>
        <p:spPr>
          <a:xfrm>
            <a:off x="3097148" y="9113991"/>
            <a:ext cx="6606966" cy="826252"/>
          </a:xfrm>
          <a:prstGeom prst="rect">
            <a:avLst/>
          </a:prstGeom>
        </p:spPr>
        <p:txBody>
          <a:bodyPr lIns="0" tIns="0" rIns="0" bIns="0" rtlCol="0" anchor="t">
            <a:spAutoFit/>
          </a:bodyPr>
          <a:lstStyle/>
          <a:p>
            <a:pPr algn="l">
              <a:lnSpc>
                <a:spcPts val="3274"/>
              </a:lnSpc>
            </a:pPr>
            <a:r>
              <a:rPr lang="en-US" sz="2338" b="1" dirty="0">
                <a:solidFill>
                  <a:srgbClr val="7030A0"/>
                </a:solidFill>
                <a:latin typeface="DM Sans Bold"/>
                <a:ea typeface="DM Sans Bold"/>
                <a:cs typeface="DM Sans Bold"/>
                <a:sym typeface="DM Sans Bold"/>
              </a:rPr>
              <a:t>Explore the </a:t>
            </a:r>
            <a:r>
              <a:rPr lang="en-US" sz="2338" b="1" u="sng" dirty="0">
                <a:solidFill>
                  <a:srgbClr val="7030A0"/>
                </a:solidFill>
                <a:latin typeface="DM Sans Bold"/>
                <a:ea typeface="DM Sans Bold"/>
                <a:cs typeface="DM Sans Bold"/>
                <a:sym typeface="DM Sans Bold"/>
                <a:hlinkClick r:id="rId4" tooltip="https://ppn.nhs.uk/resources/careers-map">
                  <a:extLst>
                    <a:ext uri="{A12FA001-AC4F-418D-AE19-62706E023703}">
                      <ahyp:hlinkClr xmlns:ahyp="http://schemas.microsoft.com/office/drawing/2018/hyperlinkcolor" val="tx"/>
                    </a:ext>
                  </a:extLst>
                </a:hlinkClick>
              </a:rPr>
              <a:t>Career Map</a:t>
            </a:r>
            <a:r>
              <a:rPr lang="en-US" sz="2338" b="1" dirty="0">
                <a:solidFill>
                  <a:srgbClr val="7030A0"/>
                </a:solidFill>
                <a:latin typeface="DM Sans Bold"/>
                <a:ea typeface="DM Sans Bold"/>
                <a:cs typeface="DM Sans Bold"/>
                <a:sym typeface="DM Sans Bold"/>
              </a:rPr>
              <a:t>: </a:t>
            </a:r>
          </a:p>
          <a:p>
            <a:pPr algn="just">
              <a:lnSpc>
                <a:spcPts val="3274"/>
              </a:lnSpc>
            </a:pPr>
            <a:r>
              <a:rPr lang="en-US" sz="2338" b="1" dirty="0">
                <a:solidFill>
                  <a:srgbClr val="7030A0"/>
                </a:solidFill>
                <a:latin typeface="DM Sans Bold"/>
                <a:ea typeface="DM Sans Bold"/>
                <a:cs typeface="DM Sans Bold"/>
                <a:sym typeface="DM Sans Bold"/>
              </a:rPr>
              <a:t>https://ppn.nhs.uk/resources/careers-map </a:t>
            </a:r>
          </a:p>
        </p:txBody>
      </p:sp>
      <p:pic>
        <p:nvPicPr>
          <p:cNvPr id="9" name="Picture 8" descr="A qr code on a white background&#10;&#10;AI-generated content may be incorrect.">
            <a:extLst>
              <a:ext uri="{FF2B5EF4-FFF2-40B4-BE49-F238E27FC236}">
                <a16:creationId xmlns:a16="http://schemas.microsoft.com/office/drawing/2014/main" id="{1DD83379-E8C3-F53B-0CE1-F72861A879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02219" y="8594828"/>
            <a:ext cx="1562100" cy="1562100"/>
          </a:xfrm>
          <a:prstGeom prst="rect">
            <a:avLst/>
          </a:prstGeom>
        </p:spPr>
      </p:pic>
      <p:sp>
        <p:nvSpPr>
          <p:cNvPr id="2" name="Freeform 33">
            <a:extLst>
              <a:ext uri="{FF2B5EF4-FFF2-40B4-BE49-F238E27FC236}">
                <a16:creationId xmlns:a16="http://schemas.microsoft.com/office/drawing/2014/main" id="{821C2E1F-18AF-B298-E3BC-0F33A077CC9A}"/>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6"/>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922887" y="3136193"/>
            <a:ext cx="16442226" cy="4873129"/>
          </a:xfrm>
          <a:prstGeom prst="rect">
            <a:avLst/>
          </a:prstGeom>
        </p:spPr>
        <p:txBody>
          <a:bodyPr lIns="0" tIns="0" rIns="0" bIns="0" rtlCol="0" anchor="t">
            <a:spAutoFit/>
          </a:bodyPr>
          <a:lstStyle/>
          <a:p>
            <a:pPr marL="591321" lvl="1" indent="-295660" algn="just">
              <a:lnSpc>
                <a:spcPts val="3834"/>
              </a:lnSpc>
              <a:buFont typeface="Arial"/>
              <a:buChar char="•"/>
            </a:pPr>
            <a:r>
              <a:rPr lang="en-US" sz="3200" b="1" dirty="0">
                <a:solidFill>
                  <a:srgbClr val="000000"/>
                </a:solidFill>
                <a:latin typeface="Aptos Display" panose="020B0004020202020204" pitchFamily="34" charset="0"/>
                <a:ea typeface="DM Sans Bold"/>
                <a:cs typeface="DM Sans Bold"/>
                <a:sym typeface="DM Sans Bold"/>
              </a:rPr>
              <a:t>Join a supportive network </a:t>
            </a:r>
            <a:r>
              <a:rPr lang="en-US" sz="3200" dirty="0">
                <a:solidFill>
                  <a:srgbClr val="000000"/>
                </a:solidFill>
                <a:latin typeface="Aptos Display" panose="020B0004020202020204" pitchFamily="34" charset="0"/>
                <a:ea typeface="DM Sans"/>
                <a:cs typeface="DM Sans"/>
                <a:sym typeface="DM Sans"/>
              </a:rPr>
              <a:t>of NHS psychological professionals and trainees.</a:t>
            </a:r>
          </a:p>
          <a:p>
            <a:pPr marL="591321" lvl="1" indent="-295660" algn="just">
              <a:lnSpc>
                <a:spcPts val="3834"/>
              </a:lnSpc>
              <a:buFont typeface="Arial"/>
              <a:buChar char="•"/>
            </a:pPr>
            <a:r>
              <a:rPr lang="en-US" sz="3200" b="1" dirty="0">
                <a:solidFill>
                  <a:srgbClr val="000000"/>
                </a:solidFill>
                <a:latin typeface="Aptos Display" panose="020B0004020202020204" pitchFamily="34" charset="0"/>
                <a:ea typeface="DM Sans Bold"/>
                <a:cs typeface="DM Sans Bold"/>
                <a:sym typeface="DM Sans Bold"/>
              </a:rPr>
              <a:t>Explore NHS-aligned roles</a:t>
            </a:r>
            <a:r>
              <a:rPr lang="en-US" sz="3200" dirty="0">
                <a:solidFill>
                  <a:srgbClr val="000000"/>
                </a:solidFill>
                <a:latin typeface="Aptos Display" panose="020B0004020202020204" pitchFamily="34" charset="0"/>
                <a:ea typeface="DM Sans"/>
                <a:cs typeface="DM Sans"/>
                <a:sym typeface="DM Sans"/>
              </a:rPr>
              <a:t> such as Clinical Associates in Psychology (CAPs), Psychological Therapists, Clinical and Counselling Psychologists and more. </a:t>
            </a:r>
          </a:p>
          <a:p>
            <a:pPr marL="591321" lvl="1" indent="-295660" algn="just">
              <a:lnSpc>
                <a:spcPts val="3834"/>
              </a:lnSpc>
              <a:buFont typeface="Arial"/>
              <a:buChar char="•"/>
            </a:pPr>
            <a:r>
              <a:rPr lang="en-US" sz="3200" b="1" dirty="0">
                <a:solidFill>
                  <a:srgbClr val="000000"/>
                </a:solidFill>
                <a:latin typeface="Aptos Display" panose="020B0004020202020204" pitchFamily="34" charset="0"/>
                <a:ea typeface="DM Sans Bold"/>
                <a:cs typeface="DM Sans Bold"/>
                <a:sym typeface="DM Sans Bold"/>
              </a:rPr>
              <a:t>Stay informed</a:t>
            </a:r>
            <a:r>
              <a:rPr lang="en-US" sz="3200" dirty="0">
                <a:solidFill>
                  <a:srgbClr val="000000"/>
                </a:solidFill>
                <a:latin typeface="Aptos Display" panose="020B0004020202020204" pitchFamily="34" charset="0"/>
                <a:ea typeface="DM Sans"/>
                <a:cs typeface="DM Sans"/>
                <a:sym typeface="DM Sans"/>
              </a:rPr>
              <a:t> with a fortnightly newsletter featuring job roles, CPD opportunities, and policy updates. </a:t>
            </a:r>
          </a:p>
          <a:p>
            <a:pPr marL="591321" lvl="1" indent="-295660" algn="just">
              <a:lnSpc>
                <a:spcPts val="3834"/>
              </a:lnSpc>
              <a:buFont typeface="Arial"/>
              <a:buChar char="•"/>
            </a:pPr>
            <a:r>
              <a:rPr lang="en-US" sz="3200" b="1" dirty="0">
                <a:solidFill>
                  <a:srgbClr val="000000"/>
                </a:solidFill>
                <a:latin typeface="Aptos Display" panose="020B0004020202020204" pitchFamily="34" charset="0"/>
                <a:ea typeface="DM Sans Bold"/>
                <a:cs typeface="DM Sans Bold"/>
                <a:sym typeface="DM Sans Bold"/>
              </a:rPr>
              <a:t>Get involved </a:t>
            </a:r>
            <a:r>
              <a:rPr lang="en-US" sz="3200" dirty="0">
                <a:solidFill>
                  <a:srgbClr val="000000"/>
                </a:solidFill>
                <a:latin typeface="Aptos Display" panose="020B0004020202020204" pitchFamily="34" charset="0"/>
                <a:ea typeface="DM Sans"/>
                <a:cs typeface="DM Sans"/>
                <a:sym typeface="DM Sans"/>
              </a:rPr>
              <a:t>in Communities of Practice, consultations, research and regional initiatives.</a:t>
            </a:r>
          </a:p>
          <a:p>
            <a:pPr marL="591321" lvl="1" indent="-295660" algn="just">
              <a:lnSpc>
                <a:spcPts val="3834"/>
              </a:lnSpc>
              <a:buFont typeface="Arial"/>
              <a:buChar char="•"/>
            </a:pPr>
            <a:r>
              <a:rPr lang="en-US" sz="3200" b="1" dirty="0">
                <a:solidFill>
                  <a:srgbClr val="000000"/>
                </a:solidFill>
                <a:latin typeface="Aptos Display" panose="020B0004020202020204" pitchFamily="34" charset="0"/>
                <a:ea typeface="DM Sans Bold"/>
                <a:cs typeface="DM Sans Bold"/>
                <a:sym typeface="DM Sans Bold"/>
              </a:rPr>
              <a:t>Collaborate on national events </a:t>
            </a:r>
            <a:r>
              <a:rPr lang="en-US" sz="3200" dirty="0">
                <a:solidFill>
                  <a:srgbClr val="000000"/>
                </a:solidFill>
                <a:latin typeface="Aptos Display" panose="020B0004020202020204" pitchFamily="34" charset="0"/>
                <a:ea typeface="DM Sans"/>
                <a:cs typeface="DM Sans"/>
                <a:sym typeface="DM Sans"/>
              </a:rPr>
              <a:t>like Psychological Professions Week and PPN South-West programmes and events. </a:t>
            </a:r>
          </a:p>
          <a:p>
            <a:pPr marL="591321" lvl="1" indent="-295660" algn="just">
              <a:lnSpc>
                <a:spcPts val="3834"/>
              </a:lnSpc>
              <a:buFont typeface="Arial"/>
              <a:buChar char="•"/>
            </a:pPr>
            <a:r>
              <a:rPr lang="en-US" sz="3200" b="1" dirty="0">
                <a:solidFill>
                  <a:srgbClr val="000000"/>
                </a:solidFill>
                <a:latin typeface="Aptos Display" panose="020B0004020202020204" pitchFamily="34" charset="0"/>
                <a:ea typeface="DM Sans Bold"/>
                <a:cs typeface="DM Sans Bold"/>
                <a:sym typeface="DM Sans Bold"/>
              </a:rPr>
              <a:t>Learn about wider NHSE strategic and workforce opportunities</a:t>
            </a:r>
            <a:r>
              <a:rPr lang="en-US" sz="3200" dirty="0">
                <a:solidFill>
                  <a:srgbClr val="000000"/>
                </a:solidFill>
                <a:latin typeface="Aptos Display" panose="020B0004020202020204" pitchFamily="34" charset="0"/>
                <a:ea typeface="DM Sans"/>
                <a:cs typeface="DM Sans"/>
                <a:sym typeface="DM Sans"/>
              </a:rPr>
              <a:t> and contribute to shaping the future of psychological services. </a:t>
            </a:r>
          </a:p>
        </p:txBody>
      </p:sp>
      <p:sp>
        <p:nvSpPr>
          <p:cNvPr id="5" name="Freeform 5"/>
          <p:cNvSpPr/>
          <p:nvPr/>
        </p:nvSpPr>
        <p:spPr>
          <a:xfrm>
            <a:off x="15257517" y="7572206"/>
            <a:ext cx="2509683" cy="2544672"/>
          </a:xfrm>
          <a:custGeom>
            <a:avLst/>
            <a:gdLst/>
            <a:ahLst/>
            <a:cxnLst/>
            <a:rect l="l" t="t" r="r" b="b"/>
            <a:pathLst>
              <a:path w="2509683" h="2544672">
                <a:moveTo>
                  <a:pt x="0" y="0"/>
                </a:moveTo>
                <a:lnTo>
                  <a:pt x="2509683" y="0"/>
                </a:lnTo>
                <a:lnTo>
                  <a:pt x="2509683" y="2544673"/>
                </a:lnTo>
                <a:lnTo>
                  <a:pt x="0" y="254467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6" name="TextBox 6"/>
          <p:cNvSpPr txBox="1"/>
          <p:nvPr/>
        </p:nvSpPr>
        <p:spPr>
          <a:xfrm>
            <a:off x="1218772" y="1463768"/>
            <a:ext cx="16442226" cy="1384995"/>
          </a:xfrm>
          <a:prstGeom prst="rect">
            <a:avLst/>
          </a:prstGeom>
        </p:spPr>
        <p:txBody>
          <a:bodyPr lIns="0" tIns="0" rIns="0" bIns="0" rtlCol="0" anchor="t">
            <a:spAutoFit/>
          </a:bodyPr>
          <a:lstStyle/>
          <a:p>
            <a:pPr algn="just">
              <a:lnSpc>
                <a:spcPts val="3554"/>
              </a:lnSpc>
            </a:pPr>
            <a:r>
              <a:rPr lang="en-US" sz="3200" dirty="0">
                <a:solidFill>
                  <a:srgbClr val="000000"/>
                </a:solidFill>
                <a:latin typeface="Aptos Display" panose="020B0004020202020204" pitchFamily="34" charset="0"/>
                <a:ea typeface="DM Sans"/>
                <a:cs typeface="DM Sans"/>
                <a:sym typeface="DM Sans"/>
              </a:rPr>
              <a:t>Whether you are steeping into an impactful NHS career or building on your existing journey, the PPN South-West offers a dynamic platform to grow professionally and connect with others across the psychological professions. </a:t>
            </a:r>
          </a:p>
        </p:txBody>
      </p:sp>
      <p:sp>
        <p:nvSpPr>
          <p:cNvPr id="7" name="TextBox 7"/>
          <p:cNvSpPr txBox="1"/>
          <p:nvPr/>
        </p:nvSpPr>
        <p:spPr>
          <a:xfrm>
            <a:off x="3174698" y="296849"/>
            <a:ext cx="12093705" cy="790216"/>
          </a:xfrm>
          <a:prstGeom prst="rect">
            <a:avLst/>
          </a:prstGeom>
        </p:spPr>
        <p:txBody>
          <a:bodyPr lIns="0" tIns="0" rIns="0" bIns="0" rtlCol="0" anchor="t">
            <a:spAutoFit/>
          </a:bodyPr>
          <a:lstStyle/>
          <a:p>
            <a:pPr algn="ctr">
              <a:lnSpc>
                <a:spcPts val="6049"/>
              </a:lnSpc>
            </a:pPr>
            <a:r>
              <a:rPr lang="en-US" sz="6000" b="1" dirty="0">
                <a:solidFill>
                  <a:srgbClr val="7030A0"/>
                </a:solidFill>
                <a:latin typeface="Aptos Display" panose="020B0004020202020204" pitchFamily="34" charset="0"/>
                <a:ea typeface="DM Sans Bold"/>
                <a:cs typeface="DM Sans Bold"/>
                <a:sym typeface="DM Sans Bold"/>
              </a:rPr>
              <a:t>Postgraduates - Why Join?</a:t>
            </a:r>
          </a:p>
        </p:txBody>
      </p:sp>
      <p:sp>
        <p:nvSpPr>
          <p:cNvPr id="8" name="TextBox 8"/>
          <p:cNvSpPr txBox="1"/>
          <p:nvPr/>
        </p:nvSpPr>
        <p:spPr>
          <a:xfrm>
            <a:off x="3238500" y="8954510"/>
            <a:ext cx="7239000" cy="846386"/>
          </a:xfrm>
          <a:prstGeom prst="rect">
            <a:avLst/>
          </a:prstGeom>
        </p:spPr>
        <p:txBody>
          <a:bodyPr wrap="square" lIns="0" tIns="0" rIns="0" bIns="0" rtlCol="0" anchor="t">
            <a:spAutoFit/>
          </a:bodyPr>
          <a:lstStyle/>
          <a:p>
            <a:pPr algn="just">
              <a:lnSpc>
                <a:spcPts val="3274"/>
              </a:lnSpc>
            </a:pPr>
            <a:r>
              <a:rPr lang="en-US" sz="2400" b="1" dirty="0">
                <a:solidFill>
                  <a:srgbClr val="094886"/>
                </a:solidFill>
                <a:latin typeface="Aptos Display" panose="020B0004020202020204" pitchFamily="34" charset="0"/>
                <a:ea typeface="DM Sans Bold"/>
                <a:cs typeface="DM Sans Bold"/>
                <a:sym typeface="DM Sans Bold"/>
              </a:rPr>
              <a:t>Explore the </a:t>
            </a:r>
            <a:r>
              <a:rPr lang="en-US" sz="2400" b="1" u="sng" dirty="0">
                <a:solidFill>
                  <a:srgbClr val="094886"/>
                </a:solidFill>
                <a:latin typeface="Aptos Display" panose="020B0004020202020204" pitchFamily="34" charset="0"/>
                <a:ea typeface="DM Sans Bold"/>
                <a:cs typeface="DM Sans Bold"/>
                <a:sym typeface="DM Sans Bold"/>
                <a:hlinkClick r:id="rId4" tooltip="https://ppn.nhs.uk/resources/careers-map"/>
              </a:rPr>
              <a:t>Career Map</a:t>
            </a:r>
            <a:r>
              <a:rPr lang="en-US" sz="2400" b="1" dirty="0">
                <a:solidFill>
                  <a:srgbClr val="094886"/>
                </a:solidFill>
                <a:latin typeface="Aptos Display" panose="020B0004020202020204" pitchFamily="34" charset="0"/>
                <a:ea typeface="DM Sans Bold"/>
                <a:cs typeface="DM Sans Bold"/>
                <a:sym typeface="DM Sans Bold"/>
              </a:rPr>
              <a:t>: </a:t>
            </a:r>
          </a:p>
          <a:p>
            <a:pPr algn="just">
              <a:lnSpc>
                <a:spcPts val="3274"/>
              </a:lnSpc>
            </a:pPr>
            <a:r>
              <a:rPr lang="en-US" sz="2400" b="1" dirty="0">
                <a:solidFill>
                  <a:srgbClr val="094886"/>
                </a:solidFill>
                <a:latin typeface="Aptos Display" panose="020B0004020202020204" pitchFamily="34" charset="0"/>
                <a:ea typeface="DM Sans Bold"/>
                <a:cs typeface="DM Sans Bold"/>
                <a:sym typeface="DM Sans Bold"/>
              </a:rPr>
              <a:t>https://ppn.nhs.uk/resources/careers-map </a:t>
            </a:r>
          </a:p>
        </p:txBody>
      </p:sp>
      <p:pic>
        <p:nvPicPr>
          <p:cNvPr id="10" name="Picture 9" descr="A qr code on a white background&#10;&#10;AI-generated content may be incorrect.">
            <a:extLst>
              <a:ext uri="{FF2B5EF4-FFF2-40B4-BE49-F238E27FC236}">
                <a16:creationId xmlns:a16="http://schemas.microsoft.com/office/drawing/2014/main" id="{D475A7C7-F81A-CD82-A96A-094EA9EC1BB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76400" y="8369696"/>
            <a:ext cx="1562100" cy="1562100"/>
          </a:xfrm>
          <a:prstGeom prst="rect">
            <a:avLst/>
          </a:prstGeom>
        </p:spPr>
      </p:pic>
      <p:sp>
        <p:nvSpPr>
          <p:cNvPr id="2" name="Freeform 33">
            <a:extLst>
              <a:ext uri="{FF2B5EF4-FFF2-40B4-BE49-F238E27FC236}">
                <a16:creationId xmlns:a16="http://schemas.microsoft.com/office/drawing/2014/main" id="{28E548B4-30F6-0188-297E-FBA271B5AD3D}"/>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6"/>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A42F9EBD-3DD2-74FA-6854-481D45DFCFFA}"/>
              </a:ext>
            </a:extLst>
          </p:cNvPr>
          <p:cNvGrpSpPr/>
          <p:nvPr/>
        </p:nvGrpSpPr>
        <p:grpSpPr>
          <a:xfrm>
            <a:off x="6258442" y="9359758"/>
            <a:ext cx="372745" cy="793206"/>
            <a:chOff x="13790495" y="9185132"/>
            <a:chExt cx="372745" cy="793206"/>
          </a:xfrm>
        </p:grpSpPr>
        <p:sp>
          <p:nvSpPr>
            <p:cNvPr id="4" name="Freeform 4"/>
            <p:cNvSpPr/>
            <p:nvPr/>
          </p:nvSpPr>
          <p:spPr>
            <a:xfrm>
              <a:off x="13790495" y="9185132"/>
              <a:ext cx="372745" cy="266979"/>
            </a:xfrm>
            <a:custGeom>
              <a:avLst/>
              <a:gdLst/>
              <a:ahLst/>
              <a:cxnLst/>
              <a:rect l="l" t="t" r="r" b="b"/>
              <a:pathLst>
                <a:path w="372745" h="266979">
                  <a:moveTo>
                    <a:pt x="0" y="0"/>
                  </a:moveTo>
                  <a:lnTo>
                    <a:pt x="372745" y="0"/>
                  </a:lnTo>
                  <a:lnTo>
                    <a:pt x="372745" y="266979"/>
                  </a:lnTo>
                  <a:lnTo>
                    <a:pt x="0" y="26697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5" name="Freeform 5"/>
            <p:cNvSpPr/>
            <p:nvPr/>
          </p:nvSpPr>
          <p:spPr>
            <a:xfrm>
              <a:off x="13790495" y="9605593"/>
              <a:ext cx="372745" cy="372745"/>
            </a:xfrm>
            <a:custGeom>
              <a:avLst/>
              <a:gdLst/>
              <a:ahLst/>
              <a:cxnLst/>
              <a:rect l="l" t="t" r="r" b="b"/>
              <a:pathLst>
                <a:path w="372745" h="372745">
                  <a:moveTo>
                    <a:pt x="0" y="0"/>
                  </a:moveTo>
                  <a:lnTo>
                    <a:pt x="372745" y="0"/>
                  </a:lnTo>
                  <a:lnTo>
                    <a:pt x="372745" y="372746"/>
                  </a:lnTo>
                  <a:lnTo>
                    <a:pt x="0" y="37274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grpSp>
      <p:sp>
        <p:nvSpPr>
          <p:cNvPr id="6" name="Freeform 6"/>
          <p:cNvSpPr/>
          <p:nvPr/>
        </p:nvSpPr>
        <p:spPr>
          <a:xfrm>
            <a:off x="15780056" y="7900483"/>
            <a:ext cx="2251076" cy="2251076"/>
          </a:xfrm>
          <a:custGeom>
            <a:avLst/>
            <a:gdLst/>
            <a:ahLst/>
            <a:cxnLst/>
            <a:rect l="l" t="t" r="r" b="b"/>
            <a:pathLst>
              <a:path w="2251076" h="2251076">
                <a:moveTo>
                  <a:pt x="0" y="0"/>
                </a:moveTo>
                <a:lnTo>
                  <a:pt x="2251077" y="0"/>
                </a:lnTo>
                <a:lnTo>
                  <a:pt x="2251077" y="2251076"/>
                </a:lnTo>
                <a:lnTo>
                  <a:pt x="0" y="225107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7" name="TextBox 7"/>
          <p:cNvSpPr txBox="1"/>
          <p:nvPr/>
        </p:nvSpPr>
        <p:spPr>
          <a:xfrm>
            <a:off x="797156" y="1664149"/>
            <a:ext cx="16874349" cy="948978"/>
          </a:xfrm>
          <a:prstGeom prst="rect">
            <a:avLst/>
          </a:prstGeom>
        </p:spPr>
        <p:txBody>
          <a:bodyPr lIns="0" tIns="0" rIns="0" bIns="0" rtlCol="0" anchor="t">
            <a:spAutoFit/>
          </a:bodyPr>
          <a:lstStyle/>
          <a:p>
            <a:pPr algn="just">
              <a:lnSpc>
                <a:spcPts val="3694"/>
              </a:lnSpc>
            </a:pPr>
            <a:r>
              <a:rPr lang="en-US" sz="3200" dirty="0">
                <a:solidFill>
                  <a:srgbClr val="000000"/>
                </a:solidFill>
                <a:latin typeface="Aptos Display" panose="020B0004020202020204" pitchFamily="34" charset="0"/>
                <a:ea typeface="DM Sans Bold"/>
                <a:cs typeface="DM Sans Bold"/>
                <a:sym typeface="DM Sans Bold"/>
              </a:rPr>
              <a:t>Partner with Psychological Professions Network South-West (PPNSW) to support the next generation of NHS Psychological Professionals. Universities play a key role in shaping the future workforce by: </a:t>
            </a:r>
          </a:p>
        </p:txBody>
      </p:sp>
      <p:sp>
        <p:nvSpPr>
          <p:cNvPr id="8" name="TextBox 8"/>
          <p:cNvSpPr txBox="1"/>
          <p:nvPr/>
        </p:nvSpPr>
        <p:spPr>
          <a:xfrm>
            <a:off x="1046486" y="424000"/>
            <a:ext cx="16477390" cy="720775"/>
          </a:xfrm>
          <a:prstGeom prst="rect">
            <a:avLst/>
          </a:prstGeom>
        </p:spPr>
        <p:txBody>
          <a:bodyPr lIns="0" tIns="0" rIns="0" bIns="0" rtlCol="0" anchor="t">
            <a:spAutoFit/>
          </a:bodyPr>
          <a:lstStyle/>
          <a:p>
            <a:pPr algn="ctr">
              <a:lnSpc>
                <a:spcPts val="5500"/>
              </a:lnSpc>
            </a:pPr>
            <a:r>
              <a:rPr lang="en-US" sz="4800" b="1" dirty="0">
                <a:solidFill>
                  <a:srgbClr val="7030A0"/>
                </a:solidFill>
                <a:latin typeface="Aptos Display" panose="020B0004020202020204" pitchFamily="34" charset="0"/>
                <a:sym typeface="DM Sans Bold"/>
              </a:rPr>
              <a:t>Psychology Departments in South-West Universities</a:t>
            </a:r>
          </a:p>
        </p:txBody>
      </p:sp>
      <p:sp>
        <p:nvSpPr>
          <p:cNvPr id="9" name="TextBox 9"/>
          <p:cNvSpPr txBox="1"/>
          <p:nvPr/>
        </p:nvSpPr>
        <p:spPr>
          <a:xfrm>
            <a:off x="493399" y="7663538"/>
            <a:ext cx="15286657" cy="907364"/>
          </a:xfrm>
          <a:prstGeom prst="rect">
            <a:avLst/>
          </a:prstGeom>
        </p:spPr>
        <p:txBody>
          <a:bodyPr wrap="square" lIns="0" tIns="0" rIns="0" bIns="0" rtlCol="0" anchor="t">
            <a:spAutoFit/>
          </a:bodyPr>
          <a:lstStyle/>
          <a:p>
            <a:pPr marL="548142" lvl="1" indent="-274071" algn="just">
              <a:lnSpc>
                <a:spcPts val="3554"/>
              </a:lnSpc>
              <a:buFont typeface="Arial"/>
              <a:buChar char="•"/>
            </a:pPr>
            <a:r>
              <a:rPr lang="en-US" sz="2800" dirty="0">
                <a:solidFill>
                  <a:srgbClr val="000000"/>
                </a:solidFill>
                <a:latin typeface="Aptos Display" panose="020B0004020202020204" pitchFamily="34" charset="0"/>
                <a:ea typeface="DM Sans"/>
                <a:cs typeface="DM Sans"/>
                <a:sym typeface="DM Sans"/>
              </a:rPr>
              <a:t>Exposure to real-world NHS leadership and career pathways.</a:t>
            </a:r>
          </a:p>
          <a:p>
            <a:pPr marL="548142" lvl="1" indent="-274071" algn="just">
              <a:lnSpc>
                <a:spcPts val="3554"/>
              </a:lnSpc>
              <a:buFont typeface="Arial"/>
              <a:buChar char="•"/>
            </a:pPr>
            <a:r>
              <a:rPr lang="en-US" sz="2800" dirty="0">
                <a:solidFill>
                  <a:srgbClr val="000000"/>
                </a:solidFill>
                <a:latin typeface="Aptos Display" panose="020B0004020202020204" pitchFamily="34" charset="0"/>
                <a:ea typeface="DM Sans"/>
                <a:cs typeface="DM Sans"/>
                <a:sym typeface="DM Sans"/>
              </a:rPr>
              <a:t>Opportunities to attend local and national events, including Psychological Professions Week. </a:t>
            </a:r>
          </a:p>
        </p:txBody>
      </p:sp>
      <p:sp>
        <p:nvSpPr>
          <p:cNvPr id="10" name="TextBox 10"/>
          <p:cNvSpPr txBox="1"/>
          <p:nvPr/>
        </p:nvSpPr>
        <p:spPr>
          <a:xfrm>
            <a:off x="780881" y="6875405"/>
            <a:ext cx="7186240" cy="569323"/>
          </a:xfrm>
          <a:prstGeom prst="rect">
            <a:avLst/>
          </a:prstGeom>
        </p:spPr>
        <p:txBody>
          <a:bodyPr lIns="0" tIns="0" rIns="0" bIns="0" rtlCol="0" anchor="t">
            <a:spAutoFit/>
          </a:bodyPr>
          <a:lstStyle/>
          <a:p>
            <a:pPr algn="l">
              <a:lnSpc>
                <a:spcPts val="4651"/>
              </a:lnSpc>
            </a:pPr>
            <a:r>
              <a:rPr lang="en-US" sz="3200" b="1" dirty="0">
                <a:solidFill>
                  <a:srgbClr val="000000"/>
                </a:solidFill>
                <a:latin typeface="Aptos Display" panose="020B0004020202020204" pitchFamily="34" charset="0"/>
                <a:ea typeface="DM Sans Bold"/>
                <a:cs typeface="DM Sans Bold"/>
                <a:sym typeface="DM Sans Bold"/>
              </a:rPr>
              <a:t>Your students benefit from:</a:t>
            </a:r>
          </a:p>
        </p:txBody>
      </p:sp>
      <p:sp>
        <p:nvSpPr>
          <p:cNvPr id="11" name="TextBox 11"/>
          <p:cNvSpPr txBox="1"/>
          <p:nvPr/>
        </p:nvSpPr>
        <p:spPr>
          <a:xfrm>
            <a:off x="415759" y="2827190"/>
            <a:ext cx="17637144" cy="3939540"/>
          </a:xfrm>
          <a:prstGeom prst="rect">
            <a:avLst/>
          </a:prstGeom>
        </p:spPr>
        <p:txBody>
          <a:bodyPr wrap="square" lIns="0" tIns="0" rIns="0" bIns="0" rtlCol="0" anchor="t">
            <a:spAutoFit/>
          </a:bodyPr>
          <a:lstStyle/>
          <a:p>
            <a:pPr marL="543862" lvl="1" indent="-271931" algn="l">
              <a:buFont typeface="Arial"/>
              <a:buChar char="•"/>
            </a:pPr>
            <a:r>
              <a:rPr lang="en-US" sz="3200" dirty="0">
                <a:solidFill>
                  <a:srgbClr val="000000"/>
                </a:solidFill>
                <a:latin typeface="Aptos Display" panose="020B0004020202020204" pitchFamily="34" charset="0"/>
                <a:ea typeface="DM Sans"/>
                <a:cs typeface="DM Sans"/>
                <a:sym typeface="DM Sans"/>
              </a:rPr>
              <a:t>Promoting diversity across psychological professions. </a:t>
            </a:r>
          </a:p>
          <a:p>
            <a:pPr marL="543862" lvl="1" indent="-271931" algn="l">
              <a:buFont typeface="Arial"/>
              <a:buChar char="•"/>
            </a:pPr>
            <a:r>
              <a:rPr lang="en-US" sz="3200" dirty="0">
                <a:solidFill>
                  <a:srgbClr val="000000"/>
                </a:solidFill>
                <a:latin typeface="Aptos Display" panose="020B0004020202020204" pitchFamily="34" charset="0"/>
                <a:ea typeface="DM Sans"/>
                <a:cs typeface="DM Sans"/>
                <a:sym typeface="DM Sans"/>
              </a:rPr>
              <a:t>Strengthening the evidence in teaching, training, and research.</a:t>
            </a:r>
          </a:p>
          <a:p>
            <a:pPr marL="543862" lvl="1" indent="-271931" algn="l">
              <a:buFont typeface="Arial"/>
              <a:buChar char="•"/>
            </a:pPr>
            <a:r>
              <a:rPr lang="en-US" sz="3200" dirty="0">
                <a:solidFill>
                  <a:srgbClr val="000000"/>
                </a:solidFill>
                <a:latin typeface="Aptos Display" panose="020B0004020202020204" pitchFamily="34" charset="0"/>
                <a:ea typeface="DM Sans"/>
                <a:cs typeface="DM Sans"/>
                <a:sym typeface="DM Sans"/>
              </a:rPr>
              <a:t>Collaborating with NHS partners to address placement challenges and support workforce development.</a:t>
            </a:r>
          </a:p>
          <a:p>
            <a:pPr marL="543862" lvl="1" indent="-271931" algn="l">
              <a:buFont typeface="Arial"/>
              <a:buChar char="•"/>
            </a:pPr>
            <a:r>
              <a:rPr lang="en-US" sz="3200" dirty="0">
                <a:solidFill>
                  <a:srgbClr val="000000"/>
                </a:solidFill>
                <a:latin typeface="Aptos Display" panose="020B0004020202020204" pitchFamily="34" charset="0"/>
                <a:ea typeface="DM Sans"/>
                <a:cs typeface="DM Sans"/>
                <a:sym typeface="DM Sans"/>
              </a:rPr>
              <a:t>Maintaining close links with NHS Trusts and clinical settings to ensure relevant and impactful learning. </a:t>
            </a:r>
          </a:p>
          <a:p>
            <a:pPr marL="543862" lvl="1" indent="-271931" algn="l">
              <a:buFont typeface="Arial"/>
              <a:buChar char="•"/>
            </a:pPr>
            <a:r>
              <a:rPr lang="en-US" sz="3200" dirty="0">
                <a:solidFill>
                  <a:srgbClr val="000000"/>
                </a:solidFill>
                <a:latin typeface="Aptos Display" panose="020B0004020202020204" pitchFamily="34" charset="0"/>
                <a:ea typeface="DM Sans"/>
                <a:cs typeface="DM Sans"/>
                <a:sym typeface="DM Sans"/>
              </a:rPr>
              <a:t>Embedding NHS-aligned career pathways into academic curricula. </a:t>
            </a:r>
          </a:p>
          <a:p>
            <a:pPr marL="543862" lvl="1" indent="-271931" algn="l">
              <a:buFont typeface="Arial"/>
              <a:buChar char="•"/>
            </a:pPr>
            <a:r>
              <a:rPr lang="en-US" sz="3200" dirty="0">
                <a:solidFill>
                  <a:srgbClr val="000000"/>
                </a:solidFill>
                <a:latin typeface="Aptos Display" panose="020B0004020202020204" pitchFamily="34" charset="0"/>
                <a:ea typeface="DM Sans"/>
                <a:cs typeface="DM Sans"/>
                <a:sym typeface="DM Sans"/>
              </a:rPr>
              <a:t>Inviting NHS professionals to deliver guest lectures and mentor students. </a:t>
            </a:r>
          </a:p>
          <a:p>
            <a:pPr marL="543862" lvl="1" indent="-271931" algn="l">
              <a:buFont typeface="Arial"/>
              <a:buChar char="•"/>
            </a:pPr>
            <a:r>
              <a:rPr lang="en-US" sz="3200" dirty="0">
                <a:solidFill>
                  <a:srgbClr val="000000"/>
                </a:solidFill>
                <a:latin typeface="Aptos Display" panose="020B0004020202020204" pitchFamily="34" charset="0"/>
                <a:ea typeface="DM Sans"/>
                <a:cs typeface="DM Sans"/>
                <a:sym typeface="DM Sans"/>
              </a:rPr>
              <a:t>Encouraging student participation in research, consultations and Communities of Practice. </a:t>
            </a:r>
          </a:p>
          <a:p>
            <a:pPr marL="543862" lvl="1" indent="-271931" algn="l">
              <a:buFont typeface="Arial"/>
              <a:buChar char="•"/>
            </a:pPr>
            <a:r>
              <a:rPr lang="en-US" sz="3200" dirty="0">
                <a:solidFill>
                  <a:srgbClr val="000000"/>
                </a:solidFill>
                <a:latin typeface="Aptos Display" panose="020B0004020202020204" pitchFamily="34" charset="0"/>
                <a:ea typeface="DM Sans"/>
                <a:cs typeface="DM Sans"/>
                <a:sym typeface="DM Sans"/>
              </a:rPr>
              <a:t>Highlighting the NHS Psychology Career Map and supporting informed career decisions.</a:t>
            </a:r>
          </a:p>
        </p:txBody>
      </p:sp>
      <p:sp>
        <p:nvSpPr>
          <p:cNvPr id="12" name="TextBox 12"/>
          <p:cNvSpPr txBox="1"/>
          <p:nvPr/>
        </p:nvSpPr>
        <p:spPr>
          <a:xfrm>
            <a:off x="6829469" y="9671593"/>
            <a:ext cx="4124759" cy="415691"/>
          </a:xfrm>
          <a:prstGeom prst="rect">
            <a:avLst/>
          </a:prstGeom>
        </p:spPr>
        <p:txBody>
          <a:bodyPr lIns="0" tIns="0" rIns="0" bIns="0" rtlCol="0" anchor="t">
            <a:spAutoFit/>
          </a:bodyPr>
          <a:lstStyle/>
          <a:p>
            <a:pPr algn="l">
              <a:lnSpc>
                <a:spcPts val="3603"/>
              </a:lnSpc>
              <a:spcBef>
                <a:spcPct val="0"/>
              </a:spcBef>
            </a:pPr>
            <a:r>
              <a:rPr lang="en-US" sz="2000" b="1" u="sng" dirty="0">
                <a:solidFill>
                  <a:srgbClr val="0000FF"/>
                </a:solidFill>
                <a:latin typeface="Aptos Display" panose="020B0004020202020204" pitchFamily="34" charset="0"/>
                <a:ea typeface="DM Sans Bold"/>
                <a:cs typeface="DM Sans Bold"/>
                <a:sym typeface="DM Sans Bold"/>
                <a:hlinkClick r:id="rId8" tooltip="https://ppn.nhs.uk/south-west">
                  <a:extLst>
                    <a:ext uri="{A12FA001-AC4F-418D-AE19-62706E023703}">
                      <ahyp:hlinkClr xmlns:ahyp="http://schemas.microsoft.com/office/drawing/2018/hyperlinkcolor" val="tx"/>
                    </a:ext>
                  </a:extLst>
                </a:hlinkClick>
              </a:rPr>
              <a:t>https</a:t>
            </a:r>
            <a:r>
              <a:rPr lang="en-US" sz="2000" b="1" u="sng" dirty="0">
                <a:solidFill>
                  <a:srgbClr val="7030A0"/>
                </a:solidFill>
                <a:latin typeface="Aptos Display" panose="020B0004020202020204" pitchFamily="34" charset="0"/>
                <a:ea typeface="DM Sans Bold"/>
                <a:cs typeface="DM Sans Bold"/>
                <a:sym typeface="DM Sans Bold"/>
                <a:hlinkClick r:id="rId8" tooltip="https://ppn.nhs.uk/south-west">
                  <a:extLst>
                    <a:ext uri="{A12FA001-AC4F-418D-AE19-62706E023703}">
                      <ahyp:hlinkClr xmlns:ahyp="http://schemas.microsoft.com/office/drawing/2018/hyperlinkcolor" val="tx"/>
                    </a:ext>
                  </a:extLst>
                </a:hlinkClick>
              </a:rPr>
              <a:t>://ppn.nhs.uk/south-west</a:t>
            </a:r>
          </a:p>
        </p:txBody>
      </p:sp>
      <p:pic>
        <p:nvPicPr>
          <p:cNvPr id="14" name="Picture 13" descr="A qr code on a white background&#10;&#10;AI-generated content may be incorrect.">
            <a:extLst>
              <a:ext uri="{FF2B5EF4-FFF2-40B4-BE49-F238E27FC236}">
                <a16:creationId xmlns:a16="http://schemas.microsoft.com/office/drawing/2014/main" id="{765CEB27-FA02-146A-DB91-52ECF95D228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6331912" y="4669530"/>
            <a:ext cx="1562100" cy="1562100"/>
          </a:xfrm>
          <a:prstGeom prst="rect">
            <a:avLst/>
          </a:prstGeom>
        </p:spPr>
      </p:pic>
      <p:sp>
        <p:nvSpPr>
          <p:cNvPr id="15" name="TextBox 14">
            <a:extLst>
              <a:ext uri="{FF2B5EF4-FFF2-40B4-BE49-F238E27FC236}">
                <a16:creationId xmlns:a16="http://schemas.microsoft.com/office/drawing/2014/main" id="{61C44BBD-71CC-25DF-5B4E-EE8A2D42F7A6}"/>
              </a:ext>
            </a:extLst>
          </p:cNvPr>
          <p:cNvSpPr txBox="1"/>
          <p:nvPr/>
        </p:nvSpPr>
        <p:spPr>
          <a:xfrm>
            <a:off x="16260909" y="6224884"/>
            <a:ext cx="1750800" cy="707886"/>
          </a:xfrm>
          <a:prstGeom prst="rect">
            <a:avLst/>
          </a:prstGeom>
          <a:noFill/>
        </p:spPr>
        <p:txBody>
          <a:bodyPr wrap="none" rtlCol="0">
            <a:spAutoFit/>
          </a:bodyPr>
          <a:lstStyle/>
          <a:p>
            <a:r>
              <a:rPr lang="en-GB" sz="2000" b="1" dirty="0">
                <a:solidFill>
                  <a:schemeClr val="tx2"/>
                </a:solidFill>
                <a:latin typeface="Aptos Display" panose="020B0004020202020204" pitchFamily="34" charset="0"/>
              </a:rPr>
              <a:t>Check out our </a:t>
            </a:r>
          </a:p>
          <a:p>
            <a:pPr algn="ctr"/>
            <a:r>
              <a:rPr lang="en-GB" sz="2000" b="1" dirty="0">
                <a:solidFill>
                  <a:schemeClr val="tx2"/>
                </a:solidFill>
                <a:latin typeface="Aptos Display" panose="020B0004020202020204" pitchFamily="34" charset="0"/>
              </a:rPr>
              <a:t>Career Map</a:t>
            </a:r>
          </a:p>
        </p:txBody>
      </p:sp>
      <p:sp>
        <p:nvSpPr>
          <p:cNvPr id="13" name="Freeform 33">
            <a:extLst>
              <a:ext uri="{FF2B5EF4-FFF2-40B4-BE49-F238E27FC236}">
                <a16:creationId xmlns:a16="http://schemas.microsoft.com/office/drawing/2014/main" id="{9ADD4E01-43AC-F9BE-906F-3DF7FE62AD39}"/>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10"/>
            <a:stretch>
              <a:fillRect/>
            </a:stretch>
          </a:blipFill>
        </p:spPr>
        <p:txBody>
          <a:bodyPr/>
          <a:lstStyle/>
          <a:p>
            <a:endParaRPr lang="en-GB">
              <a:latin typeface="Aptos Display" panose="020B0004020202020204" pitchFamily="34" charset="0"/>
            </a:endParaRPr>
          </a:p>
        </p:txBody>
      </p:sp>
      <p:sp>
        <p:nvSpPr>
          <p:cNvPr id="17" name="TextBox 12">
            <a:extLst>
              <a:ext uri="{FF2B5EF4-FFF2-40B4-BE49-F238E27FC236}">
                <a16:creationId xmlns:a16="http://schemas.microsoft.com/office/drawing/2014/main" id="{AE692A37-185D-20F4-45F4-74FEE22F428B}"/>
              </a:ext>
            </a:extLst>
          </p:cNvPr>
          <p:cNvSpPr txBox="1"/>
          <p:nvPr/>
        </p:nvSpPr>
        <p:spPr>
          <a:xfrm>
            <a:off x="6829468" y="9282828"/>
            <a:ext cx="4124759" cy="341953"/>
          </a:xfrm>
          <a:prstGeom prst="rect">
            <a:avLst/>
          </a:prstGeom>
        </p:spPr>
        <p:txBody>
          <a:bodyPr lIns="0" tIns="0" rIns="0" bIns="0" rtlCol="0" anchor="t">
            <a:spAutoFit/>
          </a:bodyPr>
          <a:lstStyle/>
          <a:p>
            <a:pPr algn="l">
              <a:spcBef>
                <a:spcPct val="0"/>
              </a:spcBef>
            </a:pPr>
            <a:r>
              <a:rPr lang="en-US" sz="2222" b="1" u="sng" dirty="0">
                <a:solidFill>
                  <a:srgbClr val="7030A0"/>
                </a:solidFill>
                <a:latin typeface="Aptos Display" panose="020B0004020202020204" pitchFamily="34" charset="0"/>
                <a:ea typeface="DM Sans Bold"/>
                <a:cs typeface="DM Sans Bold"/>
                <a:sym typeface="DM Sans Bold"/>
              </a:rPr>
              <a:t>ppn-sw@exeter.ac.uk  </a:t>
            </a:r>
          </a:p>
        </p:txBody>
      </p:sp>
      <p:sp>
        <p:nvSpPr>
          <p:cNvPr id="18" name="TextBox 12">
            <a:extLst>
              <a:ext uri="{FF2B5EF4-FFF2-40B4-BE49-F238E27FC236}">
                <a16:creationId xmlns:a16="http://schemas.microsoft.com/office/drawing/2014/main" id="{2FBF079E-57F7-5F37-B1AB-BD8581026FA1}"/>
              </a:ext>
            </a:extLst>
          </p:cNvPr>
          <p:cNvSpPr txBox="1"/>
          <p:nvPr/>
        </p:nvSpPr>
        <p:spPr>
          <a:xfrm>
            <a:off x="6250512" y="8789712"/>
            <a:ext cx="1804396" cy="437620"/>
          </a:xfrm>
          <a:prstGeom prst="rect">
            <a:avLst/>
          </a:prstGeom>
        </p:spPr>
        <p:txBody>
          <a:bodyPr wrap="square" lIns="0" tIns="0" rIns="0" bIns="0" rtlCol="0" anchor="t">
            <a:spAutoFit/>
          </a:bodyPr>
          <a:lstStyle/>
          <a:p>
            <a:pPr algn="l">
              <a:lnSpc>
                <a:spcPts val="3603"/>
              </a:lnSpc>
              <a:spcBef>
                <a:spcPct val="0"/>
              </a:spcBef>
            </a:pPr>
            <a:r>
              <a:rPr lang="en-US" sz="2573" b="1" dirty="0">
                <a:solidFill>
                  <a:srgbClr val="7030A0"/>
                </a:solidFill>
                <a:latin typeface="Aptos Display" panose="020B0004020202020204" pitchFamily="34" charset="0"/>
                <a:ea typeface="DM Sans Bold"/>
                <a:cs typeface="DM Sans Bold"/>
                <a:sym typeface="DM Sans Bold"/>
              </a:rPr>
              <a:t>Collaborate: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
          <p:cNvSpPr/>
          <p:nvPr/>
        </p:nvSpPr>
        <p:spPr>
          <a:xfrm rot="7263680">
            <a:off x="2863456" y="9055737"/>
            <a:ext cx="750856" cy="794557"/>
          </a:xfrm>
          <a:custGeom>
            <a:avLst/>
            <a:gdLst/>
            <a:ahLst/>
            <a:cxnLst/>
            <a:rect l="l" t="t" r="r" b="b"/>
            <a:pathLst>
              <a:path w="750856" h="794557">
                <a:moveTo>
                  <a:pt x="0" y="0"/>
                </a:moveTo>
                <a:lnTo>
                  <a:pt x="750857" y="0"/>
                </a:lnTo>
                <a:lnTo>
                  <a:pt x="750857" y="794556"/>
                </a:lnTo>
                <a:lnTo>
                  <a:pt x="0" y="79455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5" name="TextBox 5"/>
          <p:cNvSpPr txBox="1"/>
          <p:nvPr/>
        </p:nvSpPr>
        <p:spPr>
          <a:xfrm>
            <a:off x="14125143" y="9597320"/>
            <a:ext cx="4162858" cy="376257"/>
          </a:xfrm>
          <a:prstGeom prst="rect">
            <a:avLst/>
          </a:prstGeom>
        </p:spPr>
        <p:txBody>
          <a:bodyPr wrap="square" lIns="0" tIns="0" rIns="0" bIns="0" rtlCol="0" anchor="t">
            <a:spAutoFit/>
          </a:bodyPr>
          <a:lstStyle/>
          <a:p>
            <a:pPr algn="l">
              <a:lnSpc>
                <a:spcPts val="3079"/>
              </a:lnSpc>
              <a:spcBef>
                <a:spcPct val="0"/>
              </a:spcBef>
            </a:pPr>
            <a:r>
              <a:rPr lang="en-US" sz="2199" b="1" u="sng" dirty="0">
                <a:solidFill>
                  <a:srgbClr val="002060"/>
                </a:solidFill>
                <a:latin typeface="Aptos Display" panose="020B0004020202020204" pitchFamily="34" charset="0"/>
                <a:ea typeface="DM Sans Bold"/>
                <a:cs typeface="DM Sans Bold"/>
                <a:sym typeface="DM Sans Bold"/>
                <a:hlinkClick r:id="rId4" tooltip="https://www.ppn.nhs.uk/resources-url/careers-resources?category[0]=23&amp;category_children=1">
                  <a:extLst>
                    <a:ext uri="{A12FA001-AC4F-418D-AE19-62706E023703}">
                      <ahyp:hlinkClr xmlns:ahyp="http://schemas.microsoft.com/office/drawing/2018/hyperlinkcolor" val="tx"/>
                    </a:ext>
                  </a:extLst>
                </a:hlinkClick>
              </a:rPr>
              <a:t>Explore our Careers Resources</a:t>
            </a:r>
          </a:p>
        </p:txBody>
      </p:sp>
      <p:sp>
        <p:nvSpPr>
          <p:cNvPr id="6" name="Freeform 6"/>
          <p:cNvSpPr/>
          <p:nvPr/>
        </p:nvSpPr>
        <p:spPr>
          <a:xfrm rot="7263680">
            <a:off x="13422187" y="9052744"/>
            <a:ext cx="750856" cy="794557"/>
          </a:xfrm>
          <a:custGeom>
            <a:avLst/>
            <a:gdLst/>
            <a:ahLst/>
            <a:cxnLst/>
            <a:rect l="l" t="t" r="r" b="b"/>
            <a:pathLst>
              <a:path w="750856" h="794557">
                <a:moveTo>
                  <a:pt x="0" y="0"/>
                </a:moveTo>
                <a:lnTo>
                  <a:pt x="750856" y="0"/>
                </a:lnTo>
                <a:lnTo>
                  <a:pt x="750856" y="794556"/>
                </a:lnTo>
                <a:lnTo>
                  <a:pt x="0" y="79455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7" name="Freeform 7"/>
          <p:cNvSpPr/>
          <p:nvPr/>
        </p:nvSpPr>
        <p:spPr>
          <a:xfrm>
            <a:off x="8442331" y="7568417"/>
            <a:ext cx="2957479" cy="2516546"/>
          </a:xfrm>
          <a:custGeom>
            <a:avLst/>
            <a:gdLst/>
            <a:ahLst/>
            <a:cxnLst/>
            <a:rect l="l" t="t" r="r" b="b"/>
            <a:pathLst>
              <a:path w="2957479" h="2516546">
                <a:moveTo>
                  <a:pt x="0" y="0"/>
                </a:moveTo>
                <a:lnTo>
                  <a:pt x="2957480" y="0"/>
                </a:lnTo>
                <a:lnTo>
                  <a:pt x="2957480" y="2516546"/>
                </a:lnTo>
                <a:lnTo>
                  <a:pt x="0" y="251654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latin typeface="Aptos Display" panose="020B0004020202020204" pitchFamily="34" charset="0"/>
            </a:endParaRPr>
          </a:p>
        </p:txBody>
      </p:sp>
      <p:sp>
        <p:nvSpPr>
          <p:cNvPr id="8" name="TextBox 8"/>
          <p:cNvSpPr txBox="1"/>
          <p:nvPr/>
        </p:nvSpPr>
        <p:spPr>
          <a:xfrm>
            <a:off x="1634126" y="1096646"/>
            <a:ext cx="16442226" cy="498406"/>
          </a:xfrm>
          <a:prstGeom prst="rect">
            <a:avLst/>
          </a:prstGeom>
        </p:spPr>
        <p:txBody>
          <a:bodyPr lIns="0" tIns="0" rIns="0" bIns="0" rtlCol="0" anchor="t">
            <a:spAutoFit/>
          </a:bodyPr>
          <a:lstStyle/>
          <a:p>
            <a:pPr algn="ctr">
              <a:lnSpc>
                <a:spcPts val="3974"/>
              </a:lnSpc>
            </a:pPr>
            <a:r>
              <a:rPr lang="en-US" sz="3200" b="1" dirty="0">
                <a:solidFill>
                  <a:srgbClr val="000000"/>
                </a:solidFill>
                <a:latin typeface="Aptos Display" panose="020B0004020202020204" pitchFamily="34" charset="0"/>
                <a:ea typeface="DM Sans Bold"/>
                <a:cs typeface="DM Sans Bold"/>
                <a:sym typeface="DM Sans Bold"/>
              </a:rPr>
              <a:t>Support your students' ambitions to pursue psychology careers in the NHS.</a:t>
            </a:r>
          </a:p>
        </p:txBody>
      </p:sp>
      <p:sp>
        <p:nvSpPr>
          <p:cNvPr id="9" name="TextBox 9"/>
          <p:cNvSpPr txBox="1"/>
          <p:nvPr/>
        </p:nvSpPr>
        <p:spPr>
          <a:xfrm>
            <a:off x="1404722" y="369664"/>
            <a:ext cx="16901035" cy="780598"/>
          </a:xfrm>
          <a:prstGeom prst="rect">
            <a:avLst/>
          </a:prstGeom>
        </p:spPr>
        <p:txBody>
          <a:bodyPr wrap="square" lIns="0" tIns="0" rIns="0" bIns="0" rtlCol="0" anchor="t">
            <a:spAutoFit/>
          </a:bodyPr>
          <a:lstStyle/>
          <a:p>
            <a:pPr algn="ctr">
              <a:lnSpc>
                <a:spcPts val="5861"/>
              </a:lnSpc>
            </a:pPr>
            <a:r>
              <a:rPr lang="en-US" sz="5400" b="1" dirty="0">
                <a:solidFill>
                  <a:srgbClr val="7030A0"/>
                </a:solidFill>
                <a:latin typeface="Aptos Display" panose="020B0004020202020204" pitchFamily="34" charset="0"/>
                <a:sym typeface="DM Sans Bold"/>
              </a:rPr>
              <a:t>Careers Departments in South-West Universities</a:t>
            </a:r>
          </a:p>
        </p:txBody>
      </p:sp>
      <p:sp>
        <p:nvSpPr>
          <p:cNvPr id="10" name="TextBox 10"/>
          <p:cNvSpPr txBox="1"/>
          <p:nvPr/>
        </p:nvSpPr>
        <p:spPr>
          <a:xfrm>
            <a:off x="2855546" y="5488991"/>
            <a:ext cx="14969631" cy="1949252"/>
          </a:xfrm>
          <a:prstGeom prst="rect">
            <a:avLst/>
          </a:prstGeom>
          <a:ln>
            <a:solidFill>
              <a:schemeClr val="accent4"/>
            </a:solidFill>
          </a:ln>
        </p:spPr>
        <p:txBody>
          <a:bodyPr lIns="0" tIns="0" rIns="0" bIns="0" rtlCol="0" anchor="t">
            <a:spAutoFit/>
          </a:bodyPr>
          <a:lstStyle/>
          <a:p>
            <a:pPr marL="587249" lvl="1" indent="-293624" algn="just">
              <a:lnSpc>
                <a:spcPts val="3808"/>
              </a:lnSpc>
              <a:buFont typeface="Arial"/>
              <a:buChar char="•"/>
            </a:pPr>
            <a:r>
              <a:rPr lang="en-US" sz="3200" dirty="0">
                <a:solidFill>
                  <a:srgbClr val="000000"/>
                </a:solidFill>
                <a:latin typeface="Aptos Display" panose="020B0004020202020204" pitchFamily="34" charset="0"/>
                <a:ea typeface="DM Sans"/>
                <a:cs typeface="DM Sans"/>
                <a:sym typeface="DM Sans"/>
              </a:rPr>
              <a:t>Provide students with credible, up-to-date guidance on NHS career pathways and entry points.</a:t>
            </a:r>
          </a:p>
          <a:p>
            <a:pPr marL="587249" lvl="1" indent="-293624" algn="just">
              <a:lnSpc>
                <a:spcPts val="3808"/>
              </a:lnSpc>
              <a:buFont typeface="Arial"/>
              <a:buChar char="•"/>
            </a:pPr>
            <a:r>
              <a:rPr lang="en-US" sz="3200" dirty="0">
                <a:solidFill>
                  <a:srgbClr val="000000"/>
                </a:solidFill>
                <a:latin typeface="Aptos Display" panose="020B0004020202020204" pitchFamily="34" charset="0"/>
                <a:ea typeface="DM Sans"/>
                <a:cs typeface="DM Sans"/>
                <a:sym typeface="DM Sans"/>
              </a:rPr>
              <a:t>Co-create meaningful events and resources that support student decision-making and increase career clarity. </a:t>
            </a:r>
          </a:p>
        </p:txBody>
      </p:sp>
      <p:sp>
        <p:nvSpPr>
          <p:cNvPr id="11" name="TextBox 11"/>
          <p:cNvSpPr txBox="1"/>
          <p:nvPr/>
        </p:nvSpPr>
        <p:spPr>
          <a:xfrm>
            <a:off x="428082" y="5619100"/>
            <a:ext cx="2957479" cy="1870640"/>
          </a:xfrm>
          <a:prstGeom prst="rect">
            <a:avLst/>
          </a:prstGeom>
        </p:spPr>
        <p:txBody>
          <a:bodyPr wrap="square" lIns="0" tIns="0" rIns="0" bIns="0" rtlCol="0" anchor="t">
            <a:spAutoFit/>
          </a:bodyPr>
          <a:lstStyle>
            <a:defPPr>
              <a:defRPr lang="en-US"/>
            </a:defPPr>
            <a:lvl1pPr>
              <a:lnSpc>
                <a:spcPts val="4651"/>
              </a:lnSpc>
              <a:defRPr sz="6000" b="1">
                <a:solidFill>
                  <a:srgbClr val="7030A0"/>
                </a:solidFill>
                <a:latin typeface="Aptos Display" panose="020B0004020202020204" pitchFamily="34" charset="0"/>
              </a:defRPr>
            </a:lvl1pPr>
          </a:lstStyle>
          <a:p>
            <a:r>
              <a:rPr lang="en-US" sz="4800" dirty="0">
                <a:sym typeface="DM Sans Bold"/>
              </a:rPr>
              <a:t>Why Partner With Us?</a:t>
            </a:r>
          </a:p>
        </p:txBody>
      </p:sp>
      <p:sp>
        <p:nvSpPr>
          <p:cNvPr id="12" name="TextBox 12"/>
          <p:cNvSpPr txBox="1"/>
          <p:nvPr/>
        </p:nvSpPr>
        <p:spPr>
          <a:xfrm>
            <a:off x="2871096" y="2505500"/>
            <a:ext cx="14969631" cy="2680286"/>
          </a:xfrm>
          <a:prstGeom prst="rect">
            <a:avLst/>
          </a:prstGeom>
          <a:ln>
            <a:solidFill>
              <a:schemeClr val="accent4"/>
            </a:solidFill>
          </a:ln>
        </p:spPr>
        <p:txBody>
          <a:bodyPr lIns="0" tIns="0" rIns="0" bIns="0" rtlCol="0" anchor="t">
            <a:spAutoFit/>
          </a:bodyPr>
          <a:lstStyle/>
          <a:p>
            <a:pPr marL="587041" lvl="1" indent="-293521" algn="l">
              <a:lnSpc>
                <a:spcPts val="3534"/>
              </a:lnSpc>
              <a:buFont typeface="Arial"/>
              <a:buChar char="•"/>
            </a:pPr>
            <a:r>
              <a:rPr lang="en-US" sz="3200" dirty="0">
                <a:solidFill>
                  <a:srgbClr val="000000"/>
                </a:solidFill>
                <a:latin typeface="Aptos Display" panose="020B0004020202020204" pitchFamily="34" charset="0"/>
                <a:ea typeface="DM Sans"/>
                <a:cs typeface="DM Sans"/>
                <a:sym typeface="DM Sans"/>
              </a:rPr>
              <a:t>Access to the NHS Psychological Professions Career Map and aligned career guidance.</a:t>
            </a:r>
          </a:p>
          <a:p>
            <a:pPr marL="587041" lvl="1" indent="-293521" algn="l">
              <a:lnSpc>
                <a:spcPts val="3534"/>
              </a:lnSpc>
              <a:buFont typeface="Arial"/>
              <a:buChar char="•"/>
            </a:pPr>
            <a:r>
              <a:rPr lang="en-US" sz="3200" dirty="0">
                <a:solidFill>
                  <a:srgbClr val="000000"/>
                </a:solidFill>
                <a:latin typeface="Aptos Display" panose="020B0004020202020204" pitchFamily="34" charset="0"/>
                <a:ea typeface="DM Sans"/>
                <a:cs typeface="DM Sans"/>
                <a:sym typeface="DM Sans"/>
              </a:rPr>
              <a:t>Invitations to webinars, insight days, and NHS-hosted networking events. </a:t>
            </a:r>
          </a:p>
          <a:p>
            <a:pPr marL="587041" lvl="1" indent="-293521" algn="l">
              <a:lnSpc>
                <a:spcPts val="3534"/>
              </a:lnSpc>
              <a:buFont typeface="Arial"/>
              <a:buChar char="•"/>
            </a:pPr>
            <a:r>
              <a:rPr lang="en-US" sz="3200" dirty="0">
                <a:solidFill>
                  <a:srgbClr val="000000"/>
                </a:solidFill>
                <a:latin typeface="Aptos Display" panose="020B0004020202020204" pitchFamily="34" charset="0"/>
                <a:ea typeface="DM Sans"/>
                <a:cs typeface="DM Sans"/>
                <a:sym typeface="DM Sans"/>
              </a:rPr>
              <a:t>Free membership with access to newsletters, featuring NHS psychology job roles, training and policy updates. </a:t>
            </a:r>
          </a:p>
          <a:p>
            <a:pPr marL="587041" lvl="1" indent="-293521" algn="l">
              <a:lnSpc>
                <a:spcPts val="3534"/>
              </a:lnSpc>
              <a:buFont typeface="Arial"/>
              <a:buChar char="•"/>
            </a:pPr>
            <a:r>
              <a:rPr lang="en-US" sz="3200" dirty="0">
                <a:solidFill>
                  <a:srgbClr val="000000"/>
                </a:solidFill>
                <a:latin typeface="Aptos Display" panose="020B0004020202020204" pitchFamily="34" charset="0"/>
                <a:ea typeface="DM Sans"/>
                <a:cs typeface="DM Sans"/>
                <a:sym typeface="DM Sans"/>
              </a:rPr>
              <a:t>Signposting to communities of Practice, regional consultations and co-produced research opportunities. </a:t>
            </a:r>
          </a:p>
        </p:txBody>
      </p:sp>
      <p:sp>
        <p:nvSpPr>
          <p:cNvPr id="13" name="TextBox 13"/>
          <p:cNvSpPr txBox="1"/>
          <p:nvPr/>
        </p:nvSpPr>
        <p:spPr>
          <a:xfrm>
            <a:off x="447272" y="2694119"/>
            <a:ext cx="2708069" cy="1870640"/>
          </a:xfrm>
          <a:prstGeom prst="rect">
            <a:avLst/>
          </a:prstGeom>
        </p:spPr>
        <p:txBody>
          <a:bodyPr lIns="0" tIns="0" rIns="0" bIns="0" rtlCol="0" anchor="t">
            <a:spAutoFit/>
          </a:bodyPr>
          <a:lstStyle/>
          <a:p>
            <a:pPr algn="l">
              <a:lnSpc>
                <a:spcPts val="4651"/>
              </a:lnSpc>
            </a:pPr>
            <a:r>
              <a:rPr lang="en-US" sz="4800" b="1" dirty="0">
                <a:solidFill>
                  <a:srgbClr val="7030A0"/>
                </a:solidFill>
                <a:latin typeface="Aptos Display" panose="020B0004020202020204" pitchFamily="34" charset="0"/>
                <a:sym typeface="DM Sans Bold"/>
              </a:rPr>
              <a:t>What</a:t>
            </a:r>
            <a:r>
              <a:rPr lang="en-US" sz="4800" b="1" dirty="0">
                <a:solidFill>
                  <a:srgbClr val="000000"/>
                </a:solidFill>
                <a:latin typeface="Aptos Display" panose="020B0004020202020204" pitchFamily="34" charset="0"/>
                <a:ea typeface="DM Sans Bold"/>
                <a:cs typeface="DM Sans Bold"/>
                <a:sym typeface="DM Sans Bold"/>
              </a:rPr>
              <a:t> </a:t>
            </a:r>
            <a:r>
              <a:rPr lang="en-US" sz="4800" b="1" dirty="0">
                <a:solidFill>
                  <a:srgbClr val="7030A0"/>
                </a:solidFill>
                <a:latin typeface="Aptos Display" panose="020B0004020202020204" pitchFamily="34" charset="0"/>
                <a:sym typeface="DM Sans Bold"/>
              </a:rPr>
              <a:t>PPNSW Offers?</a:t>
            </a:r>
          </a:p>
        </p:txBody>
      </p:sp>
      <p:sp>
        <p:nvSpPr>
          <p:cNvPr id="14" name="TextBox 14"/>
          <p:cNvSpPr txBox="1"/>
          <p:nvPr/>
        </p:nvSpPr>
        <p:spPr>
          <a:xfrm>
            <a:off x="3544019" y="9597320"/>
            <a:ext cx="4036374" cy="382270"/>
          </a:xfrm>
          <a:prstGeom prst="rect">
            <a:avLst/>
          </a:prstGeom>
        </p:spPr>
        <p:txBody>
          <a:bodyPr lIns="0" tIns="0" rIns="0" bIns="0" rtlCol="0" anchor="t">
            <a:spAutoFit/>
          </a:bodyPr>
          <a:lstStyle/>
          <a:p>
            <a:pPr algn="l">
              <a:lnSpc>
                <a:spcPts val="3079"/>
              </a:lnSpc>
              <a:spcBef>
                <a:spcPct val="0"/>
              </a:spcBef>
            </a:pPr>
            <a:r>
              <a:rPr lang="en-US" sz="2199" b="1" u="sng" dirty="0">
                <a:solidFill>
                  <a:srgbClr val="002060"/>
                </a:solidFill>
                <a:latin typeface="Aptos Display" panose="020B0004020202020204" pitchFamily="34" charset="0"/>
                <a:ea typeface="DM Sans Bold"/>
                <a:cs typeface="DM Sans Bold"/>
                <a:sym typeface="DM Sans Bold"/>
                <a:hlinkClick r:id="rId7" tooltip="https://ppn.nhs.uk/resources-url/careers-map">
                  <a:extLst>
                    <a:ext uri="{A12FA001-AC4F-418D-AE19-62706E023703}">
                      <ahyp:hlinkClr xmlns:ahyp="http://schemas.microsoft.com/office/drawing/2018/hyperlinkcolor" val="tx"/>
                    </a:ext>
                  </a:extLst>
                </a:hlinkClick>
              </a:rPr>
              <a:t>Check-out our Careers Map</a:t>
            </a:r>
          </a:p>
        </p:txBody>
      </p:sp>
      <p:pic>
        <p:nvPicPr>
          <p:cNvPr id="16" name="Picture 15" descr="A qr code on a white background&#10;&#10;AI-generated content may be incorrect.">
            <a:extLst>
              <a:ext uri="{FF2B5EF4-FFF2-40B4-BE49-F238E27FC236}">
                <a16:creationId xmlns:a16="http://schemas.microsoft.com/office/drawing/2014/main" id="{18C70795-E3B4-358A-46A9-D69FF0D2247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797615" y="7741448"/>
            <a:ext cx="1683737" cy="1683737"/>
          </a:xfrm>
          <a:prstGeom prst="rect">
            <a:avLst/>
          </a:prstGeom>
        </p:spPr>
      </p:pic>
      <p:pic>
        <p:nvPicPr>
          <p:cNvPr id="18" name="Picture 17" descr="A qr code on a white background&#10;&#10;AI-generated content may be incorrect.">
            <a:extLst>
              <a:ext uri="{FF2B5EF4-FFF2-40B4-BE49-F238E27FC236}">
                <a16:creationId xmlns:a16="http://schemas.microsoft.com/office/drawing/2014/main" id="{1F896EF8-B5F0-9FAB-287A-82CEE81F7AC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82427" y="7792945"/>
            <a:ext cx="1670574" cy="1670574"/>
          </a:xfrm>
          <a:prstGeom prst="rect">
            <a:avLst/>
          </a:prstGeom>
        </p:spPr>
      </p:pic>
      <p:sp>
        <p:nvSpPr>
          <p:cNvPr id="2" name="Freeform 33">
            <a:extLst>
              <a:ext uri="{FF2B5EF4-FFF2-40B4-BE49-F238E27FC236}">
                <a16:creationId xmlns:a16="http://schemas.microsoft.com/office/drawing/2014/main" id="{C716A952-B4D9-9EBC-6189-C2AB8289A177}"/>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10"/>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0077275" y="-222540"/>
            <a:ext cx="12488239" cy="10732081"/>
            <a:chOff x="0" y="0"/>
            <a:chExt cx="812800" cy="698500"/>
          </a:xfrm>
        </p:grpSpPr>
        <p:sp>
          <p:nvSpPr>
            <p:cNvPr id="3" name="Freeform 3"/>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blipFill>
              <a:blip r:embed="rId2"/>
              <a:stretch>
                <a:fillRect l="-7291" r="-7291"/>
              </a:stretch>
            </a:blipFill>
            <a:ln w="142875" cap="sq">
              <a:solidFill>
                <a:srgbClr val="592D73"/>
              </a:solidFill>
              <a:prstDash val="solid"/>
              <a:miter/>
            </a:ln>
          </p:spPr>
          <p:txBody>
            <a:bodyPr/>
            <a:lstStyle/>
            <a:p>
              <a:endParaRPr lang="en-GB"/>
            </a:p>
          </p:txBody>
        </p:sp>
      </p:grpSp>
      <p:sp>
        <p:nvSpPr>
          <p:cNvPr id="4" name="Freeform 4"/>
          <p:cNvSpPr/>
          <p:nvPr/>
        </p:nvSpPr>
        <p:spPr>
          <a:xfrm>
            <a:off x="4114800" y="7882626"/>
            <a:ext cx="2743200" cy="331516"/>
          </a:xfrm>
          <a:custGeom>
            <a:avLst/>
            <a:gdLst/>
            <a:ahLst/>
            <a:cxnLst/>
            <a:rect l="l" t="t" r="r" b="b"/>
            <a:pathLst>
              <a:path w="3015044" h="446225">
                <a:moveTo>
                  <a:pt x="0" y="0"/>
                </a:moveTo>
                <a:lnTo>
                  <a:pt x="3015044" y="0"/>
                </a:lnTo>
                <a:lnTo>
                  <a:pt x="3015044" y="446224"/>
                </a:lnTo>
                <a:lnTo>
                  <a:pt x="0" y="446224"/>
                </a:lnTo>
                <a:lnTo>
                  <a:pt x="0" y="0"/>
                </a:lnTo>
                <a:close/>
              </a:path>
            </a:pathLst>
          </a:custGeom>
          <a:blipFill>
            <a:blip r:embed="rId3">
              <a:extLst>
                <a:ext uri="{96DAC541-7B7A-43D3-8B79-37D633B846F1}">
                  <asvg:svgBlip xmlns:asvg="http://schemas.microsoft.com/office/drawing/2016/SVG/main" r:embed="rId4"/>
                </a:ext>
              </a:extLst>
            </a:blip>
            <a:stretch>
              <a:fillRect t="-270778"/>
            </a:stretch>
          </a:blipFill>
        </p:spPr>
        <p:txBody>
          <a:bodyPr/>
          <a:lstStyle/>
          <a:p>
            <a:endParaRPr lang="en-GB" dirty="0"/>
          </a:p>
        </p:txBody>
      </p:sp>
      <p:sp>
        <p:nvSpPr>
          <p:cNvPr id="5" name="TextBox 5"/>
          <p:cNvSpPr txBox="1"/>
          <p:nvPr/>
        </p:nvSpPr>
        <p:spPr>
          <a:xfrm>
            <a:off x="1941103" y="512740"/>
            <a:ext cx="6595892" cy="953723"/>
          </a:xfrm>
          <a:prstGeom prst="rect">
            <a:avLst/>
          </a:prstGeom>
        </p:spPr>
        <p:txBody>
          <a:bodyPr lIns="0" tIns="0" rIns="0" bIns="0" rtlCol="0" anchor="t">
            <a:spAutoFit/>
          </a:bodyPr>
          <a:lstStyle/>
          <a:p>
            <a:pPr algn="ctr">
              <a:lnSpc>
                <a:spcPts val="7699"/>
              </a:lnSpc>
            </a:pPr>
            <a:r>
              <a:rPr lang="en-US" sz="6000" b="1" dirty="0">
                <a:solidFill>
                  <a:srgbClr val="990099"/>
                </a:solidFill>
                <a:latin typeface="Aptos Display" panose="020B0004020202020204" pitchFamily="34" charset="0"/>
                <a:ea typeface="DM Sans Bold"/>
                <a:cs typeface="DM Sans Bold"/>
                <a:sym typeface="DM Sans Bold"/>
              </a:rPr>
              <a:t>Who are we?</a:t>
            </a:r>
          </a:p>
        </p:txBody>
      </p:sp>
      <p:sp>
        <p:nvSpPr>
          <p:cNvPr id="8" name="TextBox 8"/>
          <p:cNvSpPr txBox="1"/>
          <p:nvPr/>
        </p:nvSpPr>
        <p:spPr>
          <a:xfrm>
            <a:off x="320076" y="1986074"/>
            <a:ext cx="9757200" cy="5896551"/>
          </a:xfrm>
          <a:prstGeom prst="rect">
            <a:avLst/>
          </a:prstGeom>
        </p:spPr>
        <p:txBody>
          <a:bodyPr lIns="0" tIns="0" rIns="0" bIns="0" rtlCol="0" anchor="t">
            <a:spAutoFit/>
          </a:bodyPr>
          <a:lstStyle/>
          <a:p>
            <a:pPr algn="just">
              <a:lnSpc>
                <a:spcPts val="4199"/>
              </a:lnSpc>
              <a:spcBef>
                <a:spcPct val="0"/>
              </a:spcBef>
            </a:pPr>
            <a:r>
              <a:rPr lang="en-US" sz="2999" dirty="0">
                <a:solidFill>
                  <a:srgbClr val="000000"/>
                </a:solidFill>
                <a:latin typeface="Aptos Display" panose="020B0004020202020204" pitchFamily="34" charset="0"/>
                <a:ea typeface="DM Sans"/>
                <a:cs typeface="DM Sans"/>
                <a:sym typeface="DM Sans"/>
              </a:rPr>
              <a:t>The Psychological Professions Network South-West (PPNSW) is a regional membership network that brings together psychological professionals, experts by experience, and key stakeholders to shape and support the National Health Service (NHS) commissioned psychological healthcare across the South-West of England.</a:t>
            </a:r>
          </a:p>
          <a:p>
            <a:pPr algn="just">
              <a:lnSpc>
                <a:spcPts val="4199"/>
              </a:lnSpc>
              <a:spcBef>
                <a:spcPct val="0"/>
              </a:spcBef>
            </a:pPr>
            <a:endParaRPr lang="en-US" sz="2999" dirty="0">
              <a:solidFill>
                <a:srgbClr val="000000"/>
              </a:solidFill>
              <a:latin typeface="Aptos Display" panose="020B0004020202020204" pitchFamily="34" charset="0"/>
              <a:ea typeface="DM Sans"/>
              <a:cs typeface="DM Sans"/>
              <a:sym typeface="DM Sans"/>
            </a:endParaRPr>
          </a:p>
          <a:p>
            <a:pPr algn="just">
              <a:lnSpc>
                <a:spcPts val="4199"/>
              </a:lnSpc>
              <a:spcBef>
                <a:spcPct val="0"/>
              </a:spcBef>
            </a:pPr>
            <a:r>
              <a:rPr lang="en-US" sz="2999" dirty="0">
                <a:solidFill>
                  <a:srgbClr val="000000"/>
                </a:solidFill>
                <a:latin typeface="Aptos Display" panose="020B0004020202020204" pitchFamily="34" charset="0"/>
                <a:ea typeface="DM Sans"/>
                <a:cs typeface="DM Sans"/>
                <a:sym typeface="DM Sans"/>
              </a:rPr>
              <a:t>We are commissioned by NHS England to provide a joined-up voice for the psychological professionals in workforce planning, service development and ensure sustainable growth across the region. </a:t>
            </a:r>
          </a:p>
        </p:txBody>
      </p:sp>
      <p:sp>
        <p:nvSpPr>
          <p:cNvPr id="10" name="TextBox 9">
            <a:extLst>
              <a:ext uri="{FF2B5EF4-FFF2-40B4-BE49-F238E27FC236}">
                <a16:creationId xmlns:a16="http://schemas.microsoft.com/office/drawing/2014/main" id="{2BAF0707-E5A6-5E24-6B7D-FEA7EE0B6E22}"/>
              </a:ext>
            </a:extLst>
          </p:cNvPr>
          <p:cNvSpPr txBox="1"/>
          <p:nvPr/>
        </p:nvSpPr>
        <p:spPr>
          <a:xfrm>
            <a:off x="-228600" y="8515759"/>
            <a:ext cx="11332028" cy="523220"/>
          </a:xfrm>
          <a:prstGeom prst="rect">
            <a:avLst/>
          </a:prstGeom>
          <a:noFill/>
        </p:spPr>
        <p:txBody>
          <a:bodyPr wrap="square">
            <a:spAutoFit/>
          </a:bodyPr>
          <a:lstStyle/>
          <a:p>
            <a:pPr algn="ctr"/>
            <a:r>
              <a:rPr lang="en-GB" sz="2800" dirty="0">
                <a:latin typeface="Aptos Display" panose="020B0004020202020204" pitchFamily="34" charset="0"/>
                <a:hlinkClick r:id="rId5"/>
              </a:rPr>
              <a:t>Learn more </a:t>
            </a:r>
            <a:r>
              <a:rPr lang="en-GB" sz="2800" dirty="0">
                <a:latin typeface="Aptos Display" panose="020B0004020202020204" pitchFamily="34" charset="0"/>
              </a:rPr>
              <a:t>about the Psychological Professions Network</a:t>
            </a:r>
          </a:p>
        </p:txBody>
      </p:sp>
      <p:sp>
        <p:nvSpPr>
          <p:cNvPr id="11" name="TextBox 10">
            <a:extLst>
              <a:ext uri="{FF2B5EF4-FFF2-40B4-BE49-F238E27FC236}">
                <a16:creationId xmlns:a16="http://schemas.microsoft.com/office/drawing/2014/main" id="{26940D05-ADAF-23D9-92D4-8AAF69C9AB64}"/>
              </a:ext>
            </a:extLst>
          </p:cNvPr>
          <p:cNvSpPr txBox="1"/>
          <p:nvPr/>
        </p:nvSpPr>
        <p:spPr>
          <a:xfrm>
            <a:off x="287992" y="9410503"/>
            <a:ext cx="11846797" cy="523220"/>
          </a:xfrm>
          <a:prstGeom prst="rect">
            <a:avLst/>
          </a:prstGeom>
          <a:noFill/>
        </p:spPr>
        <p:txBody>
          <a:bodyPr wrap="square">
            <a:spAutoFit/>
          </a:bodyPr>
          <a:lstStyle/>
          <a:p>
            <a:pPr algn="ctr"/>
            <a:r>
              <a:rPr lang="en-GB" sz="2800" dirty="0">
                <a:latin typeface="Aptos Display" panose="020B0004020202020204" pitchFamily="34" charset="0"/>
              </a:rPr>
              <a:t>To learn more about the Psychological Professions South-West, visit our </a:t>
            </a:r>
            <a:r>
              <a:rPr lang="en-GB" sz="2800" dirty="0">
                <a:latin typeface="Aptos Display" panose="020B0004020202020204" pitchFamily="34" charset="0"/>
                <a:hlinkClick r:id="rId6"/>
              </a:rPr>
              <a:t>website</a:t>
            </a:r>
            <a:r>
              <a:rPr lang="en-GB" sz="2800" dirty="0">
                <a:latin typeface="Aptos Display" panose="020B0004020202020204" pitchFamily="34" charset="0"/>
              </a:rPr>
              <a:t>.</a:t>
            </a:r>
          </a:p>
        </p:txBody>
      </p:sp>
      <p:sp>
        <p:nvSpPr>
          <p:cNvPr id="12" name="Freeform 33">
            <a:extLst>
              <a:ext uri="{FF2B5EF4-FFF2-40B4-BE49-F238E27FC236}">
                <a16:creationId xmlns:a16="http://schemas.microsoft.com/office/drawing/2014/main" id="{98ACF7A5-EB13-BBD0-CC68-C43ADBC00C99}"/>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7"/>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96648" y="3612150"/>
            <a:ext cx="8554403" cy="2852450"/>
            <a:chOff x="0" y="0"/>
            <a:chExt cx="11405871" cy="3803267"/>
          </a:xfrm>
        </p:grpSpPr>
        <p:grpSp>
          <p:nvGrpSpPr>
            <p:cNvPr id="3" name="Group 3"/>
            <p:cNvGrpSpPr/>
            <p:nvPr/>
          </p:nvGrpSpPr>
          <p:grpSpPr>
            <a:xfrm>
              <a:off x="0" y="1481770"/>
              <a:ext cx="1020548" cy="1020548"/>
              <a:chOff x="0" y="0"/>
              <a:chExt cx="812800" cy="812800"/>
            </a:xfrm>
          </p:grpSpPr>
          <p:sp>
            <p:nvSpPr>
              <p:cNvPr id="4" name="Freeform 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1A730"/>
              </a:solidFill>
            </p:spPr>
            <p:txBody>
              <a:bodyPr/>
              <a:lstStyle/>
              <a:p>
                <a:endParaRPr lang="en-GB"/>
              </a:p>
            </p:txBody>
          </p:sp>
          <p:sp>
            <p:nvSpPr>
              <p:cNvPr id="5" name="TextBox 5"/>
              <p:cNvSpPr txBox="1"/>
              <p:nvPr/>
            </p:nvSpPr>
            <p:spPr>
              <a:xfrm>
                <a:off x="76200" y="47625"/>
                <a:ext cx="660400" cy="688975"/>
              </a:xfrm>
              <a:prstGeom prst="rect">
                <a:avLst/>
              </a:prstGeom>
            </p:spPr>
            <p:txBody>
              <a:bodyPr lIns="27270" tIns="27270" rIns="27270" bIns="27270" rtlCol="0" anchor="ctr"/>
              <a:lstStyle/>
              <a:p>
                <a:pPr algn="ctr">
                  <a:lnSpc>
                    <a:spcPts val="1427"/>
                  </a:lnSpc>
                </a:pPr>
                <a:endParaRPr/>
              </a:p>
            </p:txBody>
          </p:sp>
        </p:grpSp>
        <p:grpSp>
          <p:nvGrpSpPr>
            <p:cNvPr id="6" name="Group 6"/>
            <p:cNvGrpSpPr/>
            <p:nvPr/>
          </p:nvGrpSpPr>
          <p:grpSpPr>
            <a:xfrm>
              <a:off x="0" y="0"/>
              <a:ext cx="1020548" cy="1020548"/>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1A730"/>
              </a:solidFill>
            </p:spPr>
            <p:txBody>
              <a:bodyPr/>
              <a:lstStyle/>
              <a:p>
                <a:endParaRPr lang="en-GB"/>
              </a:p>
            </p:txBody>
          </p:sp>
          <p:sp>
            <p:nvSpPr>
              <p:cNvPr id="8" name="TextBox 8"/>
              <p:cNvSpPr txBox="1"/>
              <p:nvPr/>
            </p:nvSpPr>
            <p:spPr>
              <a:xfrm>
                <a:off x="76200" y="47625"/>
                <a:ext cx="660400" cy="688975"/>
              </a:xfrm>
              <a:prstGeom prst="rect">
                <a:avLst/>
              </a:prstGeom>
            </p:spPr>
            <p:txBody>
              <a:bodyPr lIns="27270" tIns="27270" rIns="27270" bIns="27270" rtlCol="0" anchor="ctr"/>
              <a:lstStyle/>
              <a:p>
                <a:pPr algn="ctr">
                  <a:lnSpc>
                    <a:spcPts val="1427"/>
                  </a:lnSpc>
                </a:pPr>
                <a:endParaRPr/>
              </a:p>
            </p:txBody>
          </p:sp>
        </p:grpSp>
        <p:grpSp>
          <p:nvGrpSpPr>
            <p:cNvPr id="9" name="Group 9"/>
            <p:cNvGrpSpPr/>
            <p:nvPr/>
          </p:nvGrpSpPr>
          <p:grpSpPr>
            <a:xfrm>
              <a:off x="0" y="2782719"/>
              <a:ext cx="1020548" cy="1020548"/>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1A730"/>
              </a:solidFill>
            </p:spPr>
            <p:txBody>
              <a:bodyPr/>
              <a:lstStyle/>
              <a:p>
                <a:endParaRPr lang="en-GB"/>
              </a:p>
            </p:txBody>
          </p:sp>
          <p:sp>
            <p:nvSpPr>
              <p:cNvPr id="11" name="TextBox 11"/>
              <p:cNvSpPr txBox="1"/>
              <p:nvPr/>
            </p:nvSpPr>
            <p:spPr>
              <a:xfrm>
                <a:off x="76200" y="47625"/>
                <a:ext cx="660400" cy="688975"/>
              </a:xfrm>
              <a:prstGeom prst="rect">
                <a:avLst/>
              </a:prstGeom>
            </p:spPr>
            <p:txBody>
              <a:bodyPr lIns="27270" tIns="27270" rIns="27270" bIns="27270" rtlCol="0" anchor="ctr"/>
              <a:lstStyle/>
              <a:p>
                <a:pPr algn="ctr">
                  <a:lnSpc>
                    <a:spcPts val="1427"/>
                  </a:lnSpc>
                </a:pPr>
                <a:endParaRPr/>
              </a:p>
            </p:txBody>
          </p:sp>
        </p:grpSp>
        <p:sp>
          <p:nvSpPr>
            <p:cNvPr id="12" name="Freeform 12"/>
            <p:cNvSpPr/>
            <p:nvPr/>
          </p:nvSpPr>
          <p:spPr>
            <a:xfrm>
              <a:off x="258987" y="298198"/>
              <a:ext cx="512755" cy="371048"/>
            </a:xfrm>
            <a:custGeom>
              <a:avLst/>
              <a:gdLst/>
              <a:ahLst/>
              <a:cxnLst/>
              <a:rect l="l" t="t" r="r" b="b"/>
              <a:pathLst>
                <a:path w="512755" h="371048">
                  <a:moveTo>
                    <a:pt x="0" y="0"/>
                  </a:moveTo>
                  <a:lnTo>
                    <a:pt x="512754" y="0"/>
                  </a:lnTo>
                  <a:lnTo>
                    <a:pt x="512754" y="371048"/>
                  </a:lnTo>
                  <a:lnTo>
                    <a:pt x="0" y="37104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13" name="Freeform 13"/>
            <p:cNvSpPr/>
            <p:nvPr/>
          </p:nvSpPr>
          <p:spPr>
            <a:xfrm>
              <a:off x="236466" y="1739698"/>
              <a:ext cx="557796" cy="557796"/>
            </a:xfrm>
            <a:custGeom>
              <a:avLst/>
              <a:gdLst/>
              <a:ahLst/>
              <a:cxnLst/>
              <a:rect l="l" t="t" r="r" b="b"/>
              <a:pathLst>
                <a:path w="557796" h="557796">
                  <a:moveTo>
                    <a:pt x="0" y="0"/>
                  </a:moveTo>
                  <a:lnTo>
                    <a:pt x="557796" y="0"/>
                  </a:lnTo>
                  <a:lnTo>
                    <a:pt x="557796" y="557795"/>
                  </a:lnTo>
                  <a:lnTo>
                    <a:pt x="0" y="55779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14" name="Freeform 14"/>
            <p:cNvSpPr/>
            <p:nvPr/>
          </p:nvSpPr>
          <p:spPr>
            <a:xfrm>
              <a:off x="270146" y="2984911"/>
              <a:ext cx="490437" cy="608894"/>
            </a:xfrm>
            <a:custGeom>
              <a:avLst/>
              <a:gdLst/>
              <a:ahLst/>
              <a:cxnLst/>
              <a:rect l="l" t="t" r="r" b="b"/>
              <a:pathLst>
                <a:path w="490437" h="608894">
                  <a:moveTo>
                    <a:pt x="0" y="0"/>
                  </a:moveTo>
                  <a:lnTo>
                    <a:pt x="490436" y="0"/>
                  </a:lnTo>
                  <a:lnTo>
                    <a:pt x="490436" y="608894"/>
                  </a:lnTo>
                  <a:lnTo>
                    <a:pt x="0" y="60889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15" name="TextBox 15"/>
            <p:cNvSpPr txBox="1"/>
            <p:nvPr/>
          </p:nvSpPr>
          <p:spPr>
            <a:xfrm>
              <a:off x="1153097" y="1693429"/>
              <a:ext cx="8371472" cy="649751"/>
            </a:xfrm>
            <a:prstGeom prst="rect">
              <a:avLst/>
            </a:prstGeom>
          </p:spPr>
          <p:txBody>
            <a:bodyPr wrap="square" lIns="0" tIns="0" rIns="0" bIns="0" rtlCol="0" anchor="t">
              <a:spAutoFit/>
            </a:bodyPr>
            <a:lstStyle/>
            <a:p>
              <a:pPr algn="l">
                <a:lnSpc>
                  <a:spcPts val="3833"/>
                </a:lnSpc>
                <a:spcBef>
                  <a:spcPct val="0"/>
                </a:spcBef>
              </a:pPr>
              <a:r>
                <a:rPr lang="en-US" sz="3200" b="1" dirty="0">
                  <a:solidFill>
                    <a:srgbClr val="990099"/>
                  </a:solidFill>
                  <a:latin typeface="Aptos Display" panose="020B0004020202020204" pitchFamily="34" charset="0"/>
                  <a:ea typeface="DM Sans"/>
                  <a:cs typeface="DM Sans"/>
                  <a:sym typeface="DM Sans"/>
                </a:rPr>
                <a:t>https://ppn.nhs.uk/south-west </a:t>
              </a:r>
            </a:p>
          </p:txBody>
        </p:sp>
        <p:sp>
          <p:nvSpPr>
            <p:cNvPr id="16" name="TextBox 16"/>
            <p:cNvSpPr txBox="1"/>
            <p:nvPr/>
          </p:nvSpPr>
          <p:spPr>
            <a:xfrm>
              <a:off x="1153097" y="183585"/>
              <a:ext cx="6207662" cy="649751"/>
            </a:xfrm>
            <a:prstGeom prst="rect">
              <a:avLst/>
            </a:prstGeom>
          </p:spPr>
          <p:txBody>
            <a:bodyPr lIns="0" tIns="0" rIns="0" bIns="0" rtlCol="0" anchor="t">
              <a:spAutoFit/>
            </a:bodyPr>
            <a:lstStyle/>
            <a:p>
              <a:pPr algn="l">
                <a:lnSpc>
                  <a:spcPts val="3833"/>
                </a:lnSpc>
                <a:spcBef>
                  <a:spcPct val="0"/>
                </a:spcBef>
              </a:pPr>
              <a:r>
                <a:rPr lang="en-US" sz="3200" b="1" dirty="0">
                  <a:solidFill>
                    <a:srgbClr val="990099"/>
                  </a:solidFill>
                  <a:latin typeface="Aptos Display" panose="020B0004020202020204" pitchFamily="34" charset="0"/>
                  <a:ea typeface="DM Sans"/>
                  <a:cs typeface="DM Sans"/>
                  <a:sym typeface="DM Sans"/>
                </a:rPr>
                <a:t>ppn-sw@exeter.ac.uk</a:t>
              </a:r>
            </a:p>
          </p:txBody>
        </p:sp>
        <p:sp>
          <p:nvSpPr>
            <p:cNvPr id="17" name="TextBox 17"/>
            <p:cNvSpPr txBox="1"/>
            <p:nvPr/>
          </p:nvSpPr>
          <p:spPr>
            <a:xfrm>
              <a:off x="1153097" y="3099154"/>
              <a:ext cx="10252774" cy="488153"/>
            </a:xfrm>
            <a:prstGeom prst="rect">
              <a:avLst/>
            </a:prstGeom>
          </p:spPr>
          <p:txBody>
            <a:bodyPr lIns="0" tIns="0" rIns="0" bIns="0" rtlCol="0" anchor="t">
              <a:spAutoFit/>
            </a:bodyPr>
            <a:lstStyle/>
            <a:p>
              <a:pPr algn="l">
                <a:lnSpc>
                  <a:spcPts val="2765"/>
                </a:lnSpc>
              </a:pPr>
              <a:r>
                <a:rPr lang="en-US" sz="2738" b="1" dirty="0">
                  <a:solidFill>
                    <a:srgbClr val="990099"/>
                  </a:solidFill>
                  <a:latin typeface="Aptos Display" panose="020B0004020202020204" pitchFamily="34" charset="0"/>
                  <a:ea typeface="DM Sans"/>
                  <a:cs typeface="DM Sans"/>
                  <a:sym typeface="DM Sans"/>
                </a:rPr>
                <a:t>HLS Department, CEDAR, University of Exeter</a:t>
              </a:r>
            </a:p>
          </p:txBody>
        </p:sp>
      </p:grpSp>
      <p:sp>
        <p:nvSpPr>
          <p:cNvPr id="18" name="Freeform 18"/>
          <p:cNvSpPr/>
          <p:nvPr/>
        </p:nvSpPr>
        <p:spPr>
          <a:xfrm>
            <a:off x="4078075" y="2552844"/>
            <a:ext cx="3015044" cy="446225"/>
          </a:xfrm>
          <a:custGeom>
            <a:avLst/>
            <a:gdLst/>
            <a:ahLst/>
            <a:cxnLst/>
            <a:rect l="l" t="t" r="r" b="b"/>
            <a:pathLst>
              <a:path w="3015044" h="446225">
                <a:moveTo>
                  <a:pt x="0" y="0"/>
                </a:moveTo>
                <a:lnTo>
                  <a:pt x="3015045" y="0"/>
                </a:lnTo>
                <a:lnTo>
                  <a:pt x="3015045" y="446224"/>
                </a:lnTo>
                <a:lnTo>
                  <a:pt x="0" y="446224"/>
                </a:lnTo>
                <a:lnTo>
                  <a:pt x="0" y="0"/>
                </a:lnTo>
                <a:close/>
              </a:path>
            </a:pathLst>
          </a:custGeom>
          <a:blipFill>
            <a:blip r:embed="rId8">
              <a:extLst>
                <a:ext uri="{96DAC541-7B7A-43D3-8B79-37D633B846F1}">
                  <asvg:svgBlip xmlns:asvg="http://schemas.microsoft.com/office/drawing/2016/SVG/main" r:embed="rId9"/>
                </a:ext>
              </a:extLst>
            </a:blip>
            <a:stretch>
              <a:fillRect t="-270778"/>
            </a:stretch>
          </a:blipFill>
        </p:spPr>
        <p:txBody>
          <a:bodyPr/>
          <a:lstStyle/>
          <a:p>
            <a:endParaRPr lang="en-GB" dirty="0">
              <a:latin typeface="Aptos Display" panose="020B0004020202020204" pitchFamily="34" charset="0"/>
            </a:endParaRPr>
          </a:p>
        </p:txBody>
      </p:sp>
      <p:grpSp>
        <p:nvGrpSpPr>
          <p:cNvPr id="19" name="Group 19"/>
          <p:cNvGrpSpPr/>
          <p:nvPr/>
        </p:nvGrpSpPr>
        <p:grpSpPr>
          <a:xfrm>
            <a:off x="9251051" y="-124064"/>
            <a:ext cx="12114693" cy="10411064"/>
            <a:chOff x="0" y="0"/>
            <a:chExt cx="812800" cy="698500"/>
          </a:xfrm>
        </p:grpSpPr>
        <p:sp>
          <p:nvSpPr>
            <p:cNvPr id="20" name="Freeform 20"/>
            <p:cNvSpPr/>
            <p:nvPr/>
          </p:nvSpPr>
          <p:spPr>
            <a:xfrm>
              <a:off x="0" y="0"/>
              <a:ext cx="812800" cy="698500"/>
            </a:xfrm>
            <a:custGeom>
              <a:avLst/>
              <a:gdLst/>
              <a:ahLst/>
              <a:cxnLst/>
              <a:rect l="l" t="t" r="r" b="b"/>
              <a:pathLst>
                <a:path w="812800" h="698500">
                  <a:moveTo>
                    <a:pt x="812800" y="349250"/>
                  </a:moveTo>
                  <a:lnTo>
                    <a:pt x="609600" y="698500"/>
                  </a:lnTo>
                  <a:lnTo>
                    <a:pt x="203200" y="698500"/>
                  </a:lnTo>
                  <a:lnTo>
                    <a:pt x="0" y="349250"/>
                  </a:lnTo>
                  <a:lnTo>
                    <a:pt x="203200" y="0"/>
                  </a:lnTo>
                  <a:lnTo>
                    <a:pt x="609600" y="0"/>
                  </a:lnTo>
                  <a:lnTo>
                    <a:pt x="812800" y="349250"/>
                  </a:lnTo>
                  <a:close/>
                </a:path>
              </a:pathLst>
            </a:custGeom>
            <a:blipFill>
              <a:blip r:embed="rId10"/>
              <a:stretch>
                <a:fillRect l="-14453" r="-14453"/>
              </a:stretch>
            </a:blipFill>
            <a:ln w="142875" cap="sq">
              <a:solidFill>
                <a:srgbClr val="1B5A81"/>
              </a:solidFill>
              <a:prstDash val="solid"/>
              <a:miter/>
            </a:ln>
          </p:spPr>
          <p:txBody>
            <a:bodyPr/>
            <a:lstStyle/>
            <a:p>
              <a:endParaRPr lang="en-GB"/>
            </a:p>
          </p:txBody>
        </p:sp>
      </p:grpSp>
      <p:sp>
        <p:nvSpPr>
          <p:cNvPr id="23" name="Freeform 23"/>
          <p:cNvSpPr/>
          <p:nvPr/>
        </p:nvSpPr>
        <p:spPr>
          <a:xfrm>
            <a:off x="3429000" y="7313487"/>
            <a:ext cx="6201590" cy="3139936"/>
          </a:xfrm>
          <a:custGeom>
            <a:avLst/>
            <a:gdLst/>
            <a:ahLst/>
            <a:cxnLst/>
            <a:rect l="l" t="t" r="r" b="b"/>
            <a:pathLst>
              <a:path w="6201590" h="3139936">
                <a:moveTo>
                  <a:pt x="0" y="0"/>
                </a:moveTo>
                <a:lnTo>
                  <a:pt x="6201590" y="0"/>
                </a:lnTo>
                <a:lnTo>
                  <a:pt x="6201590" y="3139936"/>
                </a:lnTo>
                <a:lnTo>
                  <a:pt x="0" y="3139936"/>
                </a:lnTo>
                <a:lnTo>
                  <a:pt x="0" y="0"/>
                </a:lnTo>
                <a:close/>
              </a:path>
            </a:pathLst>
          </a:custGeom>
          <a:blipFill>
            <a:blip r:embed="rId11"/>
            <a:stretch>
              <a:fillRect/>
            </a:stretch>
          </a:blipFill>
        </p:spPr>
        <p:txBody>
          <a:bodyPr/>
          <a:lstStyle/>
          <a:p>
            <a:endParaRPr lang="en-GB"/>
          </a:p>
        </p:txBody>
      </p:sp>
      <p:sp>
        <p:nvSpPr>
          <p:cNvPr id="24" name="TextBox 24"/>
          <p:cNvSpPr txBox="1"/>
          <p:nvPr/>
        </p:nvSpPr>
        <p:spPr>
          <a:xfrm>
            <a:off x="1462059" y="1275861"/>
            <a:ext cx="8247077" cy="1110560"/>
          </a:xfrm>
          <a:prstGeom prst="rect">
            <a:avLst/>
          </a:prstGeom>
        </p:spPr>
        <p:txBody>
          <a:bodyPr lIns="0" tIns="0" rIns="0" bIns="0" rtlCol="0" anchor="t">
            <a:spAutoFit/>
          </a:bodyPr>
          <a:lstStyle/>
          <a:p>
            <a:pPr algn="ctr">
              <a:lnSpc>
                <a:spcPts val="7260"/>
              </a:lnSpc>
            </a:pPr>
            <a:r>
              <a:rPr lang="en-US" sz="11500" b="1" dirty="0">
                <a:solidFill>
                  <a:srgbClr val="990099"/>
                </a:solidFill>
                <a:latin typeface="Aptos Display" panose="020B0004020202020204" pitchFamily="34" charset="0"/>
                <a:ea typeface="DM Sans Bold"/>
                <a:cs typeface="DM Sans Bold"/>
                <a:sym typeface="DM Sans Bold"/>
              </a:rPr>
              <a:t>Thank You</a:t>
            </a:r>
          </a:p>
        </p:txBody>
      </p:sp>
      <p:pic>
        <p:nvPicPr>
          <p:cNvPr id="28" name="Picture 27" descr="A qr code on a white background&#10;&#10;AI-generated content may be incorrect.">
            <a:extLst>
              <a:ext uri="{FF2B5EF4-FFF2-40B4-BE49-F238E27FC236}">
                <a16:creationId xmlns:a16="http://schemas.microsoft.com/office/drawing/2014/main" id="{43A636DC-D113-18C7-A2DD-608AB6A6A35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0431" y="8644228"/>
            <a:ext cx="1409700" cy="1409700"/>
          </a:xfrm>
          <a:prstGeom prst="rect">
            <a:avLst/>
          </a:prstGeom>
        </p:spPr>
      </p:pic>
      <p:sp>
        <p:nvSpPr>
          <p:cNvPr id="22" name="Freeform 33">
            <a:extLst>
              <a:ext uri="{FF2B5EF4-FFF2-40B4-BE49-F238E27FC236}">
                <a16:creationId xmlns:a16="http://schemas.microsoft.com/office/drawing/2014/main" id="{356EF1EC-2340-725E-2FFC-CFF9D70F8FA9}"/>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13"/>
            <a:stretch>
              <a:fillRect/>
            </a:stretch>
          </a:blipFill>
        </p:spPr>
        <p:txBody>
          <a:bodyPr/>
          <a:lstStyle/>
          <a:p>
            <a:endParaRPr lang="en-GB">
              <a:latin typeface="Aptos Display" panose="020B0004020202020204" pitchFamily="34" charset="0"/>
            </a:endParaRPr>
          </a:p>
        </p:txBody>
      </p:sp>
      <p:sp>
        <p:nvSpPr>
          <p:cNvPr id="25" name="Arrow: Curved Up 24">
            <a:extLst>
              <a:ext uri="{FF2B5EF4-FFF2-40B4-BE49-F238E27FC236}">
                <a16:creationId xmlns:a16="http://schemas.microsoft.com/office/drawing/2014/main" id="{0D4F4E13-98DE-0C54-7BC2-AA049159784B}"/>
              </a:ext>
            </a:extLst>
          </p:cNvPr>
          <p:cNvSpPr/>
          <p:nvPr/>
        </p:nvSpPr>
        <p:spPr>
          <a:xfrm rot="9411783">
            <a:off x="709665" y="7750790"/>
            <a:ext cx="1216152" cy="731520"/>
          </a:xfrm>
          <a:prstGeom prst="curvedUpArrow">
            <a:avLst/>
          </a:prstGeom>
          <a:solidFill>
            <a:schemeClr val="accent4">
              <a:lumMod val="60000"/>
              <a:lumOff val="40000"/>
            </a:schemeClr>
          </a:solidFill>
          <a:ln>
            <a:solidFill>
              <a:srgbClr val="9900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Speech Bubble: Oval 25">
            <a:extLst>
              <a:ext uri="{FF2B5EF4-FFF2-40B4-BE49-F238E27FC236}">
                <a16:creationId xmlns:a16="http://schemas.microsoft.com/office/drawing/2014/main" id="{48FB8B10-C04D-9DF7-1D91-481C1F659A48}"/>
              </a:ext>
            </a:extLst>
          </p:cNvPr>
          <p:cNvSpPr/>
          <p:nvPr/>
        </p:nvSpPr>
        <p:spPr>
          <a:xfrm>
            <a:off x="1646701" y="8142553"/>
            <a:ext cx="2057400" cy="1198690"/>
          </a:xfrm>
          <a:prstGeom prst="wedgeEllipseCallout">
            <a:avLst>
              <a:gd name="adj1" fmla="val 61707"/>
              <a:gd name="adj2" fmla="val -41027"/>
            </a:avLst>
          </a:prstGeom>
          <a:solidFill>
            <a:srgbClr val="990099"/>
          </a:solidFill>
          <a:ln>
            <a:solidFill>
              <a:srgbClr val="9900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bg1"/>
                </a:solidFill>
                <a:latin typeface="Aptos Display" panose="020B0004020202020204" pitchFamily="34" charset="0"/>
              </a:rPr>
              <a:t>Register to become a member!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A189D0-7A30-13F9-2537-3BA8BA9FFB4F}"/>
            </a:ext>
          </a:extLst>
        </p:cNvPr>
        <p:cNvGrpSpPr/>
        <p:nvPr/>
      </p:nvGrpSpPr>
      <p:grpSpPr>
        <a:xfrm>
          <a:off x="0" y="0"/>
          <a:ext cx="0" cy="0"/>
          <a:chOff x="0" y="0"/>
          <a:chExt cx="0" cy="0"/>
        </a:xfrm>
      </p:grpSpPr>
      <p:sp>
        <p:nvSpPr>
          <p:cNvPr id="5" name="TextBox 5">
            <a:extLst>
              <a:ext uri="{FF2B5EF4-FFF2-40B4-BE49-F238E27FC236}">
                <a16:creationId xmlns:a16="http://schemas.microsoft.com/office/drawing/2014/main" id="{58C3E386-7911-49B7-0BDB-40136DD052E4}"/>
              </a:ext>
            </a:extLst>
          </p:cNvPr>
          <p:cNvSpPr txBox="1"/>
          <p:nvPr/>
        </p:nvSpPr>
        <p:spPr>
          <a:xfrm>
            <a:off x="1752600" y="284222"/>
            <a:ext cx="16010609" cy="953723"/>
          </a:xfrm>
          <a:prstGeom prst="rect">
            <a:avLst/>
          </a:prstGeom>
        </p:spPr>
        <p:txBody>
          <a:bodyPr wrap="square" lIns="0" tIns="0" rIns="0" bIns="0" rtlCol="0" anchor="t">
            <a:spAutoFit/>
          </a:bodyPr>
          <a:lstStyle/>
          <a:p>
            <a:pPr algn="ctr">
              <a:lnSpc>
                <a:spcPts val="7699"/>
              </a:lnSpc>
            </a:pPr>
            <a:r>
              <a:rPr lang="en-US" sz="6000" b="1" dirty="0">
                <a:solidFill>
                  <a:srgbClr val="990099"/>
                </a:solidFill>
                <a:latin typeface="Aptos Display" panose="020B0004020202020204" pitchFamily="34" charset="0"/>
                <a:ea typeface="DM Sans Bold"/>
                <a:cs typeface="DM Sans Bold"/>
                <a:sym typeface="DM Sans Bold"/>
              </a:rPr>
              <a:t>How do we define the Psychological Professions?</a:t>
            </a:r>
          </a:p>
        </p:txBody>
      </p:sp>
      <p:sp>
        <p:nvSpPr>
          <p:cNvPr id="8" name="TextBox 8">
            <a:extLst>
              <a:ext uri="{FF2B5EF4-FFF2-40B4-BE49-F238E27FC236}">
                <a16:creationId xmlns:a16="http://schemas.microsoft.com/office/drawing/2014/main" id="{32474696-8511-6A82-1B7C-C07E91E04034}"/>
              </a:ext>
            </a:extLst>
          </p:cNvPr>
          <p:cNvSpPr txBox="1"/>
          <p:nvPr/>
        </p:nvSpPr>
        <p:spPr>
          <a:xfrm>
            <a:off x="347361" y="1730806"/>
            <a:ext cx="12252925" cy="3203506"/>
          </a:xfrm>
          <a:prstGeom prst="rect">
            <a:avLst/>
          </a:prstGeom>
        </p:spPr>
        <p:txBody>
          <a:bodyPr wrap="square" lIns="0" tIns="0" rIns="0" bIns="0" rtlCol="0" anchor="t">
            <a:spAutoFit/>
          </a:bodyPr>
          <a:lstStyle/>
          <a:p>
            <a:pPr algn="just">
              <a:lnSpc>
                <a:spcPts val="4199"/>
              </a:lnSpc>
              <a:spcBef>
                <a:spcPct val="0"/>
              </a:spcBef>
            </a:pPr>
            <a:r>
              <a:rPr lang="en-US" sz="2999" dirty="0">
                <a:solidFill>
                  <a:srgbClr val="000000"/>
                </a:solidFill>
                <a:latin typeface="Aptos Display" panose="020B0004020202020204" pitchFamily="34" charset="0"/>
                <a:ea typeface="DM Sans"/>
                <a:cs typeface="DM Sans"/>
                <a:sym typeface="DM Sans"/>
              </a:rPr>
              <a:t>The Psychological Professions are a group of more than 20 roles recognised by NHS England and the Psychological Professions Network (PPN). They include professionals trained to apply psychological  knowledge and skills in health, social care, and wider settings. A group of psychological professions within the NHS that are not represented by any other professional group within the setting of NHS. </a:t>
            </a:r>
          </a:p>
        </p:txBody>
      </p:sp>
      <p:pic>
        <p:nvPicPr>
          <p:cNvPr id="15" name="Picture 14" descr="A map of england with different colored areas&#10;&#10;AI-generated content may be incorrect.">
            <a:extLst>
              <a:ext uri="{FF2B5EF4-FFF2-40B4-BE49-F238E27FC236}">
                <a16:creationId xmlns:a16="http://schemas.microsoft.com/office/drawing/2014/main" id="{9E4B6E94-8E71-BCFF-AE91-FF73C3456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77883" y="1362130"/>
            <a:ext cx="4765272" cy="3631137"/>
          </a:xfrm>
          <a:prstGeom prst="rect">
            <a:avLst/>
          </a:prstGeom>
        </p:spPr>
      </p:pic>
      <p:graphicFrame>
        <p:nvGraphicFramePr>
          <p:cNvPr id="17" name="TextBox 8">
            <a:extLst>
              <a:ext uri="{FF2B5EF4-FFF2-40B4-BE49-F238E27FC236}">
                <a16:creationId xmlns:a16="http://schemas.microsoft.com/office/drawing/2014/main" id="{D51E87E4-CB6C-4A27-E580-41E8A8440C83}"/>
              </a:ext>
            </a:extLst>
          </p:cNvPr>
          <p:cNvGraphicFramePr/>
          <p:nvPr>
            <p:extLst>
              <p:ext uri="{D42A27DB-BD31-4B8C-83A1-F6EECF244321}">
                <p14:modId xmlns:p14="http://schemas.microsoft.com/office/powerpoint/2010/main" val="1241555766"/>
              </p:ext>
            </p:extLst>
          </p:nvPr>
        </p:nvGraphicFramePr>
        <p:xfrm>
          <a:off x="320075" y="5182755"/>
          <a:ext cx="17443133" cy="37421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7"/>
          <p:cNvSpPr txBox="1"/>
          <p:nvPr/>
        </p:nvSpPr>
        <p:spPr>
          <a:xfrm>
            <a:off x="2514600" y="9200527"/>
            <a:ext cx="12524759" cy="454420"/>
          </a:xfrm>
          <a:prstGeom prst="rect">
            <a:avLst/>
          </a:prstGeom>
        </p:spPr>
        <p:txBody>
          <a:bodyPr wrap="square" lIns="0" tIns="0" rIns="0" bIns="0" rtlCol="0" anchor="t">
            <a:spAutoFit/>
          </a:bodyPr>
          <a:lstStyle/>
          <a:p>
            <a:pPr algn="ctr">
              <a:lnSpc>
                <a:spcPts val="3079"/>
              </a:lnSpc>
            </a:pPr>
            <a:r>
              <a:rPr lang="en-US" sz="4400" b="1" u="sng" dirty="0">
                <a:solidFill>
                  <a:srgbClr val="094886"/>
                </a:solidFill>
                <a:latin typeface="Aptos Display" panose="020B0004020202020204" pitchFamily="34" charset="0"/>
                <a:ea typeface="DM Sans Bold"/>
                <a:cs typeface="DM Sans Bold"/>
                <a:sym typeface="DM Sans Bold"/>
                <a:hlinkClick r:id="rId8" tooltip="https://www.youtube.com/watch?v=xEOC0Kb7Go0"/>
              </a:rPr>
              <a:t>Who are the Psychological Professions? (Video)</a:t>
            </a:r>
          </a:p>
        </p:txBody>
      </p:sp>
      <p:sp>
        <p:nvSpPr>
          <p:cNvPr id="3" name="Freeform 33">
            <a:extLst>
              <a:ext uri="{FF2B5EF4-FFF2-40B4-BE49-F238E27FC236}">
                <a16:creationId xmlns:a16="http://schemas.microsoft.com/office/drawing/2014/main" id="{ECB54E38-B0E2-5E06-A439-754409FEB540}"/>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9"/>
            <a:stretch>
              <a:fillRect/>
            </a:stretch>
          </a:blipFill>
        </p:spPr>
        <p:txBody>
          <a:bodyPr/>
          <a:lstStyle/>
          <a:p>
            <a:endParaRPr lang="en-GB">
              <a:latin typeface="Aptos Display" panose="020B0004020202020204" pitchFamily="34" charset="0"/>
            </a:endParaRPr>
          </a:p>
        </p:txBody>
      </p:sp>
    </p:spTree>
    <p:extLst>
      <p:ext uri="{BB962C8B-B14F-4D97-AF65-F5344CB8AC3E}">
        <p14:creationId xmlns:p14="http://schemas.microsoft.com/office/powerpoint/2010/main" val="3084276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
          <p:cNvSpPr/>
          <p:nvPr/>
        </p:nvSpPr>
        <p:spPr>
          <a:xfrm>
            <a:off x="2172538" y="2552700"/>
            <a:ext cx="2711795" cy="2850770"/>
          </a:xfrm>
          <a:custGeom>
            <a:avLst/>
            <a:gdLst/>
            <a:ahLst/>
            <a:cxnLst/>
            <a:rect l="l" t="t" r="r" b="b"/>
            <a:pathLst>
              <a:path w="2711795" h="2850770">
                <a:moveTo>
                  <a:pt x="0" y="0"/>
                </a:moveTo>
                <a:lnTo>
                  <a:pt x="2711795" y="0"/>
                </a:lnTo>
                <a:lnTo>
                  <a:pt x="2711795" y="2850770"/>
                </a:lnTo>
                <a:lnTo>
                  <a:pt x="0" y="285077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5" name="Freeform 5"/>
          <p:cNvSpPr/>
          <p:nvPr/>
        </p:nvSpPr>
        <p:spPr>
          <a:xfrm>
            <a:off x="7931594" y="2795500"/>
            <a:ext cx="2607970" cy="2607970"/>
          </a:xfrm>
          <a:custGeom>
            <a:avLst/>
            <a:gdLst/>
            <a:ahLst/>
            <a:cxnLst/>
            <a:rect l="l" t="t" r="r" b="b"/>
            <a:pathLst>
              <a:path w="2607970" h="2607970">
                <a:moveTo>
                  <a:pt x="0" y="0"/>
                </a:moveTo>
                <a:lnTo>
                  <a:pt x="2607969" y="0"/>
                </a:lnTo>
                <a:lnTo>
                  <a:pt x="2607969" y="2607970"/>
                </a:lnTo>
                <a:lnTo>
                  <a:pt x="0" y="260797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14059563" y="2601881"/>
            <a:ext cx="2398860" cy="2801589"/>
          </a:xfrm>
          <a:custGeom>
            <a:avLst/>
            <a:gdLst/>
            <a:ahLst/>
            <a:cxnLst/>
            <a:rect l="l" t="t" r="r" b="b"/>
            <a:pathLst>
              <a:path w="2398860" h="2801589">
                <a:moveTo>
                  <a:pt x="0" y="0"/>
                </a:moveTo>
                <a:lnTo>
                  <a:pt x="2398861" y="0"/>
                </a:lnTo>
                <a:lnTo>
                  <a:pt x="2398861" y="2801589"/>
                </a:lnTo>
                <a:lnTo>
                  <a:pt x="0" y="280158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sp>
        <p:nvSpPr>
          <p:cNvPr id="7" name="TextBox 7"/>
          <p:cNvSpPr txBox="1"/>
          <p:nvPr/>
        </p:nvSpPr>
        <p:spPr>
          <a:xfrm>
            <a:off x="1981200" y="804109"/>
            <a:ext cx="14985975" cy="953723"/>
          </a:xfrm>
          <a:prstGeom prst="rect">
            <a:avLst/>
          </a:prstGeom>
        </p:spPr>
        <p:txBody>
          <a:bodyPr lIns="0" tIns="0" rIns="0" bIns="0" rtlCol="0" anchor="t">
            <a:spAutoFit/>
          </a:bodyPr>
          <a:lstStyle/>
          <a:p>
            <a:pPr algn="ctr">
              <a:lnSpc>
                <a:spcPts val="7699"/>
              </a:lnSpc>
            </a:pPr>
            <a:r>
              <a:rPr lang="en-US" sz="6000" b="1" dirty="0">
                <a:solidFill>
                  <a:srgbClr val="7030A0"/>
                </a:solidFill>
                <a:latin typeface="Aptos Display" panose="020B0004020202020204" pitchFamily="34" charset="0"/>
                <a:ea typeface="DM Sans Bold"/>
                <a:cs typeface="DM Sans Bold"/>
                <a:sym typeface="DM Sans Bold"/>
              </a:rPr>
              <a:t>Our Work is Focused on Three Key Pillars</a:t>
            </a:r>
          </a:p>
        </p:txBody>
      </p:sp>
      <p:sp>
        <p:nvSpPr>
          <p:cNvPr id="8" name="TextBox 8"/>
          <p:cNvSpPr txBox="1"/>
          <p:nvPr/>
        </p:nvSpPr>
        <p:spPr>
          <a:xfrm>
            <a:off x="5195765" y="9477448"/>
            <a:ext cx="7896469" cy="400751"/>
          </a:xfrm>
          <a:prstGeom prst="rect">
            <a:avLst/>
          </a:prstGeom>
        </p:spPr>
        <p:txBody>
          <a:bodyPr lIns="0" tIns="0" rIns="0" bIns="0" rtlCol="0" anchor="t">
            <a:spAutoFit/>
          </a:bodyPr>
          <a:lstStyle/>
          <a:p>
            <a:pPr algn="ctr">
              <a:lnSpc>
                <a:spcPts val="3079"/>
              </a:lnSpc>
            </a:pPr>
            <a:r>
              <a:rPr lang="en-US" sz="2800" b="1" u="sng" dirty="0">
                <a:solidFill>
                  <a:srgbClr val="094886"/>
                </a:solidFill>
                <a:latin typeface="Aptos Display" panose="020B0004020202020204" pitchFamily="34" charset="0"/>
                <a:ea typeface="DM Sans Bold"/>
                <a:cs typeface="DM Sans Bold"/>
                <a:sym typeface="DM Sans Bold"/>
                <a:hlinkClick r:id="rId8" tooltip="https://ppn.nhs.uk/south-west"/>
              </a:rPr>
              <a:t>https://ppn.nhs.uk/south-west</a:t>
            </a:r>
          </a:p>
        </p:txBody>
      </p:sp>
      <p:sp>
        <p:nvSpPr>
          <p:cNvPr id="9" name="TextBox 9"/>
          <p:cNvSpPr txBox="1"/>
          <p:nvPr/>
        </p:nvSpPr>
        <p:spPr>
          <a:xfrm>
            <a:off x="931208" y="5873954"/>
            <a:ext cx="4491628" cy="2133469"/>
          </a:xfrm>
          <a:prstGeom prst="rect">
            <a:avLst/>
          </a:prstGeom>
        </p:spPr>
        <p:txBody>
          <a:bodyPr lIns="0" tIns="0" rIns="0" bIns="0" rtlCol="0" anchor="t">
            <a:spAutoFit/>
          </a:bodyPr>
          <a:lstStyle/>
          <a:p>
            <a:pPr algn="ctr">
              <a:lnSpc>
                <a:spcPts val="4200"/>
              </a:lnSpc>
              <a:spcBef>
                <a:spcPct val="0"/>
              </a:spcBef>
            </a:pPr>
            <a:r>
              <a:rPr lang="en-US" sz="3200" dirty="0">
                <a:solidFill>
                  <a:srgbClr val="000000"/>
                </a:solidFill>
                <a:latin typeface="Aptos Display" panose="020B0004020202020204" pitchFamily="34" charset="0"/>
                <a:ea typeface="DM Sans"/>
                <a:cs typeface="DM Sans"/>
                <a:sym typeface="DM Sans"/>
              </a:rPr>
              <a:t>Connecting psychological professionals to build a strong, collaborative community.</a:t>
            </a:r>
          </a:p>
        </p:txBody>
      </p:sp>
      <p:sp>
        <p:nvSpPr>
          <p:cNvPr id="10" name="TextBox 10"/>
          <p:cNvSpPr txBox="1"/>
          <p:nvPr/>
        </p:nvSpPr>
        <p:spPr>
          <a:xfrm>
            <a:off x="6829288" y="5876497"/>
            <a:ext cx="4629424" cy="2600455"/>
          </a:xfrm>
          <a:prstGeom prst="rect">
            <a:avLst/>
          </a:prstGeom>
        </p:spPr>
        <p:txBody>
          <a:bodyPr lIns="0" tIns="0" rIns="0" bIns="0" rtlCol="0" anchor="t">
            <a:spAutoFit/>
          </a:bodyPr>
          <a:lstStyle/>
          <a:p>
            <a:pPr algn="ctr">
              <a:lnSpc>
                <a:spcPts val="4059"/>
              </a:lnSpc>
              <a:spcBef>
                <a:spcPct val="0"/>
              </a:spcBef>
            </a:pPr>
            <a:r>
              <a:rPr lang="en-US" sz="3200" dirty="0">
                <a:solidFill>
                  <a:srgbClr val="000000"/>
                </a:solidFill>
                <a:latin typeface="Aptos Display" panose="020B0004020202020204" pitchFamily="34" charset="0"/>
                <a:ea typeface="DM Sans"/>
                <a:cs typeface="DM Sans"/>
                <a:sym typeface="DM Sans"/>
              </a:rPr>
              <a:t>Influencing national and regional policy by advising workforce planners, commissioners and system leaders.</a:t>
            </a:r>
          </a:p>
        </p:txBody>
      </p:sp>
      <p:sp>
        <p:nvSpPr>
          <p:cNvPr id="11" name="TextBox 11"/>
          <p:cNvSpPr txBox="1"/>
          <p:nvPr/>
        </p:nvSpPr>
        <p:spPr>
          <a:xfrm>
            <a:off x="12845111" y="5804874"/>
            <a:ext cx="4827765" cy="2672078"/>
          </a:xfrm>
          <a:prstGeom prst="rect">
            <a:avLst/>
          </a:prstGeom>
        </p:spPr>
        <p:txBody>
          <a:bodyPr lIns="0" tIns="0" rIns="0" bIns="0" rtlCol="0" anchor="t">
            <a:spAutoFit/>
          </a:bodyPr>
          <a:lstStyle/>
          <a:p>
            <a:pPr algn="ctr">
              <a:lnSpc>
                <a:spcPts val="4200"/>
              </a:lnSpc>
              <a:spcBef>
                <a:spcPct val="0"/>
              </a:spcBef>
            </a:pPr>
            <a:r>
              <a:rPr lang="en-US" sz="3200" dirty="0">
                <a:solidFill>
                  <a:srgbClr val="000000"/>
                </a:solidFill>
                <a:latin typeface="Aptos Display" panose="020B0004020202020204" pitchFamily="34" charset="0"/>
                <a:ea typeface="DM Sans"/>
                <a:cs typeface="DM Sans"/>
                <a:sym typeface="DM Sans"/>
              </a:rPr>
              <a:t>Supporting the safe and effective development and expansion of both existing and emerging psychological roles. </a:t>
            </a:r>
          </a:p>
        </p:txBody>
      </p:sp>
      <p:sp>
        <p:nvSpPr>
          <p:cNvPr id="12" name="Freeform 33">
            <a:extLst>
              <a:ext uri="{FF2B5EF4-FFF2-40B4-BE49-F238E27FC236}">
                <a16:creationId xmlns:a16="http://schemas.microsoft.com/office/drawing/2014/main" id="{4AB67C6C-F7AA-4DF5-E550-B54F9F0A74A2}"/>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9"/>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2858795" y="6233213"/>
            <a:ext cx="12590601" cy="0"/>
          </a:xfrm>
          <a:prstGeom prst="line">
            <a:avLst/>
          </a:prstGeom>
          <a:ln w="76200" cap="flat">
            <a:solidFill>
              <a:srgbClr val="E1A730"/>
            </a:solidFill>
            <a:prstDash val="solid"/>
            <a:headEnd type="none" w="sm" len="sm"/>
            <a:tailEnd type="none" w="sm" len="sm"/>
          </a:ln>
        </p:spPr>
        <p:txBody>
          <a:bodyPr/>
          <a:lstStyle/>
          <a:p>
            <a:endParaRPr lang="en-GB">
              <a:latin typeface="Aptos Display" panose="020B0004020202020204" pitchFamily="34" charset="0"/>
            </a:endParaRPr>
          </a:p>
        </p:txBody>
      </p:sp>
      <p:grpSp>
        <p:nvGrpSpPr>
          <p:cNvPr id="3" name="Group 3"/>
          <p:cNvGrpSpPr>
            <a:grpSpLocks noChangeAspect="1"/>
          </p:cNvGrpSpPr>
          <p:nvPr/>
        </p:nvGrpSpPr>
        <p:grpSpPr>
          <a:xfrm>
            <a:off x="722673" y="4872629"/>
            <a:ext cx="2969781" cy="2969781"/>
            <a:chOff x="0" y="0"/>
            <a:chExt cx="6350000" cy="6350000"/>
          </a:xfrm>
        </p:grpSpPr>
        <p:sp>
          <p:nvSpPr>
            <p:cNvPr id="4" name="Freeform 4"/>
            <p:cNvSpPr/>
            <p:nvPr/>
          </p:nvSpPr>
          <p:spPr>
            <a:xfrm>
              <a:off x="124460" y="124460"/>
              <a:ext cx="6101080" cy="6101080"/>
            </a:xfrm>
            <a:custGeom>
              <a:avLst/>
              <a:gdLst/>
              <a:ahLst/>
              <a:cxnLst/>
              <a:rect l="l" t="t" r="r" b="b"/>
              <a:pathLst>
                <a:path w="6101080" h="6101080">
                  <a:moveTo>
                    <a:pt x="0" y="0"/>
                  </a:moveTo>
                  <a:lnTo>
                    <a:pt x="6101080" y="0"/>
                  </a:lnTo>
                  <a:lnTo>
                    <a:pt x="6101080" y="6101080"/>
                  </a:lnTo>
                  <a:lnTo>
                    <a:pt x="0" y="6101080"/>
                  </a:lnTo>
                  <a:close/>
                </a:path>
              </a:pathLst>
            </a:custGeom>
            <a:blipFill>
              <a:blip r:embed="rId2"/>
              <a:stretch>
                <a:fillRect/>
              </a:stretch>
            </a:blipFill>
          </p:spPr>
          <p:txBody>
            <a:bodyPr/>
            <a:lstStyle/>
            <a:p>
              <a:endParaRPr lang="en-GB">
                <a:latin typeface="Aptos Display" panose="020B0004020202020204" pitchFamily="34" charset="0"/>
              </a:endParaRPr>
            </a:p>
          </p:txBody>
        </p:sp>
        <p:sp>
          <p:nvSpPr>
            <p:cNvPr id="5" name="Freeform 5"/>
            <p:cNvSpPr/>
            <p:nvPr/>
          </p:nvSpPr>
          <p:spPr>
            <a:xfrm>
              <a:off x="0" y="0"/>
              <a:ext cx="6350000" cy="6350000"/>
            </a:xfrm>
            <a:custGeom>
              <a:avLst/>
              <a:gdLst/>
              <a:ahLst/>
              <a:cxnLst/>
              <a:rect l="l" t="t" r="r" b="b"/>
              <a:pathLst>
                <a:path w="6350000" h="6350000">
                  <a:moveTo>
                    <a:pt x="6350000" y="6350000"/>
                  </a:moveTo>
                  <a:lnTo>
                    <a:pt x="0" y="6350000"/>
                  </a:lnTo>
                  <a:lnTo>
                    <a:pt x="0" y="0"/>
                  </a:lnTo>
                  <a:lnTo>
                    <a:pt x="6350000" y="0"/>
                  </a:lnTo>
                  <a:lnTo>
                    <a:pt x="6350000" y="6350000"/>
                  </a:lnTo>
                  <a:close/>
                  <a:moveTo>
                    <a:pt x="248920" y="6101080"/>
                  </a:moveTo>
                  <a:lnTo>
                    <a:pt x="6099810" y="6101080"/>
                  </a:lnTo>
                  <a:lnTo>
                    <a:pt x="6099810" y="248920"/>
                  </a:lnTo>
                  <a:lnTo>
                    <a:pt x="248920" y="248920"/>
                  </a:lnTo>
                  <a:lnTo>
                    <a:pt x="248920" y="6101080"/>
                  </a:lnTo>
                  <a:close/>
                </a:path>
              </a:pathLst>
            </a:custGeom>
            <a:solidFill>
              <a:srgbClr val="592D73"/>
            </a:solidFill>
          </p:spPr>
          <p:txBody>
            <a:bodyPr/>
            <a:lstStyle/>
            <a:p>
              <a:endParaRPr lang="en-GB">
                <a:latin typeface="Aptos Display" panose="020B0004020202020204" pitchFamily="34" charset="0"/>
              </a:endParaRPr>
            </a:p>
          </p:txBody>
        </p:sp>
      </p:grpSp>
      <p:grpSp>
        <p:nvGrpSpPr>
          <p:cNvPr id="6" name="Group 6"/>
          <p:cNvGrpSpPr>
            <a:grpSpLocks noChangeAspect="1"/>
          </p:cNvGrpSpPr>
          <p:nvPr/>
        </p:nvGrpSpPr>
        <p:grpSpPr>
          <a:xfrm>
            <a:off x="4246372" y="4839276"/>
            <a:ext cx="2969781" cy="2969781"/>
            <a:chOff x="0" y="0"/>
            <a:chExt cx="6350000" cy="6350000"/>
          </a:xfrm>
        </p:grpSpPr>
        <p:sp>
          <p:nvSpPr>
            <p:cNvPr id="7" name="Freeform 7"/>
            <p:cNvSpPr/>
            <p:nvPr/>
          </p:nvSpPr>
          <p:spPr>
            <a:xfrm>
              <a:off x="124460" y="124460"/>
              <a:ext cx="6101080" cy="6101080"/>
            </a:xfrm>
            <a:custGeom>
              <a:avLst/>
              <a:gdLst/>
              <a:ahLst/>
              <a:cxnLst/>
              <a:rect l="l" t="t" r="r" b="b"/>
              <a:pathLst>
                <a:path w="6101080" h="6101080">
                  <a:moveTo>
                    <a:pt x="0" y="0"/>
                  </a:moveTo>
                  <a:lnTo>
                    <a:pt x="6101080" y="0"/>
                  </a:lnTo>
                  <a:lnTo>
                    <a:pt x="6101080" y="6101080"/>
                  </a:lnTo>
                  <a:lnTo>
                    <a:pt x="0" y="6101080"/>
                  </a:lnTo>
                  <a:close/>
                </a:path>
              </a:pathLst>
            </a:custGeom>
            <a:blipFill>
              <a:blip r:embed="rId2"/>
              <a:stretch>
                <a:fillRect/>
              </a:stretch>
            </a:blipFill>
          </p:spPr>
          <p:txBody>
            <a:bodyPr/>
            <a:lstStyle/>
            <a:p>
              <a:endParaRPr lang="en-GB">
                <a:latin typeface="Aptos Display" panose="020B0004020202020204" pitchFamily="34" charset="0"/>
              </a:endParaRPr>
            </a:p>
          </p:txBody>
        </p:sp>
        <p:sp>
          <p:nvSpPr>
            <p:cNvPr id="8" name="Freeform 8"/>
            <p:cNvSpPr/>
            <p:nvPr/>
          </p:nvSpPr>
          <p:spPr>
            <a:xfrm>
              <a:off x="0" y="0"/>
              <a:ext cx="6350000" cy="6350000"/>
            </a:xfrm>
            <a:custGeom>
              <a:avLst/>
              <a:gdLst/>
              <a:ahLst/>
              <a:cxnLst/>
              <a:rect l="l" t="t" r="r" b="b"/>
              <a:pathLst>
                <a:path w="6350000" h="6350000">
                  <a:moveTo>
                    <a:pt x="6350000" y="6350000"/>
                  </a:moveTo>
                  <a:lnTo>
                    <a:pt x="0" y="6350000"/>
                  </a:lnTo>
                  <a:lnTo>
                    <a:pt x="0" y="0"/>
                  </a:lnTo>
                  <a:lnTo>
                    <a:pt x="6350000" y="0"/>
                  </a:lnTo>
                  <a:lnTo>
                    <a:pt x="6350000" y="6350000"/>
                  </a:lnTo>
                  <a:close/>
                  <a:moveTo>
                    <a:pt x="248920" y="6101080"/>
                  </a:moveTo>
                  <a:lnTo>
                    <a:pt x="6099810" y="6101080"/>
                  </a:lnTo>
                  <a:lnTo>
                    <a:pt x="6099810" y="248920"/>
                  </a:lnTo>
                  <a:lnTo>
                    <a:pt x="248920" y="248920"/>
                  </a:lnTo>
                  <a:lnTo>
                    <a:pt x="248920" y="6101080"/>
                  </a:lnTo>
                  <a:close/>
                </a:path>
              </a:pathLst>
            </a:custGeom>
            <a:solidFill>
              <a:srgbClr val="592D73"/>
            </a:solidFill>
          </p:spPr>
          <p:txBody>
            <a:bodyPr/>
            <a:lstStyle/>
            <a:p>
              <a:endParaRPr lang="en-GB">
                <a:latin typeface="Aptos Display" panose="020B0004020202020204" pitchFamily="34" charset="0"/>
              </a:endParaRPr>
            </a:p>
          </p:txBody>
        </p:sp>
      </p:grpSp>
      <p:grpSp>
        <p:nvGrpSpPr>
          <p:cNvPr id="9" name="Group 9"/>
          <p:cNvGrpSpPr>
            <a:grpSpLocks noChangeAspect="1"/>
          </p:cNvGrpSpPr>
          <p:nvPr/>
        </p:nvGrpSpPr>
        <p:grpSpPr>
          <a:xfrm>
            <a:off x="7768479" y="4897483"/>
            <a:ext cx="2969781" cy="2969781"/>
            <a:chOff x="0" y="0"/>
            <a:chExt cx="6350000" cy="6350000"/>
          </a:xfrm>
        </p:grpSpPr>
        <p:sp>
          <p:nvSpPr>
            <p:cNvPr id="10" name="Freeform 10"/>
            <p:cNvSpPr/>
            <p:nvPr/>
          </p:nvSpPr>
          <p:spPr>
            <a:xfrm>
              <a:off x="124460" y="124460"/>
              <a:ext cx="6101080" cy="6101080"/>
            </a:xfrm>
            <a:custGeom>
              <a:avLst/>
              <a:gdLst/>
              <a:ahLst/>
              <a:cxnLst/>
              <a:rect l="l" t="t" r="r" b="b"/>
              <a:pathLst>
                <a:path w="6101080" h="6101080">
                  <a:moveTo>
                    <a:pt x="0" y="0"/>
                  </a:moveTo>
                  <a:lnTo>
                    <a:pt x="6101080" y="0"/>
                  </a:lnTo>
                  <a:lnTo>
                    <a:pt x="6101080" y="6101080"/>
                  </a:lnTo>
                  <a:lnTo>
                    <a:pt x="0" y="6101080"/>
                  </a:lnTo>
                  <a:close/>
                </a:path>
              </a:pathLst>
            </a:custGeom>
            <a:blipFill>
              <a:blip r:embed="rId3"/>
              <a:stretch>
                <a:fillRect/>
              </a:stretch>
            </a:blipFill>
          </p:spPr>
          <p:txBody>
            <a:bodyPr/>
            <a:lstStyle/>
            <a:p>
              <a:endParaRPr lang="en-GB">
                <a:latin typeface="Aptos Display" panose="020B0004020202020204" pitchFamily="34" charset="0"/>
              </a:endParaRPr>
            </a:p>
          </p:txBody>
        </p:sp>
        <p:sp>
          <p:nvSpPr>
            <p:cNvPr id="11" name="Freeform 11"/>
            <p:cNvSpPr/>
            <p:nvPr/>
          </p:nvSpPr>
          <p:spPr>
            <a:xfrm>
              <a:off x="0" y="0"/>
              <a:ext cx="6350000" cy="6350000"/>
            </a:xfrm>
            <a:custGeom>
              <a:avLst/>
              <a:gdLst/>
              <a:ahLst/>
              <a:cxnLst/>
              <a:rect l="l" t="t" r="r" b="b"/>
              <a:pathLst>
                <a:path w="6350000" h="6350000">
                  <a:moveTo>
                    <a:pt x="6350000" y="6350000"/>
                  </a:moveTo>
                  <a:lnTo>
                    <a:pt x="0" y="6350000"/>
                  </a:lnTo>
                  <a:lnTo>
                    <a:pt x="0" y="0"/>
                  </a:lnTo>
                  <a:lnTo>
                    <a:pt x="6350000" y="0"/>
                  </a:lnTo>
                  <a:lnTo>
                    <a:pt x="6350000" y="6350000"/>
                  </a:lnTo>
                  <a:close/>
                  <a:moveTo>
                    <a:pt x="248920" y="6101080"/>
                  </a:moveTo>
                  <a:lnTo>
                    <a:pt x="6099810" y="6101080"/>
                  </a:lnTo>
                  <a:lnTo>
                    <a:pt x="6099810" y="248920"/>
                  </a:lnTo>
                  <a:lnTo>
                    <a:pt x="248920" y="248920"/>
                  </a:lnTo>
                  <a:lnTo>
                    <a:pt x="248920" y="6101080"/>
                  </a:lnTo>
                  <a:close/>
                </a:path>
              </a:pathLst>
            </a:custGeom>
            <a:solidFill>
              <a:srgbClr val="592D73"/>
            </a:solidFill>
          </p:spPr>
          <p:txBody>
            <a:bodyPr/>
            <a:lstStyle/>
            <a:p>
              <a:endParaRPr lang="en-GB">
                <a:latin typeface="Aptos Display" panose="020B0004020202020204" pitchFamily="34" charset="0"/>
              </a:endParaRPr>
            </a:p>
          </p:txBody>
        </p:sp>
      </p:grpSp>
      <p:grpSp>
        <p:nvGrpSpPr>
          <p:cNvPr id="12" name="Group 12"/>
          <p:cNvGrpSpPr>
            <a:grpSpLocks noChangeAspect="1"/>
          </p:cNvGrpSpPr>
          <p:nvPr/>
        </p:nvGrpSpPr>
        <p:grpSpPr>
          <a:xfrm>
            <a:off x="11290586" y="4872630"/>
            <a:ext cx="2969781" cy="2969781"/>
            <a:chOff x="0" y="0"/>
            <a:chExt cx="6350000" cy="6350000"/>
          </a:xfrm>
        </p:grpSpPr>
        <p:sp>
          <p:nvSpPr>
            <p:cNvPr id="13" name="Freeform 13"/>
            <p:cNvSpPr/>
            <p:nvPr/>
          </p:nvSpPr>
          <p:spPr>
            <a:xfrm>
              <a:off x="124460" y="124460"/>
              <a:ext cx="6101080" cy="6101080"/>
            </a:xfrm>
            <a:custGeom>
              <a:avLst/>
              <a:gdLst/>
              <a:ahLst/>
              <a:cxnLst/>
              <a:rect l="l" t="t" r="r" b="b"/>
              <a:pathLst>
                <a:path w="6101080" h="6101080">
                  <a:moveTo>
                    <a:pt x="0" y="0"/>
                  </a:moveTo>
                  <a:lnTo>
                    <a:pt x="6101080" y="0"/>
                  </a:lnTo>
                  <a:lnTo>
                    <a:pt x="6101080" y="6101080"/>
                  </a:lnTo>
                  <a:lnTo>
                    <a:pt x="0" y="6101080"/>
                  </a:lnTo>
                  <a:close/>
                </a:path>
              </a:pathLst>
            </a:custGeom>
            <a:blipFill>
              <a:blip r:embed="rId4"/>
              <a:stretch>
                <a:fillRect/>
              </a:stretch>
            </a:blipFill>
          </p:spPr>
          <p:txBody>
            <a:bodyPr/>
            <a:lstStyle/>
            <a:p>
              <a:endParaRPr lang="en-GB">
                <a:latin typeface="Aptos Display" panose="020B0004020202020204" pitchFamily="34" charset="0"/>
              </a:endParaRPr>
            </a:p>
          </p:txBody>
        </p:sp>
        <p:sp>
          <p:nvSpPr>
            <p:cNvPr id="14" name="Freeform 14"/>
            <p:cNvSpPr/>
            <p:nvPr/>
          </p:nvSpPr>
          <p:spPr>
            <a:xfrm>
              <a:off x="0" y="0"/>
              <a:ext cx="6350000" cy="6350000"/>
            </a:xfrm>
            <a:custGeom>
              <a:avLst/>
              <a:gdLst/>
              <a:ahLst/>
              <a:cxnLst/>
              <a:rect l="l" t="t" r="r" b="b"/>
              <a:pathLst>
                <a:path w="6350000" h="6350000">
                  <a:moveTo>
                    <a:pt x="6350000" y="6350000"/>
                  </a:moveTo>
                  <a:lnTo>
                    <a:pt x="0" y="6350000"/>
                  </a:lnTo>
                  <a:lnTo>
                    <a:pt x="0" y="0"/>
                  </a:lnTo>
                  <a:lnTo>
                    <a:pt x="6350000" y="0"/>
                  </a:lnTo>
                  <a:lnTo>
                    <a:pt x="6350000" y="6350000"/>
                  </a:lnTo>
                  <a:close/>
                  <a:moveTo>
                    <a:pt x="248920" y="6101080"/>
                  </a:moveTo>
                  <a:lnTo>
                    <a:pt x="6099810" y="6101080"/>
                  </a:lnTo>
                  <a:lnTo>
                    <a:pt x="6099810" y="248920"/>
                  </a:lnTo>
                  <a:lnTo>
                    <a:pt x="248920" y="248920"/>
                  </a:lnTo>
                  <a:lnTo>
                    <a:pt x="248920" y="6101080"/>
                  </a:lnTo>
                  <a:close/>
                </a:path>
              </a:pathLst>
            </a:custGeom>
            <a:solidFill>
              <a:srgbClr val="592D73"/>
            </a:solidFill>
          </p:spPr>
          <p:txBody>
            <a:bodyPr/>
            <a:lstStyle/>
            <a:p>
              <a:endParaRPr lang="en-GB">
                <a:latin typeface="Aptos Display" panose="020B0004020202020204" pitchFamily="34" charset="0"/>
              </a:endParaRPr>
            </a:p>
          </p:txBody>
        </p:sp>
      </p:grpSp>
      <p:grpSp>
        <p:nvGrpSpPr>
          <p:cNvPr id="17" name="Group 17"/>
          <p:cNvGrpSpPr>
            <a:grpSpLocks noChangeAspect="1"/>
          </p:cNvGrpSpPr>
          <p:nvPr/>
        </p:nvGrpSpPr>
        <p:grpSpPr>
          <a:xfrm>
            <a:off x="14684026" y="4814422"/>
            <a:ext cx="2969781" cy="2969781"/>
            <a:chOff x="0" y="0"/>
            <a:chExt cx="6350000" cy="6350000"/>
          </a:xfrm>
        </p:grpSpPr>
        <p:sp>
          <p:nvSpPr>
            <p:cNvPr id="18" name="Freeform 18"/>
            <p:cNvSpPr/>
            <p:nvPr/>
          </p:nvSpPr>
          <p:spPr>
            <a:xfrm>
              <a:off x="124460" y="124460"/>
              <a:ext cx="6101080" cy="6101080"/>
            </a:xfrm>
            <a:custGeom>
              <a:avLst/>
              <a:gdLst/>
              <a:ahLst/>
              <a:cxnLst/>
              <a:rect l="l" t="t" r="r" b="b"/>
              <a:pathLst>
                <a:path w="6101080" h="6101080">
                  <a:moveTo>
                    <a:pt x="0" y="0"/>
                  </a:moveTo>
                  <a:lnTo>
                    <a:pt x="6101080" y="0"/>
                  </a:lnTo>
                  <a:lnTo>
                    <a:pt x="6101080" y="6101080"/>
                  </a:lnTo>
                  <a:lnTo>
                    <a:pt x="0" y="6101080"/>
                  </a:lnTo>
                  <a:close/>
                </a:path>
              </a:pathLst>
            </a:custGeom>
            <a:blipFill>
              <a:blip r:embed="rId5"/>
              <a:stretch>
                <a:fillRect t="-25000" b="-25000"/>
              </a:stretch>
            </a:blipFill>
          </p:spPr>
          <p:txBody>
            <a:bodyPr/>
            <a:lstStyle/>
            <a:p>
              <a:endParaRPr lang="en-GB">
                <a:latin typeface="Aptos Display" panose="020B0004020202020204" pitchFamily="34" charset="0"/>
              </a:endParaRPr>
            </a:p>
          </p:txBody>
        </p:sp>
        <p:sp>
          <p:nvSpPr>
            <p:cNvPr id="19" name="Freeform 19"/>
            <p:cNvSpPr/>
            <p:nvPr/>
          </p:nvSpPr>
          <p:spPr>
            <a:xfrm>
              <a:off x="0" y="0"/>
              <a:ext cx="6350000" cy="6350000"/>
            </a:xfrm>
            <a:custGeom>
              <a:avLst/>
              <a:gdLst/>
              <a:ahLst/>
              <a:cxnLst/>
              <a:rect l="l" t="t" r="r" b="b"/>
              <a:pathLst>
                <a:path w="6350000" h="6350000">
                  <a:moveTo>
                    <a:pt x="6350000" y="6350000"/>
                  </a:moveTo>
                  <a:lnTo>
                    <a:pt x="0" y="6350000"/>
                  </a:lnTo>
                  <a:lnTo>
                    <a:pt x="0" y="0"/>
                  </a:lnTo>
                  <a:lnTo>
                    <a:pt x="6350000" y="0"/>
                  </a:lnTo>
                  <a:lnTo>
                    <a:pt x="6350000" y="6350000"/>
                  </a:lnTo>
                  <a:close/>
                  <a:moveTo>
                    <a:pt x="248920" y="6101080"/>
                  </a:moveTo>
                  <a:lnTo>
                    <a:pt x="6099810" y="6101080"/>
                  </a:lnTo>
                  <a:lnTo>
                    <a:pt x="6099810" y="248920"/>
                  </a:lnTo>
                  <a:lnTo>
                    <a:pt x="248920" y="248920"/>
                  </a:lnTo>
                  <a:lnTo>
                    <a:pt x="248920" y="6101080"/>
                  </a:lnTo>
                  <a:close/>
                </a:path>
              </a:pathLst>
            </a:custGeom>
            <a:solidFill>
              <a:srgbClr val="592D73"/>
            </a:solidFill>
          </p:spPr>
          <p:txBody>
            <a:bodyPr/>
            <a:lstStyle/>
            <a:p>
              <a:endParaRPr lang="en-GB">
                <a:latin typeface="Aptos Display" panose="020B0004020202020204" pitchFamily="34" charset="0"/>
              </a:endParaRPr>
            </a:p>
          </p:txBody>
        </p:sp>
      </p:grpSp>
      <p:sp>
        <p:nvSpPr>
          <p:cNvPr id="21" name="TextBox 21"/>
          <p:cNvSpPr txBox="1"/>
          <p:nvPr/>
        </p:nvSpPr>
        <p:spPr>
          <a:xfrm>
            <a:off x="5354386" y="243703"/>
            <a:ext cx="7400617" cy="960456"/>
          </a:xfrm>
          <a:prstGeom prst="rect">
            <a:avLst/>
          </a:prstGeom>
        </p:spPr>
        <p:txBody>
          <a:bodyPr lIns="0" tIns="0" rIns="0" bIns="0" rtlCol="0" anchor="t">
            <a:spAutoFit/>
          </a:bodyPr>
          <a:lstStyle/>
          <a:p>
            <a:pPr algn="ctr">
              <a:lnSpc>
                <a:spcPts val="7699"/>
              </a:lnSpc>
            </a:pPr>
            <a:r>
              <a:rPr lang="en-US" sz="6000" b="1" dirty="0">
                <a:solidFill>
                  <a:srgbClr val="7030A0"/>
                </a:solidFill>
                <a:latin typeface="Aptos Display" panose="020B0004020202020204" pitchFamily="34" charset="0"/>
                <a:ea typeface="DM Sans Bold"/>
                <a:cs typeface="DM Sans Bold"/>
                <a:sym typeface="DM Sans Bold"/>
              </a:rPr>
              <a:t>Our Team</a:t>
            </a:r>
          </a:p>
        </p:txBody>
      </p:sp>
      <p:sp>
        <p:nvSpPr>
          <p:cNvPr id="22" name="TextBox 22"/>
          <p:cNvSpPr txBox="1"/>
          <p:nvPr/>
        </p:nvSpPr>
        <p:spPr>
          <a:xfrm>
            <a:off x="722673" y="1541330"/>
            <a:ext cx="16931133" cy="3388813"/>
          </a:xfrm>
          <a:prstGeom prst="rect">
            <a:avLst/>
          </a:prstGeom>
        </p:spPr>
        <p:txBody>
          <a:bodyPr wrap="square" lIns="0" tIns="0" rIns="0" bIns="0" rtlCol="0" anchor="t">
            <a:spAutoFit/>
          </a:bodyPr>
          <a:lstStyle/>
          <a:p>
            <a:pPr algn="just">
              <a:lnSpc>
                <a:spcPts val="3840"/>
              </a:lnSpc>
            </a:pPr>
            <a:r>
              <a:rPr lang="en-US" sz="2800" dirty="0">
                <a:solidFill>
                  <a:srgbClr val="000000"/>
                </a:solidFill>
                <a:latin typeface="Aptos Display" panose="020B0004020202020204" pitchFamily="34" charset="0"/>
                <a:ea typeface="DM Sans"/>
                <a:cs typeface="DM Sans"/>
                <a:sym typeface="DM Sans"/>
                <a:hlinkClick r:id="rId6"/>
              </a:rPr>
              <a:t>PPNSW</a:t>
            </a:r>
            <a:r>
              <a:rPr lang="en-US" sz="2800" dirty="0">
                <a:solidFill>
                  <a:srgbClr val="000000"/>
                </a:solidFill>
                <a:latin typeface="Aptos Display" panose="020B0004020202020204" pitchFamily="34" charset="0"/>
                <a:ea typeface="DM Sans"/>
                <a:cs typeface="DM Sans"/>
                <a:sym typeface="DM Sans"/>
              </a:rPr>
              <a:t> is led by a diverse, multi-disciplinary and dynamic team with expertise spanning education, health, research, service delivery, leadership and business development. Our collective backgrounds include clinical practice, programme coordination, operational delivery, lived experience and innovation in psychological professions. We are united by a shared commitment to equity, collaboration, and regional transformation in mental health and wellbeing services. Together, we contribute to national and regional developments that promote a sustainable, inclusive and future-focused psychological workforce.  </a:t>
            </a:r>
          </a:p>
          <a:p>
            <a:pPr algn="just">
              <a:lnSpc>
                <a:spcPts val="3840"/>
              </a:lnSpc>
            </a:pPr>
            <a:endParaRPr lang="en-US" sz="2800" dirty="0">
              <a:solidFill>
                <a:srgbClr val="000000"/>
              </a:solidFill>
              <a:latin typeface="Aptos Display" panose="020B0004020202020204" pitchFamily="34" charset="0"/>
              <a:ea typeface="DM Sans"/>
              <a:cs typeface="DM Sans"/>
              <a:sym typeface="DM Sans"/>
            </a:endParaRPr>
          </a:p>
        </p:txBody>
      </p:sp>
      <p:grpSp>
        <p:nvGrpSpPr>
          <p:cNvPr id="40" name="Group 39">
            <a:extLst>
              <a:ext uri="{FF2B5EF4-FFF2-40B4-BE49-F238E27FC236}">
                <a16:creationId xmlns:a16="http://schemas.microsoft.com/office/drawing/2014/main" id="{D230B117-4398-9F0D-15F5-1F312B63B266}"/>
              </a:ext>
            </a:extLst>
          </p:cNvPr>
          <p:cNvGrpSpPr/>
          <p:nvPr/>
        </p:nvGrpSpPr>
        <p:grpSpPr>
          <a:xfrm>
            <a:off x="943502" y="8167758"/>
            <a:ext cx="17029750" cy="1309930"/>
            <a:chOff x="910757" y="7767922"/>
            <a:chExt cx="17029750" cy="1309930"/>
          </a:xfrm>
        </p:grpSpPr>
        <p:sp>
          <p:nvSpPr>
            <p:cNvPr id="29" name="TextBox 29"/>
            <p:cNvSpPr txBox="1"/>
            <p:nvPr/>
          </p:nvSpPr>
          <p:spPr>
            <a:xfrm>
              <a:off x="14397327" y="7789376"/>
              <a:ext cx="3543180" cy="423193"/>
            </a:xfrm>
            <a:prstGeom prst="rect">
              <a:avLst/>
            </a:prstGeom>
          </p:spPr>
          <p:txBody>
            <a:bodyPr lIns="0" tIns="0" rIns="0" bIns="0" rtlCol="0" anchor="t">
              <a:spAutoFit/>
            </a:bodyPr>
            <a:lstStyle/>
            <a:p>
              <a:pPr algn="ctr">
                <a:lnSpc>
                  <a:spcPts val="3317"/>
                </a:lnSpc>
              </a:pPr>
              <a:r>
                <a:rPr lang="en-US" sz="2800" b="1" dirty="0">
                  <a:solidFill>
                    <a:srgbClr val="000000"/>
                  </a:solidFill>
                  <a:latin typeface="Aptos Display" panose="020B0004020202020204" pitchFamily="34" charset="0"/>
                  <a:ea typeface="DM Sans Bold"/>
                  <a:cs typeface="DM Sans Bold"/>
                  <a:sym typeface="DM Sans Bold"/>
                </a:rPr>
                <a:t>Ghada Sharif-Clack</a:t>
              </a:r>
            </a:p>
          </p:txBody>
        </p:sp>
        <p:sp>
          <p:nvSpPr>
            <p:cNvPr id="30" name="TextBox 30"/>
            <p:cNvSpPr txBox="1"/>
            <p:nvPr/>
          </p:nvSpPr>
          <p:spPr>
            <a:xfrm>
              <a:off x="14691137" y="8191115"/>
              <a:ext cx="3031663" cy="426463"/>
            </a:xfrm>
            <a:prstGeom prst="rect">
              <a:avLst/>
            </a:prstGeom>
          </p:spPr>
          <p:txBody>
            <a:bodyPr lIns="0" tIns="0" rIns="0" bIns="0" rtlCol="0" anchor="t">
              <a:spAutoFit/>
            </a:bodyPr>
            <a:lstStyle/>
            <a:p>
              <a:pPr algn="ctr">
                <a:lnSpc>
                  <a:spcPts val="3427"/>
                </a:lnSpc>
              </a:pPr>
              <a:r>
                <a:rPr lang="en-US" sz="2800" dirty="0">
                  <a:solidFill>
                    <a:srgbClr val="000000"/>
                  </a:solidFill>
                  <a:latin typeface="Aptos Display" panose="020B0004020202020204" pitchFamily="34" charset="0"/>
                  <a:ea typeface="DM Sans"/>
                  <a:cs typeface="DM Sans"/>
                  <a:sym typeface="DM Sans"/>
                </a:rPr>
                <a:t>Project Coordinator</a:t>
              </a:r>
            </a:p>
          </p:txBody>
        </p:sp>
        <p:grpSp>
          <p:nvGrpSpPr>
            <p:cNvPr id="39" name="Group 38">
              <a:extLst>
                <a:ext uri="{FF2B5EF4-FFF2-40B4-BE49-F238E27FC236}">
                  <a16:creationId xmlns:a16="http://schemas.microsoft.com/office/drawing/2014/main" id="{BE6A6374-CEB0-C13A-5370-EC19BDBA155B}"/>
                </a:ext>
              </a:extLst>
            </p:cNvPr>
            <p:cNvGrpSpPr/>
            <p:nvPr/>
          </p:nvGrpSpPr>
          <p:grpSpPr>
            <a:xfrm>
              <a:off x="910757" y="7767922"/>
              <a:ext cx="13583091" cy="1309930"/>
              <a:chOff x="910757" y="7767922"/>
              <a:chExt cx="13583091" cy="1309930"/>
            </a:xfrm>
          </p:grpSpPr>
          <p:grpSp>
            <p:nvGrpSpPr>
              <p:cNvPr id="38" name="Group 37">
                <a:extLst>
                  <a:ext uri="{FF2B5EF4-FFF2-40B4-BE49-F238E27FC236}">
                    <a16:creationId xmlns:a16="http://schemas.microsoft.com/office/drawing/2014/main" id="{D25CF56D-A84E-3CC1-E4F2-A066DC6E59A8}"/>
                  </a:ext>
                </a:extLst>
              </p:cNvPr>
              <p:cNvGrpSpPr/>
              <p:nvPr/>
            </p:nvGrpSpPr>
            <p:grpSpPr>
              <a:xfrm>
                <a:off x="910757" y="7767922"/>
                <a:ext cx="10235864" cy="1309930"/>
                <a:chOff x="910757" y="7767922"/>
                <a:chExt cx="10235864" cy="1309930"/>
              </a:xfrm>
            </p:grpSpPr>
            <p:grpSp>
              <p:nvGrpSpPr>
                <p:cNvPr id="37" name="Group 36">
                  <a:extLst>
                    <a:ext uri="{FF2B5EF4-FFF2-40B4-BE49-F238E27FC236}">
                      <a16:creationId xmlns:a16="http://schemas.microsoft.com/office/drawing/2014/main" id="{07B2410B-2E29-5F63-CB5F-3B42A413AF48}"/>
                    </a:ext>
                  </a:extLst>
                </p:cNvPr>
                <p:cNvGrpSpPr/>
                <p:nvPr/>
              </p:nvGrpSpPr>
              <p:grpSpPr>
                <a:xfrm>
                  <a:off x="910757" y="7789376"/>
                  <a:ext cx="5999816" cy="939901"/>
                  <a:chOff x="910757" y="7789376"/>
                  <a:chExt cx="5999816" cy="939901"/>
                </a:xfrm>
              </p:grpSpPr>
              <p:grpSp>
                <p:nvGrpSpPr>
                  <p:cNvPr id="36" name="Group 35">
                    <a:extLst>
                      <a:ext uri="{FF2B5EF4-FFF2-40B4-BE49-F238E27FC236}">
                        <a16:creationId xmlns:a16="http://schemas.microsoft.com/office/drawing/2014/main" id="{2A48A4E5-E903-84E2-6DB1-FED0EF7ACB60}"/>
                      </a:ext>
                    </a:extLst>
                  </p:cNvPr>
                  <p:cNvGrpSpPr/>
                  <p:nvPr/>
                </p:nvGrpSpPr>
                <p:grpSpPr>
                  <a:xfrm>
                    <a:off x="910757" y="7789376"/>
                    <a:ext cx="2666107" cy="939901"/>
                    <a:chOff x="910757" y="7789376"/>
                    <a:chExt cx="2666107" cy="939901"/>
                  </a:xfrm>
                </p:grpSpPr>
                <p:sp>
                  <p:nvSpPr>
                    <p:cNvPr id="23" name="TextBox 23"/>
                    <p:cNvSpPr txBox="1"/>
                    <p:nvPr/>
                  </p:nvSpPr>
                  <p:spPr>
                    <a:xfrm>
                      <a:off x="910757" y="7789376"/>
                      <a:ext cx="2637156" cy="423193"/>
                    </a:xfrm>
                    <a:prstGeom prst="rect">
                      <a:avLst/>
                    </a:prstGeom>
                  </p:spPr>
                  <p:txBody>
                    <a:bodyPr lIns="0" tIns="0" rIns="0" bIns="0" rtlCol="0" anchor="t">
                      <a:spAutoFit/>
                    </a:bodyPr>
                    <a:lstStyle/>
                    <a:p>
                      <a:pPr algn="ctr">
                        <a:lnSpc>
                          <a:spcPts val="3317"/>
                        </a:lnSpc>
                      </a:pPr>
                      <a:r>
                        <a:rPr lang="en-US" sz="2800" b="1" dirty="0">
                          <a:solidFill>
                            <a:srgbClr val="000000"/>
                          </a:solidFill>
                          <a:latin typeface="Aptos Display" panose="020B0004020202020204" pitchFamily="34" charset="0"/>
                          <a:ea typeface="DM Sans Bold"/>
                          <a:cs typeface="DM Sans Bold"/>
                          <a:sym typeface="DM Sans Bold"/>
                        </a:rPr>
                        <a:t>Catherine Gallop</a:t>
                      </a:r>
                    </a:p>
                  </p:txBody>
                </p:sp>
                <p:sp>
                  <p:nvSpPr>
                    <p:cNvPr id="24" name="TextBox 24"/>
                    <p:cNvSpPr txBox="1"/>
                    <p:nvPr/>
                  </p:nvSpPr>
                  <p:spPr>
                    <a:xfrm>
                      <a:off x="939708" y="8302814"/>
                      <a:ext cx="2637156" cy="426463"/>
                    </a:xfrm>
                    <a:prstGeom prst="rect">
                      <a:avLst/>
                    </a:prstGeom>
                  </p:spPr>
                  <p:txBody>
                    <a:bodyPr lIns="0" tIns="0" rIns="0" bIns="0" rtlCol="0" anchor="t">
                      <a:spAutoFit/>
                    </a:bodyPr>
                    <a:lstStyle/>
                    <a:p>
                      <a:pPr algn="ctr">
                        <a:lnSpc>
                          <a:spcPts val="3427"/>
                        </a:lnSpc>
                      </a:pPr>
                      <a:r>
                        <a:rPr lang="en-US" sz="2800" dirty="0">
                          <a:solidFill>
                            <a:srgbClr val="000000"/>
                          </a:solidFill>
                          <a:latin typeface="Aptos Display" panose="020B0004020202020204" pitchFamily="34" charset="0"/>
                          <a:ea typeface="DM Sans"/>
                          <a:cs typeface="DM Sans"/>
                          <a:sym typeface="DM Sans"/>
                        </a:rPr>
                        <a:t>Co-Chair</a:t>
                      </a:r>
                    </a:p>
                  </p:txBody>
                </p:sp>
              </p:grpSp>
              <p:sp>
                <p:nvSpPr>
                  <p:cNvPr id="25" name="TextBox 25"/>
                  <p:cNvSpPr txBox="1"/>
                  <p:nvPr/>
                </p:nvSpPr>
                <p:spPr>
                  <a:xfrm>
                    <a:off x="4273417" y="7790597"/>
                    <a:ext cx="2637156" cy="423193"/>
                  </a:xfrm>
                  <a:prstGeom prst="rect">
                    <a:avLst/>
                  </a:prstGeom>
                </p:spPr>
                <p:txBody>
                  <a:bodyPr lIns="0" tIns="0" rIns="0" bIns="0" rtlCol="0" anchor="t">
                    <a:spAutoFit/>
                  </a:bodyPr>
                  <a:lstStyle/>
                  <a:p>
                    <a:pPr algn="ctr">
                      <a:lnSpc>
                        <a:spcPts val="3317"/>
                      </a:lnSpc>
                    </a:pPr>
                    <a:r>
                      <a:rPr lang="en-US" sz="2800" b="1" dirty="0">
                        <a:solidFill>
                          <a:srgbClr val="000000"/>
                        </a:solidFill>
                        <a:latin typeface="Aptos Display" panose="020B0004020202020204" pitchFamily="34" charset="0"/>
                        <a:ea typeface="DM Sans Bold"/>
                        <a:cs typeface="DM Sans Bold"/>
                        <a:sym typeface="DM Sans Bold"/>
                      </a:rPr>
                      <a:t>Phil Self</a:t>
                    </a:r>
                  </a:p>
                </p:txBody>
              </p:sp>
              <p:sp>
                <p:nvSpPr>
                  <p:cNvPr id="26" name="TextBox 26"/>
                  <p:cNvSpPr txBox="1"/>
                  <p:nvPr/>
                </p:nvSpPr>
                <p:spPr>
                  <a:xfrm>
                    <a:off x="4246372" y="8262073"/>
                    <a:ext cx="2637156" cy="429605"/>
                  </a:xfrm>
                  <a:prstGeom prst="rect">
                    <a:avLst/>
                  </a:prstGeom>
                </p:spPr>
                <p:txBody>
                  <a:bodyPr lIns="0" tIns="0" rIns="0" bIns="0" rtlCol="0" anchor="t">
                    <a:spAutoFit/>
                  </a:bodyPr>
                  <a:lstStyle/>
                  <a:p>
                    <a:pPr algn="ctr">
                      <a:lnSpc>
                        <a:spcPts val="3427"/>
                      </a:lnSpc>
                    </a:pPr>
                    <a:r>
                      <a:rPr lang="en-US" sz="2800" dirty="0">
                        <a:solidFill>
                          <a:srgbClr val="000000"/>
                        </a:solidFill>
                        <a:latin typeface="Aptos Display" panose="020B0004020202020204" pitchFamily="34" charset="0"/>
                        <a:ea typeface="DM Sans"/>
                        <a:cs typeface="DM Sans"/>
                        <a:sym typeface="DM Sans"/>
                      </a:rPr>
                      <a:t>Co-Chair</a:t>
                    </a:r>
                  </a:p>
                </p:txBody>
              </p:sp>
            </p:grpSp>
            <p:sp>
              <p:nvSpPr>
                <p:cNvPr id="27" name="TextBox 27"/>
                <p:cNvSpPr txBox="1"/>
                <p:nvPr/>
              </p:nvSpPr>
              <p:spPr>
                <a:xfrm>
                  <a:off x="7337333" y="7767922"/>
                  <a:ext cx="3809288" cy="423193"/>
                </a:xfrm>
                <a:prstGeom prst="rect">
                  <a:avLst/>
                </a:prstGeom>
              </p:spPr>
              <p:txBody>
                <a:bodyPr wrap="square" lIns="0" tIns="0" rIns="0" bIns="0" rtlCol="0" anchor="t">
                  <a:spAutoFit/>
                </a:bodyPr>
                <a:lstStyle/>
                <a:p>
                  <a:pPr algn="ctr">
                    <a:lnSpc>
                      <a:spcPts val="3317"/>
                    </a:lnSpc>
                  </a:pPr>
                  <a:r>
                    <a:rPr lang="en-US" sz="2800" b="1" dirty="0">
                      <a:solidFill>
                        <a:srgbClr val="000000"/>
                      </a:solidFill>
                      <a:latin typeface="Aptos Display" panose="020B0004020202020204" pitchFamily="34" charset="0"/>
                      <a:ea typeface="DM Sans Bold"/>
                      <a:cs typeface="DM Sans Bold"/>
                      <a:sym typeface="DM Sans Bold"/>
                    </a:rPr>
                    <a:t>Eve Bampton-Wilton</a:t>
                  </a:r>
                </a:p>
              </p:txBody>
            </p:sp>
            <p:sp>
              <p:nvSpPr>
                <p:cNvPr id="28" name="TextBox 28"/>
                <p:cNvSpPr txBox="1"/>
                <p:nvPr/>
              </p:nvSpPr>
              <p:spPr>
                <a:xfrm>
                  <a:off x="7456065" y="8215372"/>
                  <a:ext cx="3356819" cy="862480"/>
                </a:xfrm>
                <a:prstGeom prst="rect">
                  <a:avLst/>
                </a:prstGeom>
              </p:spPr>
              <p:txBody>
                <a:bodyPr lIns="0" tIns="0" rIns="0" bIns="0" rtlCol="0" anchor="t">
                  <a:spAutoFit/>
                </a:bodyPr>
                <a:lstStyle/>
                <a:p>
                  <a:pPr algn="ctr">
                    <a:lnSpc>
                      <a:spcPts val="3427"/>
                    </a:lnSpc>
                  </a:pPr>
                  <a:r>
                    <a:rPr lang="en-US" sz="2800" dirty="0">
                      <a:solidFill>
                        <a:srgbClr val="000000"/>
                      </a:solidFill>
                      <a:latin typeface="Aptos Display" panose="020B0004020202020204" pitchFamily="34" charset="0"/>
                      <a:ea typeface="DM Sans"/>
                      <a:cs typeface="DM Sans"/>
                      <a:sym typeface="DM Sans"/>
                    </a:rPr>
                    <a:t> Clinical Programmes Manager</a:t>
                  </a:r>
                </a:p>
              </p:txBody>
            </p:sp>
          </p:grpSp>
          <p:sp>
            <p:nvSpPr>
              <p:cNvPr id="31" name="TextBox 31"/>
              <p:cNvSpPr txBox="1"/>
              <p:nvPr/>
            </p:nvSpPr>
            <p:spPr>
              <a:xfrm>
                <a:off x="10950668" y="7789376"/>
                <a:ext cx="3543180" cy="423193"/>
              </a:xfrm>
              <a:prstGeom prst="rect">
                <a:avLst/>
              </a:prstGeom>
            </p:spPr>
            <p:txBody>
              <a:bodyPr lIns="0" tIns="0" rIns="0" bIns="0" rtlCol="0" anchor="t">
                <a:spAutoFit/>
              </a:bodyPr>
              <a:lstStyle/>
              <a:p>
                <a:pPr algn="ctr">
                  <a:lnSpc>
                    <a:spcPts val="3317"/>
                  </a:lnSpc>
                </a:pPr>
                <a:r>
                  <a:rPr lang="en-US" sz="2800" b="1" dirty="0">
                    <a:solidFill>
                      <a:srgbClr val="000000"/>
                    </a:solidFill>
                    <a:latin typeface="Aptos Display" panose="020B0004020202020204" pitchFamily="34" charset="0"/>
                    <a:ea typeface="DM Sans Bold"/>
                    <a:cs typeface="DM Sans Bold"/>
                    <a:sym typeface="DM Sans Bold"/>
                  </a:rPr>
                  <a:t>Sam Strickland</a:t>
                </a:r>
              </a:p>
            </p:txBody>
          </p:sp>
          <p:sp>
            <p:nvSpPr>
              <p:cNvPr id="32" name="TextBox 32"/>
              <p:cNvSpPr txBox="1"/>
              <p:nvPr/>
            </p:nvSpPr>
            <p:spPr>
              <a:xfrm>
                <a:off x="11328477" y="8215372"/>
                <a:ext cx="3031663" cy="862480"/>
              </a:xfrm>
              <a:prstGeom prst="rect">
                <a:avLst/>
              </a:prstGeom>
            </p:spPr>
            <p:txBody>
              <a:bodyPr lIns="0" tIns="0" rIns="0" bIns="0" rtlCol="0" anchor="t">
                <a:spAutoFit/>
              </a:bodyPr>
              <a:lstStyle/>
              <a:p>
                <a:pPr algn="ctr">
                  <a:lnSpc>
                    <a:spcPts val="3427"/>
                  </a:lnSpc>
                </a:pPr>
                <a:r>
                  <a:rPr lang="en-US" sz="2800" dirty="0">
                    <a:solidFill>
                      <a:srgbClr val="000000"/>
                    </a:solidFill>
                    <a:latin typeface="Aptos Display" panose="020B0004020202020204" pitchFamily="34" charset="0"/>
                    <a:ea typeface="DM Sans"/>
                    <a:cs typeface="DM Sans"/>
                    <a:sym typeface="DM Sans"/>
                  </a:rPr>
                  <a:t>Graduate Research Assistant</a:t>
                </a:r>
              </a:p>
            </p:txBody>
          </p:sp>
        </p:grpSp>
      </p:grpSp>
      <p:sp>
        <p:nvSpPr>
          <p:cNvPr id="33" name="Freeform 33"/>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7"/>
            <a:stretch>
              <a:fillRect/>
            </a:stretch>
          </a:blipFill>
        </p:spPr>
        <p:txBody>
          <a:bodyPr/>
          <a:lstStyle/>
          <a:p>
            <a:endParaRPr lang="en-GB">
              <a:latin typeface="Aptos Display" panose="020B0004020202020204" pitchFamily="34" charset="0"/>
            </a:endParaRPr>
          </a:p>
        </p:txBody>
      </p:sp>
      <p:sp>
        <p:nvSpPr>
          <p:cNvPr id="34" name="Freeform 34"/>
          <p:cNvSpPr/>
          <p:nvPr/>
        </p:nvSpPr>
        <p:spPr>
          <a:xfrm>
            <a:off x="4304580" y="4930836"/>
            <a:ext cx="2853366" cy="2795160"/>
          </a:xfrm>
          <a:custGeom>
            <a:avLst/>
            <a:gdLst/>
            <a:ahLst/>
            <a:cxnLst/>
            <a:rect l="l" t="t" r="r" b="b"/>
            <a:pathLst>
              <a:path w="2853366" h="2853366">
                <a:moveTo>
                  <a:pt x="0" y="0"/>
                </a:moveTo>
                <a:lnTo>
                  <a:pt x="2853366" y="0"/>
                </a:lnTo>
                <a:lnTo>
                  <a:pt x="2853366" y="2853366"/>
                </a:lnTo>
                <a:lnTo>
                  <a:pt x="0" y="2853366"/>
                </a:lnTo>
                <a:lnTo>
                  <a:pt x="0" y="0"/>
                </a:lnTo>
                <a:close/>
              </a:path>
            </a:pathLst>
          </a:custGeom>
          <a:blipFill>
            <a:blip r:embed="rId8"/>
            <a:stretch>
              <a:fillRect/>
            </a:stretch>
          </a:blipFill>
        </p:spPr>
        <p:txBody>
          <a:bodyPr/>
          <a:lstStyle/>
          <a:p>
            <a:endParaRPr lang="en-GB">
              <a:latin typeface="Aptos Display" panose="020B0004020202020204" pitchFamily="34" charset="0"/>
            </a:endParaRPr>
          </a:p>
        </p:txBody>
      </p:sp>
      <p:sp>
        <p:nvSpPr>
          <p:cNvPr id="35" name="Freeform 35"/>
          <p:cNvSpPr/>
          <p:nvPr/>
        </p:nvSpPr>
        <p:spPr>
          <a:xfrm>
            <a:off x="802652" y="4972021"/>
            <a:ext cx="2799777" cy="2753976"/>
          </a:xfrm>
          <a:custGeom>
            <a:avLst/>
            <a:gdLst/>
            <a:ahLst/>
            <a:cxnLst/>
            <a:rect l="l" t="t" r="r" b="b"/>
            <a:pathLst>
              <a:path w="2853366" h="2853366">
                <a:moveTo>
                  <a:pt x="0" y="0"/>
                </a:moveTo>
                <a:lnTo>
                  <a:pt x="2853366" y="0"/>
                </a:lnTo>
                <a:lnTo>
                  <a:pt x="2853366" y="2853366"/>
                </a:lnTo>
                <a:lnTo>
                  <a:pt x="0" y="2853366"/>
                </a:lnTo>
                <a:lnTo>
                  <a:pt x="0" y="0"/>
                </a:lnTo>
                <a:close/>
              </a:path>
            </a:pathLst>
          </a:custGeom>
          <a:blipFill>
            <a:blip r:embed="rId9"/>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7F3B7B-C4F4-0980-1B6B-AF4474E9FFFA}"/>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4A179BD4-F538-2D7D-23C6-4B2A2DC673CC}"/>
              </a:ext>
            </a:extLst>
          </p:cNvPr>
          <p:cNvSpPr/>
          <p:nvPr/>
        </p:nvSpPr>
        <p:spPr>
          <a:xfrm>
            <a:off x="1841506" y="1241288"/>
            <a:ext cx="15560452" cy="7020"/>
          </a:xfrm>
          <a:prstGeom prst="line">
            <a:avLst/>
          </a:prstGeom>
          <a:ln w="76200" cap="flat">
            <a:solidFill>
              <a:srgbClr val="7030A0"/>
            </a:solidFill>
            <a:prstDash val="solid"/>
            <a:headEnd type="none" w="sm" len="sm"/>
            <a:tailEnd type="none" w="sm" len="sm"/>
          </a:ln>
        </p:spPr>
        <p:txBody>
          <a:bodyPr/>
          <a:lstStyle/>
          <a:p>
            <a:endParaRPr lang="en-GB" dirty="0">
              <a:latin typeface="Aptos Display" panose="020B0004020202020204" pitchFamily="34" charset="0"/>
            </a:endParaRPr>
          </a:p>
        </p:txBody>
      </p:sp>
      <p:sp>
        <p:nvSpPr>
          <p:cNvPr id="20" name="TextBox 20">
            <a:extLst>
              <a:ext uri="{FF2B5EF4-FFF2-40B4-BE49-F238E27FC236}">
                <a16:creationId xmlns:a16="http://schemas.microsoft.com/office/drawing/2014/main" id="{859E033C-3E55-CCC3-56A4-6C7FA8A99C4A}"/>
              </a:ext>
            </a:extLst>
          </p:cNvPr>
          <p:cNvSpPr txBox="1"/>
          <p:nvPr/>
        </p:nvSpPr>
        <p:spPr>
          <a:xfrm>
            <a:off x="6418298" y="9749125"/>
            <a:ext cx="5047713" cy="382270"/>
          </a:xfrm>
          <a:prstGeom prst="rect">
            <a:avLst/>
          </a:prstGeom>
        </p:spPr>
        <p:txBody>
          <a:bodyPr lIns="0" tIns="0" rIns="0" bIns="0" rtlCol="0" anchor="t">
            <a:spAutoFit/>
          </a:bodyPr>
          <a:lstStyle/>
          <a:p>
            <a:pPr algn="ctr">
              <a:lnSpc>
                <a:spcPts val="3079"/>
              </a:lnSpc>
            </a:pPr>
            <a:r>
              <a:rPr lang="en-US" sz="2199" b="1" u="sng" dirty="0">
                <a:solidFill>
                  <a:srgbClr val="094886"/>
                </a:solidFill>
                <a:latin typeface="Aptos Display" panose="020B0004020202020204" pitchFamily="34" charset="0"/>
                <a:ea typeface="DM Sans Bold"/>
                <a:cs typeface="DM Sans Bold"/>
                <a:sym typeface="DM Sans Bold"/>
                <a:hlinkClick r:id="rId2" tooltip="https://ppn.nhs.uk/south-west"/>
              </a:rPr>
              <a:t>https://ppn.nhs.uk/south-west</a:t>
            </a:r>
          </a:p>
        </p:txBody>
      </p:sp>
      <p:sp>
        <p:nvSpPr>
          <p:cNvPr id="21" name="TextBox 21">
            <a:extLst>
              <a:ext uri="{FF2B5EF4-FFF2-40B4-BE49-F238E27FC236}">
                <a16:creationId xmlns:a16="http://schemas.microsoft.com/office/drawing/2014/main" id="{2D673A6E-D737-44B7-4B50-5FCE172A9AE9}"/>
              </a:ext>
            </a:extLst>
          </p:cNvPr>
          <p:cNvSpPr txBox="1"/>
          <p:nvPr/>
        </p:nvSpPr>
        <p:spPr>
          <a:xfrm>
            <a:off x="1052646" y="243360"/>
            <a:ext cx="17001214" cy="911083"/>
          </a:xfrm>
          <a:prstGeom prst="rect">
            <a:avLst/>
          </a:prstGeom>
        </p:spPr>
        <p:txBody>
          <a:bodyPr wrap="square" lIns="0" tIns="0" rIns="0" bIns="0" rtlCol="0" anchor="t">
            <a:spAutoFit/>
          </a:bodyPr>
          <a:lstStyle/>
          <a:p>
            <a:pPr algn="ctr">
              <a:lnSpc>
                <a:spcPts val="7699"/>
              </a:lnSpc>
            </a:pPr>
            <a:r>
              <a:rPr lang="en-US" sz="4800" b="1" dirty="0">
                <a:solidFill>
                  <a:srgbClr val="7030A0"/>
                </a:solidFill>
                <a:latin typeface="Aptos Display" panose="020B0004020202020204" pitchFamily="34" charset="0"/>
                <a:ea typeface="DM Sans Bold"/>
                <a:cs typeface="DM Sans Bold"/>
                <a:sym typeface="DM Sans Bold"/>
              </a:rPr>
              <a:t>Experts by Experience (EbEs) at the Heart of PPNSW’s Work</a:t>
            </a:r>
          </a:p>
        </p:txBody>
      </p:sp>
      <p:sp>
        <p:nvSpPr>
          <p:cNvPr id="38" name="TextBox 37">
            <a:extLst>
              <a:ext uri="{FF2B5EF4-FFF2-40B4-BE49-F238E27FC236}">
                <a16:creationId xmlns:a16="http://schemas.microsoft.com/office/drawing/2014/main" id="{E2F061AC-315F-FD68-A611-362DEF9F4E83}"/>
              </a:ext>
            </a:extLst>
          </p:cNvPr>
          <p:cNvSpPr txBox="1"/>
          <p:nvPr/>
        </p:nvSpPr>
        <p:spPr>
          <a:xfrm>
            <a:off x="3008088" y="1889522"/>
            <a:ext cx="5181601" cy="646331"/>
          </a:xfrm>
          <a:prstGeom prst="rect">
            <a:avLst/>
          </a:prstGeom>
          <a:solidFill>
            <a:schemeClr val="accent4">
              <a:lumMod val="40000"/>
              <a:lumOff val="60000"/>
            </a:schemeClr>
          </a:solidFill>
        </p:spPr>
        <p:txBody>
          <a:bodyPr wrap="square" rtlCol="0">
            <a:spAutoFit/>
          </a:bodyPr>
          <a:lstStyle/>
          <a:p>
            <a:pPr algn="ctr"/>
            <a:r>
              <a:rPr lang="en-GB" sz="3600" b="1" dirty="0">
                <a:latin typeface="Aptos Display" panose="020B0004020202020204" pitchFamily="34" charset="0"/>
              </a:rPr>
              <a:t>Central Philosophy </a:t>
            </a:r>
          </a:p>
        </p:txBody>
      </p:sp>
      <p:sp>
        <p:nvSpPr>
          <p:cNvPr id="39" name="TextBox 38">
            <a:extLst>
              <a:ext uri="{FF2B5EF4-FFF2-40B4-BE49-F238E27FC236}">
                <a16:creationId xmlns:a16="http://schemas.microsoft.com/office/drawing/2014/main" id="{AFAFCCEB-464A-3CCB-CD62-597A9C0316C6}"/>
              </a:ext>
            </a:extLst>
          </p:cNvPr>
          <p:cNvSpPr txBox="1"/>
          <p:nvPr/>
        </p:nvSpPr>
        <p:spPr>
          <a:xfrm>
            <a:off x="9621732" y="1888398"/>
            <a:ext cx="5181601" cy="646331"/>
          </a:xfrm>
          <a:prstGeom prst="rect">
            <a:avLst/>
          </a:prstGeom>
          <a:solidFill>
            <a:schemeClr val="accent4">
              <a:lumMod val="40000"/>
              <a:lumOff val="60000"/>
            </a:schemeClr>
          </a:solidFill>
        </p:spPr>
        <p:txBody>
          <a:bodyPr wrap="square" rtlCol="0">
            <a:spAutoFit/>
          </a:bodyPr>
          <a:lstStyle/>
          <a:p>
            <a:pPr algn="ctr"/>
            <a:r>
              <a:rPr lang="en-GB" sz="3600" b="1" dirty="0">
                <a:latin typeface="Aptos Display" panose="020B0004020202020204" pitchFamily="34" charset="0"/>
              </a:rPr>
              <a:t>Co-Creation in Practice</a:t>
            </a:r>
          </a:p>
        </p:txBody>
      </p:sp>
      <p:sp>
        <p:nvSpPr>
          <p:cNvPr id="40" name="TextBox 39">
            <a:extLst>
              <a:ext uri="{FF2B5EF4-FFF2-40B4-BE49-F238E27FC236}">
                <a16:creationId xmlns:a16="http://schemas.microsoft.com/office/drawing/2014/main" id="{E5C219C3-135C-F952-422E-DD115037BCF1}"/>
              </a:ext>
            </a:extLst>
          </p:cNvPr>
          <p:cNvSpPr txBox="1"/>
          <p:nvPr/>
        </p:nvSpPr>
        <p:spPr>
          <a:xfrm>
            <a:off x="9649807" y="5517607"/>
            <a:ext cx="5181601" cy="646331"/>
          </a:xfrm>
          <a:prstGeom prst="rect">
            <a:avLst/>
          </a:prstGeom>
          <a:solidFill>
            <a:schemeClr val="accent4">
              <a:lumMod val="40000"/>
              <a:lumOff val="60000"/>
            </a:schemeClr>
          </a:solidFill>
        </p:spPr>
        <p:txBody>
          <a:bodyPr wrap="square" rtlCol="0">
            <a:spAutoFit/>
          </a:bodyPr>
          <a:lstStyle/>
          <a:p>
            <a:pPr algn="ctr"/>
            <a:r>
              <a:rPr lang="en-GB" sz="3600" b="1" dirty="0">
                <a:latin typeface="Aptos Display" panose="020B0004020202020204" pitchFamily="34" charset="0"/>
              </a:rPr>
              <a:t>NHS Strategic Alignment</a:t>
            </a:r>
          </a:p>
        </p:txBody>
      </p:sp>
      <p:sp>
        <p:nvSpPr>
          <p:cNvPr id="41" name="TextBox 40">
            <a:extLst>
              <a:ext uri="{FF2B5EF4-FFF2-40B4-BE49-F238E27FC236}">
                <a16:creationId xmlns:a16="http://schemas.microsoft.com/office/drawing/2014/main" id="{362C0F05-FA89-1EC9-A7AB-277D1628CB8D}"/>
              </a:ext>
            </a:extLst>
          </p:cNvPr>
          <p:cNvSpPr txBox="1"/>
          <p:nvPr/>
        </p:nvSpPr>
        <p:spPr>
          <a:xfrm>
            <a:off x="3008089" y="5571829"/>
            <a:ext cx="5181601" cy="646331"/>
          </a:xfrm>
          <a:prstGeom prst="rect">
            <a:avLst/>
          </a:prstGeom>
          <a:solidFill>
            <a:schemeClr val="accent4">
              <a:lumMod val="40000"/>
              <a:lumOff val="60000"/>
            </a:schemeClr>
          </a:solidFill>
        </p:spPr>
        <p:txBody>
          <a:bodyPr wrap="square" rtlCol="0">
            <a:spAutoFit/>
          </a:bodyPr>
          <a:lstStyle/>
          <a:p>
            <a:pPr algn="ctr"/>
            <a:r>
              <a:rPr lang="en-GB" sz="3600" b="1" dirty="0">
                <a:latin typeface="Aptos Display" panose="020B0004020202020204" pitchFamily="34" charset="0"/>
              </a:rPr>
              <a:t>Our Commitment</a:t>
            </a:r>
          </a:p>
        </p:txBody>
      </p:sp>
      <p:sp>
        <p:nvSpPr>
          <p:cNvPr id="43" name="TextBox 42">
            <a:extLst>
              <a:ext uri="{FF2B5EF4-FFF2-40B4-BE49-F238E27FC236}">
                <a16:creationId xmlns:a16="http://schemas.microsoft.com/office/drawing/2014/main" id="{3FB08639-A09B-FD03-386F-550BEB653635}"/>
              </a:ext>
            </a:extLst>
          </p:cNvPr>
          <p:cNvSpPr txBox="1"/>
          <p:nvPr/>
        </p:nvSpPr>
        <p:spPr>
          <a:xfrm>
            <a:off x="2941145" y="2715013"/>
            <a:ext cx="5213685" cy="2677656"/>
          </a:xfrm>
          <a:prstGeom prst="rect">
            <a:avLst/>
          </a:prstGeom>
          <a:noFill/>
        </p:spPr>
        <p:txBody>
          <a:bodyPr wrap="square">
            <a:spAutoFit/>
          </a:bodyPr>
          <a:lstStyle/>
          <a:p>
            <a:pPr algn="just"/>
            <a:r>
              <a:rPr lang="en-GB" sz="2800" dirty="0">
                <a:latin typeface="Aptos Display" panose="020B0004020202020204" pitchFamily="34" charset="0"/>
              </a:rPr>
              <a:t>At PPN South-West, we believe that the voices of Experts by Experience are essential to shaping meaningful, inclusive, and impactful psychological healthcare.</a:t>
            </a:r>
          </a:p>
        </p:txBody>
      </p:sp>
      <p:sp>
        <p:nvSpPr>
          <p:cNvPr id="45" name="TextBox 44">
            <a:extLst>
              <a:ext uri="{FF2B5EF4-FFF2-40B4-BE49-F238E27FC236}">
                <a16:creationId xmlns:a16="http://schemas.microsoft.com/office/drawing/2014/main" id="{58F926D4-C52C-3468-5E9D-B247E6B8696E}"/>
              </a:ext>
            </a:extLst>
          </p:cNvPr>
          <p:cNvSpPr txBox="1"/>
          <p:nvPr/>
        </p:nvSpPr>
        <p:spPr>
          <a:xfrm>
            <a:off x="9649806" y="2884086"/>
            <a:ext cx="5079798" cy="2246769"/>
          </a:xfrm>
          <a:prstGeom prst="rect">
            <a:avLst/>
          </a:prstGeom>
          <a:noFill/>
        </p:spPr>
        <p:txBody>
          <a:bodyPr wrap="square">
            <a:spAutoFit/>
          </a:bodyPr>
          <a:lstStyle/>
          <a:p>
            <a:pPr algn="just"/>
            <a:r>
              <a:rPr lang="en-GB" sz="2800" dirty="0" err="1">
                <a:latin typeface="Aptos Display" panose="020B0004020202020204" pitchFamily="34" charset="0"/>
              </a:rPr>
              <a:t>EbEs</a:t>
            </a:r>
            <a:r>
              <a:rPr lang="en-GB" sz="2800" dirty="0">
                <a:latin typeface="Aptos Display" panose="020B0004020202020204" pitchFamily="34" charset="0"/>
              </a:rPr>
              <a:t> co-design, co-deliver, and co-lead initiatives with us ensuring services are compassionate, relevant, and grounded in lived experience.</a:t>
            </a:r>
          </a:p>
        </p:txBody>
      </p:sp>
      <p:sp>
        <p:nvSpPr>
          <p:cNvPr id="46" name="TextBox 45">
            <a:extLst>
              <a:ext uri="{FF2B5EF4-FFF2-40B4-BE49-F238E27FC236}">
                <a16:creationId xmlns:a16="http://schemas.microsoft.com/office/drawing/2014/main" id="{DDA2E2AE-735C-23AA-7A0F-231D557D5EBF}"/>
              </a:ext>
            </a:extLst>
          </p:cNvPr>
          <p:cNvSpPr txBox="1"/>
          <p:nvPr/>
        </p:nvSpPr>
        <p:spPr>
          <a:xfrm>
            <a:off x="9621732" y="6415029"/>
            <a:ext cx="5209675" cy="2677656"/>
          </a:xfrm>
          <a:prstGeom prst="rect">
            <a:avLst/>
          </a:prstGeom>
          <a:noFill/>
        </p:spPr>
        <p:txBody>
          <a:bodyPr wrap="square">
            <a:spAutoFit/>
          </a:bodyPr>
          <a:lstStyle/>
          <a:p>
            <a:pPr algn="just"/>
            <a:r>
              <a:rPr lang="en-GB" sz="2800" dirty="0">
                <a:latin typeface="Aptos Display" panose="020B0004020202020204" pitchFamily="34" charset="0"/>
              </a:rPr>
              <a:t>Embedding </a:t>
            </a:r>
            <a:r>
              <a:rPr lang="en-GB" sz="2800" dirty="0" err="1">
                <a:latin typeface="Aptos Display" panose="020B0004020202020204" pitchFamily="34" charset="0"/>
              </a:rPr>
              <a:t>EbEs</a:t>
            </a:r>
            <a:r>
              <a:rPr lang="en-GB" sz="2800" dirty="0">
                <a:latin typeface="Aptos Display" panose="020B0004020202020204" pitchFamily="34" charset="0"/>
              </a:rPr>
              <a:t> aligns with NHS England’s commitment to co-production, equality, and patient-centred transformation across workforce development and service delivery.</a:t>
            </a:r>
          </a:p>
        </p:txBody>
      </p:sp>
      <p:sp>
        <p:nvSpPr>
          <p:cNvPr id="49" name="TextBox 48">
            <a:extLst>
              <a:ext uri="{FF2B5EF4-FFF2-40B4-BE49-F238E27FC236}">
                <a16:creationId xmlns:a16="http://schemas.microsoft.com/office/drawing/2014/main" id="{B6FD9D29-59C0-41F7-C1FC-68E5010E8A89}"/>
              </a:ext>
            </a:extLst>
          </p:cNvPr>
          <p:cNvSpPr txBox="1"/>
          <p:nvPr/>
        </p:nvSpPr>
        <p:spPr>
          <a:xfrm>
            <a:off x="3008088" y="6431379"/>
            <a:ext cx="5079798" cy="2677656"/>
          </a:xfrm>
          <a:prstGeom prst="rect">
            <a:avLst/>
          </a:prstGeom>
          <a:noFill/>
        </p:spPr>
        <p:txBody>
          <a:bodyPr wrap="square">
            <a:spAutoFit/>
          </a:bodyPr>
          <a:lstStyle/>
          <a:p>
            <a:pPr algn="just"/>
            <a:r>
              <a:rPr lang="en-GB" sz="2800" dirty="0">
                <a:latin typeface="Aptos Display" panose="020B0004020202020204" pitchFamily="34" charset="0"/>
              </a:rPr>
              <a:t>We actively create opportunities for </a:t>
            </a:r>
            <a:r>
              <a:rPr lang="en-GB" sz="2800" dirty="0" err="1">
                <a:latin typeface="Aptos Display" panose="020B0004020202020204" pitchFamily="34" charset="0"/>
              </a:rPr>
              <a:t>EbEs</a:t>
            </a:r>
            <a:r>
              <a:rPr lang="en-GB" sz="2800" dirty="0">
                <a:latin typeface="Aptos Display" panose="020B0004020202020204" pitchFamily="34" charset="0"/>
              </a:rPr>
              <a:t> to influence policy, workforce planning, education, and innovation, amplifying their voice as equal partners in the system of care.</a:t>
            </a:r>
          </a:p>
        </p:txBody>
      </p:sp>
      <p:sp>
        <p:nvSpPr>
          <p:cNvPr id="53" name="Freeform 12">
            <a:extLst>
              <a:ext uri="{FF2B5EF4-FFF2-40B4-BE49-F238E27FC236}">
                <a16:creationId xmlns:a16="http://schemas.microsoft.com/office/drawing/2014/main" id="{21064C85-001C-1B42-82FE-037B1F881C8E}"/>
              </a:ext>
            </a:extLst>
          </p:cNvPr>
          <p:cNvSpPr/>
          <p:nvPr/>
        </p:nvSpPr>
        <p:spPr>
          <a:xfrm>
            <a:off x="277275" y="8309584"/>
            <a:ext cx="3159265" cy="2208455"/>
          </a:xfrm>
          <a:custGeom>
            <a:avLst/>
            <a:gdLst/>
            <a:ahLst/>
            <a:cxnLst/>
            <a:rect l="l" t="t" r="r" b="b"/>
            <a:pathLst>
              <a:path w="3695914" h="2747832">
                <a:moveTo>
                  <a:pt x="0" y="0"/>
                </a:moveTo>
                <a:lnTo>
                  <a:pt x="3695914" y="0"/>
                </a:lnTo>
                <a:lnTo>
                  <a:pt x="3695914" y="2747832"/>
                </a:lnTo>
                <a:lnTo>
                  <a:pt x="0" y="2747832"/>
                </a:lnTo>
                <a:lnTo>
                  <a:pt x="0" y="0"/>
                </a:lnTo>
                <a:close/>
              </a:path>
            </a:pathLst>
          </a:custGeom>
          <a:blipFill>
            <a:blip r:embed="rId3"/>
            <a:stretch>
              <a:fillRect t="-45313"/>
            </a:stretch>
          </a:blipFill>
        </p:spPr>
        <p:txBody>
          <a:bodyPr/>
          <a:lstStyle/>
          <a:p>
            <a:endParaRPr lang="en-GB">
              <a:latin typeface="Aptos Display" panose="020B0004020202020204" pitchFamily="34" charset="0"/>
            </a:endParaRPr>
          </a:p>
        </p:txBody>
      </p:sp>
      <p:sp>
        <p:nvSpPr>
          <p:cNvPr id="54" name="Freeform 13">
            <a:extLst>
              <a:ext uri="{FF2B5EF4-FFF2-40B4-BE49-F238E27FC236}">
                <a16:creationId xmlns:a16="http://schemas.microsoft.com/office/drawing/2014/main" id="{2DB287E5-A03C-CBB3-4F91-26A0D51C26E7}"/>
              </a:ext>
            </a:extLst>
          </p:cNvPr>
          <p:cNvSpPr/>
          <p:nvPr/>
        </p:nvSpPr>
        <p:spPr>
          <a:xfrm>
            <a:off x="14020800" y="8398602"/>
            <a:ext cx="4308961" cy="1939264"/>
          </a:xfrm>
          <a:custGeom>
            <a:avLst/>
            <a:gdLst/>
            <a:ahLst/>
            <a:cxnLst/>
            <a:rect l="l" t="t" r="r" b="b"/>
            <a:pathLst>
              <a:path w="4684314" h="2371721">
                <a:moveTo>
                  <a:pt x="0" y="0"/>
                </a:moveTo>
                <a:lnTo>
                  <a:pt x="4684314" y="0"/>
                </a:lnTo>
                <a:lnTo>
                  <a:pt x="4684314" y="2371722"/>
                </a:lnTo>
                <a:lnTo>
                  <a:pt x="0" y="2371722"/>
                </a:lnTo>
                <a:lnTo>
                  <a:pt x="0" y="0"/>
                </a:lnTo>
                <a:close/>
              </a:path>
            </a:pathLst>
          </a:custGeom>
          <a:blipFill>
            <a:blip r:embed="rId4"/>
            <a:stretch>
              <a:fillRect/>
            </a:stretch>
          </a:blipFill>
        </p:spPr>
        <p:txBody>
          <a:bodyPr/>
          <a:lstStyle/>
          <a:p>
            <a:endParaRPr lang="en-GB">
              <a:latin typeface="Aptos Display" panose="020B0004020202020204" pitchFamily="34" charset="0"/>
            </a:endParaRPr>
          </a:p>
        </p:txBody>
      </p:sp>
      <p:sp>
        <p:nvSpPr>
          <p:cNvPr id="3" name="Freeform 33">
            <a:extLst>
              <a:ext uri="{FF2B5EF4-FFF2-40B4-BE49-F238E27FC236}">
                <a16:creationId xmlns:a16="http://schemas.microsoft.com/office/drawing/2014/main" id="{59E3772A-AB95-A8AB-2792-56108655012F}"/>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5"/>
            <a:stretch>
              <a:fillRect/>
            </a:stretch>
          </a:blipFill>
        </p:spPr>
        <p:txBody>
          <a:bodyPr/>
          <a:lstStyle/>
          <a:p>
            <a:endParaRPr lang="en-GB">
              <a:latin typeface="Aptos Display" panose="020B0004020202020204" pitchFamily="34" charset="0"/>
            </a:endParaRPr>
          </a:p>
        </p:txBody>
      </p:sp>
    </p:spTree>
    <p:extLst>
      <p:ext uri="{BB962C8B-B14F-4D97-AF65-F5344CB8AC3E}">
        <p14:creationId xmlns:p14="http://schemas.microsoft.com/office/powerpoint/2010/main" val="1692739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719136" y="3148536"/>
            <a:ext cx="8776049" cy="6786167"/>
          </a:xfrm>
          <a:custGeom>
            <a:avLst/>
            <a:gdLst/>
            <a:ahLst/>
            <a:cxnLst/>
            <a:rect l="l" t="t" r="r" b="b"/>
            <a:pathLst>
              <a:path w="9196182" h="7032805">
                <a:moveTo>
                  <a:pt x="0" y="0"/>
                </a:moveTo>
                <a:lnTo>
                  <a:pt x="9196182" y="0"/>
                </a:lnTo>
                <a:lnTo>
                  <a:pt x="9196182" y="7032805"/>
                </a:lnTo>
                <a:lnTo>
                  <a:pt x="0" y="7032805"/>
                </a:lnTo>
                <a:lnTo>
                  <a:pt x="0" y="0"/>
                </a:lnTo>
                <a:close/>
              </a:path>
            </a:pathLst>
          </a:custGeom>
          <a:blipFill>
            <a:blip r:embed="rId2"/>
            <a:stretch>
              <a:fillRect l="-3615" r="-3615"/>
            </a:stretch>
          </a:blipFill>
        </p:spPr>
        <p:txBody>
          <a:bodyPr/>
          <a:lstStyle/>
          <a:p>
            <a:endParaRPr lang="en-GB">
              <a:latin typeface="Aptos Display" panose="020B0004020202020204" pitchFamily="34" charset="0"/>
            </a:endParaRPr>
          </a:p>
        </p:txBody>
      </p:sp>
      <p:sp>
        <p:nvSpPr>
          <p:cNvPr id="4" name="TextBox 4"/>
          <p:cNvSpPr txBox="1"/>
          <p:nvPr/>
        </p:nvSpPr>
        <p:spPr>
          <a:xfrm>
            <a:off x="5087715" y="455047"/>
            <a:ext cx="8112569" cy="796949"/>
          </a:xfrm>
          <a:prstGeom prst="rect">
            <a:avLst/>
          </a:prstGeom>
        </p:spPr>
        <p:txBody>
          <a:bodyPr lIns="0" tIns="0" rIns="0" bIns="0" rtlCol="0" anchor="t">
            <a:spAutoFit/>
          </a:bodyPr>
          <a:lstStyle/>
          <a:p>
            <a:pPr algn="ctr">
              <a:lnSpc>
                <a:spcPts val="6049"/>
              </a:lnSpc>
            </a:pPr>
            <a:r>
              <a:rPr lang="en-US" sz="6000" b="1" dirty="0">
                <a:solidFill>
                  <a:srgbClr val="7030A0"/>
                </a:solidFill>
                <a:latin typeface="Aptos Display" panose="020B0004020202020204" pitchFamily="34" charset="0"/>
                <a:ea typeface="DM Sans Bold"/>
                <a:cs typeface="DM Sans Bold"/>
                <a:sym typeface="DM Sans Bold"/>
              </a:rPr>
              <a:t>Our Vision &amp; Values</a:t>
            </a:r>
          </a:p>
        </p:txBody>
      </p:sp>
      <p:sp>
        <p:nvSpPr>
          <p:cNvPr id="5" name="TextBox 5"/>
          <p:cNvSpPr txBox="1"/>
          <p:nvPr/>
        </p:nvSpPr>
        <p:spPr>
          <a:xfrm>
            <a:off x="3505200" y="1340111"/>
            <a:ext cx="12295519" cy="809389"/>
          </a:xfrm>
          <a:prstGeom prst="rect">
            <a:avLst/>
          </a:prstGeom>
        </p:spPr>
        <p:txBody>
          <a:bodyPr wrap="square" lIns="0" tIns="0" rIns="0" bIns="0" rtlCol="0" anchor="t">
            <a:spAutoFit/>
          </a:bodyPr>
          <a:lstStyle/>
          <a:p>
            <a:pPr algn="ctr">
              <a:lnSpc>
                <a:spcPts val="3116"/>
              </a:lnSpc>
            </a:pPr>
            <a:r>
              <a:rPr lang="en-US" sz="3200" dirty="0">
                <a:latin typeface="Aptos Display" panose="020B0004020202020204" pitchFamily="34" charset="0"/>
                <a:ea typeface="DM Sans"/>
                <a:cs typeface="DM Sans"/>
                <a:sym typeface="DM Sans"/>
              </a:rPr>
              <a:t>To transform lives and communities by extending and embedding psychological knowledge and practice across the whole of health and care.</a:t>
            </a:r>
          </a:p>
        </p:txBody>
      </p:sp>
      <p:sp>
        <p:nvSpPr>
          <p:cNvPr id="6" name="TextBox 6"/>
          <p:cNvSpPr txBox="1"/>
          <p:nvPr/>
        </p:nvSpPr>
        <p:spPr>
          <a:xfrm>
            <a:off x="476442" y="6932719"/>
            <a:ext cx="4530483" cy="1973554"/>
          </a:xfrm>
          <a:prstGeom prst="rect">
            <a:avLst/>
          </a:prstGeom>
        </p:spPr>
        <p:txBody>
          <a:bodyPr lIns="0" tIns="0" rIns="0" bIns="0" rtlCol="0" anchor="t">
            <a:spAutoFit/>
          </a:bodyPr>
          <a:lstStyle/>
          <a:p>
            <a:pPr algn="ctr">
              <a:lnSpc>
                <a:spcPts val="3079"/>
              </a:lnSpc>
              <a:spcBef>
                <a:spcPct val="0"/>
              </a:spcBef>
            </a:pPr>
            <a:r>
              <a:rPr lang="en-US" sz="2400" dirty="0">
                <a:solidFill>
                  <a:srgbClr val="0F0D4A"/>
                </a:solidFill>
                <a:latin typeface="Aptos Display" panose="020B0004020202020204" pitchFamily="34" charset="0"/>
                <a:ea typeface="DM Sans"/>
                <a:cs typeface="DM Sans"/>
                <a:sym typeface="DM Sans"/>
              </a:rPr>
              <a:t>We commit to the psychological professions becoming a united force with a strong and diverse voice, working collaboratively with other professionals of all disciplines.</a:t>
            </a:r>
          </a:p>
        </p:txBody>
      </p:sp>
      <p:sp>
        <p:nvSpPr>
          <p:cNvPr id="7" name="TextBox 7"/>
          <p:cNvSpPr txBox="1"/>
          <p:nvPr/>
        </p:nvSpPr>
        <p:spPr>
          <a:xfrm>
            <a:off x="1757939" y="4876416"/>
            <a:ext cx="5033864" cy="1181157"/>
          </a:xfrm>
          <a:prstGeom prst="rect">
            <a:avLst/>
          </a:prstGeom>
        </p:spPr>
        <p:txBody>
          <a:bodyPr wrap="square" lIns="0" tIns="0" rIns="0" bIns="0" rtlCol="0" anchor="t">
            <a:spAutoFit/>
          </a:bodyPr>
          <a:lstStyle/>
          <a:p>
            <a:pPr algn="ctr">
              <a:lnSpc>
                <a:spcPts val="3079"/>
              </a:lnSpc>
              <a:spcBef>
                <a:spcPct val="0"/>
              </a:spcBef>
            </a:pPr>
            <a:r>
              <a:rPr lang="en-US" sz="2400" dirty="0">
                <a:solidFill>
                  <a:srgbClr val="0F0D4A"/>
                </a:solidFill>
                <a:latin typeface="Aptos Display" panose="020B0004020202020204" pitchFamily="34" charset="0"/>
                <a:ea typeface="DM Sans"/>
                <a:cs typeface="DM Sans"/>
                <a:sym typeface="DM Sans"/>
              </a:rPr>
              <a:t>We commit to using our evidence and expertise boldly to innovate and improve what we do.</a:t>
            </a:r>
          </a:p>
        </p:txBody>
      </p:sp>
      <p:sp>
        <p:nvSpPr>
          <p:cNvPr id="8" name="TextBox 8"/>
          <p:cNvSpPr txBox="1"/>
          <p:nvPr/>
        </p:nvSpPr>
        <p:spPr>
          <a:xfrm>
            <a:off x="1149270" y="2813818"/>
            <a:ext cx="7139732" cy="1576009"/>
          </a:xfrm>
          <a:prstGeom prst="rect">
            <a:avLst/>
          </a:prstGeom>
        </p:spPr>
        <p:txBody>
          <a:bodyPr wrap="square" lIns="0" tIns="0" rIns="0" bIns="0" rtlCol="0" anchor="t">
            <a:spAutoFit/>
          </a:bodyPr>
          <a:lstStyle/>
          <a:p>
            <a:pPr algn="ctr">
              <a:lnSpc>
                <a:spcPts val="3079"/>
              </a:lnSpc>
              <a:spcBef>
                <a:spcPct val="0"/>
              </a:spcBef>
            </a:pPr>
            <a:r>
              <a:rPr lang="en-US" sz="2400" dirty="0">
                <a:solidFill>
                  <a:srgbClr val="0F0D4A"/>
                </a:solidFill>
                <a:latin typeface="Aptos Display" panose="020B0004020202020204" pitchFamily="34" charset="0"/>
                <a:ea typeface="DM Sans"/>
                <a:cs typeface="DM Sans"/>
                <a:sym typeface="DM Sans"/>
              </a:rPr>
              <a:t>We commit to putting the needs and voices of people at the heart of everything we do and to treating service users, carers, families and staff with kindness, empathy, openness, respect and dignity. </a:t>
            </a:r>
          </a:p>
        </p:txBody>
      </p:sp>
      <p:sp>
        <p:nvSpPr>
          <p:cNvPr id="9" name="TextBox 9"/>
          <p:cNvSpPr txBox="1"/>
          <p:nvPr/>
        </p:nvSpPr>
        <p:spPr>
          <a:xfrm>
            <a:off x="12344400" y="6541619"/>
            <a:ext cx="5187231" cy="1973554"/>
          </a:xfrm>
          <a:prstGeom prst="rect">
            <a:avLst/>
          </a:prstGeom>
        </p:spPr>
        <p:txBody>
          <a:bodyPr wrap="square" lIns="0" tIns="0" rIns="0" bIns="0" rtlCol="0" anchor="t">
            <a:spAutoFit/>
          </a:bodyPr>
          <a:lstStyle/>
          <a:p>
            <a:pPr algn="ctr">
              <a:lnSpc>
                <a:spcPts val="3079"/>
              </a:lnSpc>
              <a:spcBef>
                <a:spcPct val="0"/>
              </a:spcBef>
            </a:pPr>
            <a:r>
              <a:rPr lang="en-US" sz="2400" dirty="0">
                <a:solidFill>
                  <a:srgbClr val="0F0D4A"/>
                </a:solidFill>
                <a:latin typeface="Aptos Display" panose="020B0004020202020204" pitchFamily="34" charset="0"/>
                <a:ea typeface="DM Sans"/>
                <a:cs typeface="DM Sans"/>
                <a:sym typeface="DM Sans"/>
              </a:rPr>
              <a:t>We commit to embedding psychological knowledge and practice across the health and care system, so it is better able to meet all a person's needs - psychological, physical and social.</a:t>
            </a:r>
          </a:p>
        </p:txBody>
      </p:sp>
      <p:sp>
        <p:nvSpPr>
          <p:cNvPr id="10" name="TextBox 10"/>
          <p:cNvSpPr txBox="1"/>
          <p:nvPr/>
        </p:nvSpPr>
        <p:spPr>
          <a:xfrm>
            <a:off x="13139409" y="3306596"/>
            <a:ext cx="4598470" cy="1178464"/>
          </a:xfrm>
          <a:prstGeom prst="rect">
            <a:avLst/>
          </a:prstGeom>
        </p:spPr>
        <p:txBody>
          <a:bodyPr wrap="square" lIns="0" tIns="0" rIns="0" bIns="0" rtlCol="0" anchor="t">
            <a:spAutoFit/>
          </a:bodyPr>
          <a:lstStyle/>
          <a:p>
            <a:pPr algn="ctr">
              <a:lnSpc>
                <a:spcPts val="3079"/>
              </a:lnSpc>
              <a:spcBef>
                <a:spcPct val="0"/>
              </a:spcBef>
            </a:pPr>
            <a:r>
              <a:rPr lang="en-US" sz="2400" dirty="0">
                <a:solidFill>
                  <a:srgbClr val="0F0D4A"/>
                </a:solidFill>
                <a:latin typeface="Aptos Display" panose="020B0004020202020204" pitchFamily="34" charset="0"/>
                <a:ea typeface="DM Sans"/>
                <a:cs typeface="DM Sans"/>
                <a:sym typeface="DM Sans"/>
              </a:rPr>
              <a:t>We commit to developing healthy, thriving communities, with a more psychologically informed public. </a:t>
            </a:r>
          </a:p>
        </p:txBody>
      </p:sp>
      <p:sp>
        <p:nvSpPr>
          <p:cNvPr id="11" name="TextBox 11"/>
          <p:cNvSpPr txBox="1"/>
          <p:nvPr/>
        </p:nvSpPr>
        <p:spPr>
          <a:xfrm>
            <a:off x="6780973" y="9512920"/>
            <a:ext cx="4296636" cy="382270"/>
          </a:xfrm>
          <a:prstGeom prst="rect">
            <a:avLst/>
          </a:prstGeom>
        </p:spPr>
        <p:txBody>
          <a:bodyPr lIns="0" tIns="0" rIns="0" bIns="0" rtlCol="0" anchor="t">
            <a:spAutoFit/>
          </a:bodyPr>
          <a:lstStyle/>
          <a:p>
            <a:pPr algn="l">
              <a:lnSpc>
                <a:spcPts val="3079"/>
              </a:lnSpc>
            </a:pPr>
            <a:r>
              <a:rPr lang="en-US" sz="2199" b="1" u="sng" dirty="0">
                <a:solidFill>
                  <a:srgbClr val="094886"/>
                </a:solidFill>
                <a:latin typeface="Aptos Display" panose="020B0004020202020204" pitchFamily="34" charset="0"/>
                <a:ea typeface="DM Sans Bold"/>
                <a:cs typeface="DM Sans Bold"/>
                <a:sym typeface="DM Sans Bold"/>
                <a:hlinkClick r:id="rId3" tooltip="https://ppn.nhs.uk/south-west"/>
              </a:rPr>
              <a:t>https://ppn.nhs.uk/south-west</a:t>
            </a:r>
          </a:p>
        </p:txBody>
      </p:sp>
      <p:sp>
        <p:nvSpPr>
          <p:cNvPr id="12" name="Freeform 33">
            <a:extLst>
              <a:ext uri="{FF2B5EF4-FFF2-40B4-BE49-F238E27FC236}">
                <a16:creationId xmlns:a16="http://schemas.microsoft.com/office/drawing/2014/main" id="{8B5B4E2B-4EAE-B052-79E4-4CA496953780}"/>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4"/>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2138061" y="6493354"/>
            <a:ext cx="1960917" cy="2187913"/>
          </a:xfrm>
          <a:custGeom>
            <a:avLst/>
            <a:gdLst/>
            <a:ahLst/>
            <a:cxnLst/>
            <a:rect l="l" t="t" r="r" b="b"/>
            <a:pathLst>
              <a:path w="1960917" h="2187913">
                <a:moveTo>
                  <a:pt x="0" y="0"/>
                </a:moveTo>
                <a:lnTo>
                  <a:pt x="1960917" y="0"/>
                </a:lnTo>
                <a:lnTo>
                  <a:pt x="1960917" y="2187913"/>
                </a:lnTo>
                <a:lnTo>
                  <a:pt x="0" y="218791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8182624" y="6310516"/>
            <a:ext cx="2388666" cy="2370751"/>
          </a:xfrm>
          <a:custGeom>
            <a:avLst/>
            <a:gdLst/>
            <a:ahLst/>
            <a:cxnLst/>
            <a:rect l="l" t="t" r="r" b="b"/>
            <a:pathLst>
              <a:path w="2388666" h="2370751">
                <a:moveTo>
                  <a:pt x="0" y="0"/>
                </a:moveTo>
                <a:lnTo>
                  <a:pt x="2388666" y="0"/>
                </a:lnTo>
                <a:lnTo>
                  <a:pt x="2388666" y="2370751"/>
                </a:lnTo>
                <a:lnTo>
                  <a:pt x="0" y="237075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5" name="Freeform 5"/>
          <p:cNvSpPr/>
          <p:nvPr/>
        </p:nvSpPr>
        <p:spPr>
          <a:xfrm>
            <a:off x="14020800" y="6121250"/>
            <a:ext cx="2433641" cy="2378884"/>
          </a:xfrm>
          <a:custGeom>
            <a:avLst/>
            <a:gdLst/>
            <a:ahLst/>
            <a:cxnLst/>
            <a:rect l="l" t="t" r="r" b="b"/>
            <a:pathLst>
              <a:path w="2433641" h="2378884">
                <a:moveTo>
                  <a:pt x="0" y="0"/>
                </a:moveTo>
                <a:lnTo>
                  <a:pt x="2433641" y="0"/>
                </a:lnTo>
                <a:lnTo>
                  <a:pt x="2433641" y="2378884"/>
                </a:lnTo>
                <a:lnTo>
                  <a:pt x="0" y="2378884"/>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sp>
        <p:nvSpPr>
          <p:cNvPr id="6" name="TextBox 6"/>
          <p:cNvSpPr txBox="1"/>
          <p:nvPr/>
        </p:nvSpPr>
        <p:spPr>
          <a:xfrm>
            <a:off x="1050471" y="1731512"/>
            <a:ext cx="16230600" cy="2679644"/>
          </a:xfrm>
          <a:prstGeom prst="rect">
            <a:avLst/>
          </a:prstGeom>
        </p:spPr>
        <p:txBody>
          <a:bodyPr lIns="0" tIns="0" rIns="0" bIns="0" rtlCol="0" anchor="t">
            <a:spAutoFit/>
          </a:bodyPr>
          <a:lstStyle/>
          <a:p>
            <a:pPr algn="just">
              <a:lnSpc>
                <a:spcPts val="3506"/>
              </a:lnSpc>
            </a:pPr>
            <a:r>
              <a:rPr lang="en-US" sz="2800" dirty="0">
                <a:latin typeface="Aptos Display" panose="020B0004020202020204" pitchFamily="34" charset="0"/>
                <a:ea typeface="DM Sans"/>
                <a:cs typeface="DM Sans"/>
                <a:sym typeface="DM Sans"/>
              </a:rPr>
              <a:t>The Psychological Professions Network (PPN) operates as a national, multi-professional body. It supports the coordination of the psychological workforce, leadership, digital innovation, and Equity, Diversity and Inclusion (EDI) initiatives across NHS England. This structure ensures strong alignment between national policy and NHS workforce delivery. PPN South-West implements this vision locally through: Strategic stakeholder engagement, Communities of Practice (COP) facilitation, Leadership development – Digital transformation and innovation focused on prevention and system change.</a:t>
            </a:r>
          </a:p>
        </p:txBody>
      </p:sp>
      <p:sp>
        <p:nvSpPr>
          <p:cNvPr id="7" name="TextBox 7"/>
          <p:cNvSpPr txBox="1"/>
          <p:nvPr/>
        </p:nvSpPr>
        <p:spPr>
          <a:xfrm>
            <a:off x="13139695" y="5260193"/>
            <a:ext cx="3958547" cy="450316"/>
          </a:xfrm>
          <a:prstGeom prst="rect">
            <a:avLst/>
          </a:prstGeom>
        </p:spPr>
        <p:txBody>
          <a:bodyPr lIns="0" tIns="0" rIns="0" bIns="0" rtlCol="0" anchor="t">
            <a:spAutoFit/>
          </a:bodyPr>
          <a:lstStyle/>
          <a:p>
            <a:pPr algn="ctr">
              <a:lnSpc>
                <a:spcPts val="3499"/>
              </a:lnSpc>
              <a:spcBef>
                <a:spcPct val="0"/>
              </a:spcBef>
            </a:pPr>
            <a:r>
              <a:rPr lang="en-US" sz="3200" b="1" dirty="0">
                <a:latin typeface="Aptos Display" panose="020B0004020202020204" pitchFamily="34" charset="0"/>
                <a:ea typeface="DM Sans Bold"/>
                <a:cs typeface="DM Sans Bold"/>
                <a:sym typeface="DM Sans Bold"/>
              </a:rPr>
              <a:t>Regional PPN Teams</a:t>
            </a:r>
          </a:p>
        </p:txBody>
      </p:sp>
      <p:sp>
        <p:nvSpPr>
          <p:cNvPr id="8" name="TextBox 8"/>
          <p:cNvSpPr txBox="1"/>
          <p:nvPr/>
        </p:nvSpPr>
        <p:spPr>
          <a:xfrm>
            <a:off x="6912592" y="5261668"/>
            <a:ext cx="4928730" cy="897682"/>
          </a:xfrm>
          <a:prstGeom prst="rect">
            <a:avLst/>
          </a:prstGeom>
        </p:spPr>
        <p:txBody>
          <a:bodyPr lIns="0" tIns="0" rIns="0" bIns="0" rtlCol="0" anchor="t">
            <a:spAutoFit/>
          </a:bodyPr>
          <a:lstStyle/>
          <a:p>
            <a:pPr algn="ctr">
              <a:lnSpc>
                <a:spcPts val="3499"/>
              </a:lnSpc>
              <a:spcBef>
                <a:spcPct val="0"/>
              </a:spcBef>
            </a:pPr>
            <a:r>
              <a:rPr lang="en-US" sz="3000" b="1" dirty="0">
                <a:latin typeface="Aptos Display" panose="020B0004020202020204" pitchFamily="34" charset="0"/>
                <a:ea typeface="DM Sans Bold"/>
                <a:cs typeface="DM Sans Bold"/>
                <a:sym typeface="DM Sans Bold"/>
              </a:rPr>
              <a:t>Psychological Professions Oversight (PPN - National)</a:t>
            </a:r>
          </a:p>
        </p:txBody>
      </p:sp>
      <p:sp>
        <p:nvSpPr>
          <p:cNvPr id="9" name="TextBox 9"/>
          <p:cNvSpPr txBox="1"/>
          <p:nvPr/>
        </p:nvSpPr>
        <p:spPr>
          <a:xfrm>
            <a:off x="1001608" y="5261668"/>
            <a:ext cx="4977865" cy="897682"/>
          </a:xfrm>
          <a:prstGeom prst="rect">
            <a:avLst/>
          </a:prstGeom>
        </p:spPr>
        <p:txBody>
          <a:bodyPr lIns="0" tIns="0" rIns="0" bIns="0" rtlCol="0" anchor="t">
            <a:spAutoFit/>
          </a:bodyPr>
          <a:lstStyle/>
          <a:p>
            <a:pPr algn="ctr">
              <a:lnSpc>
                <a:spcPts val="3499"/>
              </a:lnSpc>
              <a:spcBef>
                <a:spcPct val="0"/>
              </a:spcBef>
            </a:pPr>
            <a:r>
              <a:rPr lang="en-US" sz="3000" b="1" dirty="0">
                <a:latin typeface="Aptos Display" panose="020B0004020202020204" pitchFamily="34" charset="0"/>
                <a:ea typeface="DM Sans Bold"/>
                <a:cs typeface="DM Sans Bold"/>
                <a:sym typeface="DM Sans Bold"/>
              </a:rPr>
              <a:t>NHSE Strategy and Workforce Directorate (National)</a:t>
            </a:r>
          </a:p>
        </p:txBody>
      </p:sp>
      <p:sp>
        <p:nvSpPr>
          <p:cNvPr id="10" name="TextBox 10"/>
          <p:cNvSpPr txBox="1"/>
          <p:nvPr/>
        </p:nvSpPr>
        <p:spPr>
          <a:xfrm>
            <a:off x="6916603" y="9488848"/>
            <a:ext cx="5047713" cy="382270"/>
          </a:xfrm>
          <a:prstGeom prst="rect">
            <a:avLst/>
          </a:prstGeom>
        </p:spPr>
        <p:txBody>
          <a:bodyPr lIns="0" tIns="0" rIns="0" bIns="0" rtlCol="0" anchor="t">
            <a:spAutoFit/>
          </a:bodyPr>
          <a:lstStyle/>
          <a:p>
            <a:pPr algn="ctr">
              <a:lnSpc>
                <a:spcPts val="3079"/>
              </a:lnSpc>
            </a:pPr>
            <a:r>
              <a:rPr lang="en-US" sz="2199" b="1" u="sng">
                <a:solidFill>
                  <a:srgbClr val="094886"/>
                </a:solidFill>
                <a:latin typeface="Aptos Display" panose="020B0004020202020204" pitchFamily="34" charset="0"/>
                <a:ea typeface="DM Sans Bold"/>
                <a:cs typeface="DM Sans Bold"/>
                <a:sym typeface="DM Sans Bold"/>
                <a:hlinkClick r:id="rId9" tooltip="https://ppn.nhs.uk/south-west"/>
              </a:rPr>
              <a:t>https://ppn.nhs.uk/south-west</a:t>
            </a:r>
          </a:p>
        </p:txBody>
      </p:sp>
      <p:sp>
        <p:nvSpPr>
          <p:cNvPr id="11" name="TextBox 11"/>
          <p:cNvSpPr txBox="1"/>
          <p:nvPr/>
        </p:nvSpPr>
        <p:spPr>
          <a:xfrm>
            <a:off x="1028700" y="313272"/>
            <a:ext cx="16230600" cy="910506"/>
          </a:xfrm>
          <a:prstGeom prst="rect">
            <a:avLst/>
          </a:prstGeom>
        </p:spPr>
        <p:txBody>
          <a:bodyPr lIns="0" tIns="0" rIns="0" bIns="0" rtlCol="0" anchor="t">
            <a:spAutoFit/>
          </a:bodyPr>
          <a:lstStyle/>
          <a:p>
            <a:pPr algn="ctr">
              <a:lnSpc>
                <a:spcPts val="7149"/>
              </a:lnSpc>
            </a:pPr>
            <a:r>
              <a:rPr lang="en-US" sz="6000" b="1" dirty="0">
                <a:solidFill>
                  <a:srgbClr val="7030A0"/>
                </a:solidFill>
                <a:latin typeface="Aptos Display" panose="020B0004020202020204" pitchFamily="34" charset="0"/>
                <a:ea typeface="DM Sans Bold"/>
                <a:cs typeface="DM Sans Bold"/>
                <a:sym typeface="DM Sans Bold"/>
              </a:rPr>
              <a:t>Where does the PPN Sit within the NHS?</a:t>
            </a:r>
          </a:p>
        </p:txBody>
      </p:sp>
      <p:sp>
        <p:nvSpPr>
          <p:cNvPr id="12" name="Freeform 33">
            <a:extLst>
              <a:ext uri="{FF2B5EF4-FFF2-40B4-BE49-F238E27FC236}">
                <a16:creationId xmlns:a16="http://schemas.microsoft.com/office/drawing/2014/main" id="{2742F435-BDCF-7254-51B4-D2A86D3329DF}"/>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10"/>
            <a:stretch>
              <a:fillRect/>
            </a:stretch>
          </a:blipFill>
        </p:spPr>
        <p:txBody>
          <a:bodyPr/>
          <a:lstStyle/>
          <a:p>
            <a:endParaRPr lang="en-GB">
              <a:latin typeface="Aptos Display" panose="020B00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
          <p:cNvSpPr/>
          <p:nvPr/>
        </p:nvSpPr>
        <p:spPr>
          <a:xfrm>
            <a:off x="7998534" y="4298747"/>
            <a:ext cx="2669304" cy="2075384"/>
          </a:xfrm>
          <a:custGeom>
            <a:avLst/>
            <a:gdLst/>
            <a:ahLst/>
            <a:cxnLst/>
            <a:rect l="l" t="t" r="r" b="b"/>
            <a:pathLst>
              <a:path w="2669304" h="2075384">
                <a:moveTo>
                  <a:pt x="0" y="0"/>
                </a:moveTo>
                <a:lnTo>
                  <a:pt x="2669304" y="0"/>
                </a:lnTo>
                <a:lnTo>
                  <a:pt x="2669304" y="2075383"/>
                </a:lnTo>
                <a:lnTo>
                  <a:pt x="0" y="207538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latin typeface="Aptos Display" panose="020B0004020202020204" pitchFamily="34" charset="0"/>
            </a:endParaRPr>
          </a:p>
        </p:txBody>
      </p:sp>
      <p:sp>
        <p:nvSpPr>
          <p:cNvPr id="4" name="Freeform 4"/>
          <p:cNvSpPr/>
          <p:nvPr/>
        </p:nvSpPr>
        <p:spPr>
          <a:xfrm>
            <a:off x="14013704" y="4239648"/>
            <a:ext cx="2285698" cy="2157128"/>
          </a:xfrm>
          <a:custGeom>
            <a:avLst/>
            <a:gdLst/>
            <a:ahLst/>
            <a:cxnLst/>
            <a:rect l="l" t="t" r="r" b="b"/>
            <a:pathLst>
              <a:path w="2285698" h="2157128">
                <a:moveTo>
                  <a:pt x="0" y="0"/>
                </a:moveTo>
                <a:lnTo>
                  <a:pt x="2285699" y="0"/>
                </a:lnTo>
                <a:lnTo>
                  <a:pt x="2285699" y="2157128"/>
                </a:lnTo>
                <a:lnTo>
                  <a:pt x="0" y="215712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latin typeface="Aptos Display" panose="020B0004020202020204" pitchFamily="34" charset="0"/>
            </a:endParaRPr>
          </a:p>
        </p:txBody>
      </p:sp>
      <p:sp>
        <p:nvSpPr>
          <p:cNvPr id="5" name="Freeform 5"/>
          <p:cNvSpPr/>
          <p:nvPr/>
        </p:nvSpPr>
        <p:spPr>
          <a:xfrm>
            <a:off x="1883154" y="4121583"/>
            <a:ext cx="2535902" cy="2393258"/>
          </a:xfrm>
          <a:custGeom>
            <a:avLst/>
            <a:gdLst/>
            <a:ahLst/>
            <a:cxnLst/>
            <a:rect l="l" t="t" r="r" b="b"/>
            <a:pathLst>
              <a:path w="2535902" h="2393258">
                <a:moveTo>
                  <a:pt x="0" y="0"/>
                </a:moveTo>
                <a:lnTo>
                  <a:pt x="2535903" y="0"/>
                </a:lnTo>
                <a:lnTo>
                  <a:pt x="2535903" y="2393258"/>
                </a:lnTo>
                <a:lnTo>
                  <a:pt x="0" y="239325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latin typeface="Aptos Display" panose="020B0004020202020204" pitchFamily="34" charset="0"/>
            </a:endParaRPr>
          </a:p>
        </p:txBody>
      </p:sp>
      <p:sp>
        <p:nvSpPr>
          <p:cNvPr id="6" name="Freeform 6"/>
          <p:cNvSpPr/>
          <p:nvPr/>
        </p:nvSpPr>
        <p:spPr>
          <a:xfrm rot="-10800000">
            <a:off x="2838748" y="3418674"/>
            <a:ext cx="624714" cy="425942"/>
          </a:xfrm>
          <a:custGeom>
            <a:avLst/>
            <a:gdLst/>
            <a:ahLst/>
            <a:cxnLst/>
            <a:rect l="l" t="t" r="r" b="b"/>
            <a:pathLst>
              <a:path w="624714" h="425942">
                <a:moveTo>
                  <a:pt x="0" y="0"/>
                </a:moveTo>
                <a:lnTo>
                  <a:pt x="624715" y="0"/>
                </a:lnTo>
                <a:lnTo>
                  <a:pt x="624715" y="425941"/>
                </a:lnTo>
                <a:lnTo>
                  <a:pt x="0" y="42594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latin typeface="Aptos Display" panose="020B0004020202020204" pitchFamily="34" charset="0"/>
            </a:endParaRPr>
          </a:p>
        </p:txBody>
      </p:sp>
      <p:sp>
        <p:nvSpPr>
          <p:cNvPr id="7" name="TextBox 7"/>
          <p:cNvSpPr txBox="1"/>
          <p:nvPr/>
        </p:nvSpPr>
        <p:spPr>
          <a:xfrm>
            <a:off x="12314222" y="3294633"/>
            <a:ext cx="2446066"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Treatment </a:t>
            </a:r>
          </a:p>
        </p:txBody>
      </p:sp>
      <p:sp>
        <p:nvSpPr>
          <p:cNvPr id="8" name="TextBox 8"/>
          <p:cNvSpPr txBox="1"/>
          <p:nvPr/>
        </p:nvSpPr>
        <p:spPr>
          <a:xfrm>
            <a:off x="6730748" y="3313755"/>
            <a:ext cx="2602439"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Analogue</a:t>
            </a:r>
          </a:p>
        </p:txBody>
      </p:sp>
      <p:sp>
        <p:nvSpPr>
          <p:cNvPr id="9" name="Freeform 9"/>
          <p:cNvSpPr/>
          <p:nvPr/>
        </p:nvSpPr>
        <p:spPr>
          <a:xfrm rot="-10800000">
            <a:off x="9191616" y="3399552"/>
            <a:ext cx="624714" cy="425942"/>
          </a:xfrm>
          <a:custGeom>
            <a:avLst/>
            <a:gdLst/>
            <a:ahLst/>
            <a:cxnLst/>
            <a:rect l="l" t="t" r="r" b="b"/>
            <a:pathLst>
              <a:path w="624714" h="425942">
                <a:moveTo>
                  <a:pt x="0" y="0"/>
                </a:moveTo>
                <a:lnTo>
                  <a:pt x="624714" y="0"/>
                </a:lnTo>
                <a:lnTo>
                  <a:pt x="624714" y="425941"/>
                </a:lnTo>
                <a:lnTo>
                  <a:pt x="0" y="42594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latin typeface="Aptos Display" panose="020B0004020202020204" pitchFamily="34" charset="0"/>
            </a:endParaRPr>
          </a:p>
        </p:txBody>
      </p:sp>
      <p:sp>
        <p:nvSpPr>
          <p:cNvPr id="10" name="Freeform 10"/>
          <p:cNvSpPr/>
          <p:nvPr/>
        </p:nvSpPr>
        <p:spPr>
          <a:xfrm rot="-10800000">
            <a:off x="14760288" y="3380430"/>
            <a:ext cx="624714" cy="425942"/>
          </a:xfrm>
          <a:custGeom>
            <a:avLst/>
            <a:gdLst/>
            <a:ahLst/>
            <a:cxnLst/>
            <a:rect l="l" t="t" r="r" b="b"/>
            <a:pathLst>
              <a:path w="624714" h="425942">
                <a:moveTo>
                  <a:pt x="0" y="0"/>
                </a:moveTo>
                <a:lnTo>
                  <a:pt x="624714" y="0"/>
                </a:lnTo>
                <a:lnTo>
                  <a:pt x="624714" y="425941"/>
                </a:lnTo>
                <a:lnTo>
                  <a:pt x="0" y="42594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GB">
              <a:latin typeface="Aptos Display" panose="020B0004020202020204" pitchFamily="34" charset="0"/>
            </a:endParaRPr>
          </a:p>
        </p:txBody>
      </p:sp>
      <p:sp>
        <p:nvSpPr>
          <p:cNvPr id="11" name="TextBox 11"/>
          <p:cNvSpPr txBox="1"/>
          <p:nvPr/>
        </p:nvSpPr>
        <p:spPr>
          <a:xfrm>
            <a:off x="1162649" y="1617941"/>
            <a:ext cx="16341073" cy="1330108"/>
          </a:xfrm>
          <a:prstGeom prst="rect">
            <a:avLst/>
          </a:prstGeom>
        </p:spPr>
        <p:txBody>
          <a:bodyPr wrap="square" lIns="0" tIns="0" rIns="0" bIns="0" rtlCol="0" anchor="t">
            <a:spAutoFit/>
          </a:bodyPr>
          <a:lstStyle/>
          <a:p>
            <a:pPr algn="ctr">
              <a:lnSpc>
                <a:spcPts val="3506"/>
              </a:lnSpc>
            </a:pPr>
            <a:r>
              <a:rPr lang="en-US" sz="3200" dirty="0">
                <a:solidFill>
                  <a:srgbClr val="0F0D4A"/>
                </a:solidFill>
                <a:latin typeface="Aptos Display" panose="020B0004020202020204" pitchFamily="34" charset="0"/>
                <a:ea typeface="DM Sans"/>
                <a:cs typeface="DM Sans"/>
                <a:sym typeface="DM Sans"/>
              </a:rPr>
              <a:t>As part of the NHS England long term plan, psychological professions are aligned with three key transformational shifts that shape the future of service delivery and workforce development.</a:t>
            </a:r>
          </a:p>
          <a:p>
            <a:pPr algn="ctr">
              <a:lnSpc>
                <a:spcPts val="3506"/>
              </a:lnSpc>
            </a:pPr>
            <a:endParaRPr lang="en-US" sz="2697" dirty="0">
              <a:solidFill>
                <a:srgbClr val="0F0D4A"/>
              </a:solidFill>
              <a:latin typeface="Aptos Display" panose="020B0004020202020204" pitchFamily="34" charset="0"/>
              <a:ea typeface="DM Sans"/>
              <a:cs typeface="DM Sans"/>
              <a:sym typeface="DM Sans"/>
            </a:endParaRPr>
          </a:p>
        </p:txBody>
      </p:sp>
      <p:sp>
        <p:nvSpPr>
          <p:cNvPr id="12" name="TextBox 12"/>
          <p:cNvSpPr txBox="1"/>
          <p:nvPr/>
        </p:nvSpPr>
        <p:spPr>
          <a:xfrm>
            <a:off x="548667" y="3313755"/>
            <a:ext cx="2602439"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Hospital </a:t>
            </a:r>
          </a:p>
        </p:txBody>
      </p:sp>
      <p:sp>
        <p:nvSpPr>
          <p:cNvPr id="13" name="TextBox 13"/>
          <p:cNvSpPr txBox="1"/>
          <p:nvPr/>
        </p:nvSpPr>
        <p:spPr>
          <a:xfrm>
            <a:off x="6840186" y="9608079"/>
            <a:ext cx="5047713" cy="382270"/>
          </a:xfrm>
          <a:prstGeom prst="rect">
            <a:avLst/>
          </a:prstGeom>
        </p:spPr>
        <p:txBody>
          <a:bodyPr lIns="0" tIns="0" rIns="0" bIns="0" rtlCol="0" anchor="t">
            <a:spAutoFit/>
          </a:bodyPr>
          <a:lstStyle/>
          <a:p>
            <a:pPr algn="ctr">
              <a:lnSpc>
                <a:spcPts val="3079"/>
              </a:lnSpc>
            </a:pPr>
            <a:r>
              <a:rPr lang="en-US" sz="2199" b="1" u="sng" dirty="0">
                <a:solidFill>
                  <a:srgbClr val="094886"/>
                </a:solidFill>
                <a:latin typeface="Aptos Display" panose="020B0004020202020204" pitchFamily="34" charset="0"/>
                <a:ea typeface="DM Sans Bold"/>
                <a:cs typeface="DM Sans Bold"/>
                <a:sym typeface="DM Sans Bold"/>
                <a:hlinkClick r:id="rId10" tooltip="https://ppn.nhs.uk/south-west"/>
              </a:rPr>
              <a:t>https://ppn.nhs.uk/south-west</a:t>
            </a:r>
          </a:p>
        </p:txBody>
      </p:sp>
      <p:sp>
        <p:nvSpPr>
          <p:cNvPr id="14" name="TextBox 14"/>
          <p:cNvSpPr txBox="1"/>
          <p:nvPr/>
        </p:nvSpPr>
        <p:spPr>
          <a:xfrm>
            <a:off x="548667" y="6798255"/>
            <a:ext cx="5204878" cy="1771895"/>
          </a:xfrm>
          <a:prstGeom prst="rect">
            <a:avLst/>
          </a:prstGeom>
        </p:spPr>
        <p:txBody>
          <a:bodyPr lIns="0" tIns="0" rIns="0" bIns="0" rtlCol="0" anchor="t">
            <a:spAutoFit/>
          </a:bodyPr>
          <a:lstStyle/>
          <a:p>
            <a:pPr algn="ctr">
              <a:lnSpc>
                <a:spcPts val="3499"/>
              </a:lnSpc>
              <a:spcBef>
                <a:spcPct val="0"/>
              </a:spcBef>
            </a:pPr>
            <a:r>
              <a:rPr lang="en-US" sz="2499" dirty="0">
                <a:solidFill>
                  <a:srgbClr val="0F0D4A"/>
                </a:solidFill>
                <a:latin typeface="Aptos Display" panose="020B0004020202020204" pitchFamily="34" charset="0"/>
                <a:ea typeface="DM Sans"/>
                <a:cs typeface="DM Sans"/>
                <a:sym typeface="DM Sans"/>
              </a:rPr>
              <a:t>Expanding access to mental health and psychological care within local settings, homes and communities</a:t>
            </a:r>
          </a:p>
          <a:p>
            <a:pPr algn="ctr">
              <a:lnSpc>
                <a:spcPts val="3499"/>
              </a:lnSpc>
              <a:spcBef>
                <a:spcPct val="0"/>
              </a:spcBef>
            </a:pPr>
            <a:endParaRPr lang="en-US" sz="2499" dirty="0">
              <a:solidFill>
                <a:srgbClr val="0F0D4A"/>
              </a:solidFill>
              <a:latin typeface="Aptos Display" panose="020B0004020202020204" pitchFamily="34" charset="0"/>
              <a:ea typeface="DM Sans"/>
              <a:cs typeface="DM Sans"/>
              <a:sym typeface="DM Sans"/>
            </a:endParaRPr>
          </a:p>
        </p:txBody>
      </p:sp>
      <p:sp>
        <p:nvSpPr>
          <p:cNvPr id="15" name="TextBox 15"/>
          <p:cNvSpPr txBox="1"/>
          <p:nvPr/>
        </p:nvSpPr>
        <p:spPr>
          <a:xfrm>
            <a:off x="6352700" y="6790288"/>
            <a:ext cx="5797884" cy="1323054"/>
          </a:xfrm>
          <a:prstGeom prst="rect">
            <a:avLst/>
          </a:prstGeom>
        </p:spPr>
        <p:txBody>
          <a:bodyPr lIns="0" tIns="0" rIns="0" bIns="0" rtlCol="0" anchor="t">
            <a:spAutoFit/>
          </a:bodyPr>
          <a:lstStyle/>
          <a:p>
            <a:pPr algn="ctr">
              <a:lnSpc>
                <a:spcPts val="3499"/>
              </a:lnSpc>
              <a:spcBef>
                <a:spcPct val="0"/>
              </a:spcBef>
            </a:pPr>
            <a:r>
              <a:rPr lang="en-US" sz="2499" dirty="0">
                <a:solidFill>
                  <a:srgbClr val="0F0D4A"/>
                </a:solidFill>
                <a:latin typeface="Aptos Display" panose="020B0004020202020204" pitchFamily="34" charset="0"/>
                <a:ea typeface="DM Sans"/>
                <a:cs typeface="DM Sans"/>
                <a:sym typeface="DM Sans"/>
              </a:rPr>
              <a:t>Using digital tools and technologies to improve efficiency, equity and engagement in psychological services.</a:t>
            </a:r>
          </a:p>
        </p:txBody>
      </p:sp>
      <p:sp>
        <p:nvSpPr>
          <p:cNvPr id="16" name="TextBox 16"/>
          <p:cNvSpPr txBox="1"/>
          <p:nvPr/>
        </p:nvSpPr>
        <p:spPr>
          <a:xfrm>
            <a:off x="12749740" y="6758726"/>
            <a:ext cx="5001395" cy="1323054"/>
          </a:xfrm>
          <a:prstGeom prst="rect">
            <a:avLst/>
          </a:prstGeom>
        </p:spPr>
        <p:txBody>
          <a:bodyPr lIns="0" tIns="0" rIns="0" bIns="0" rtlCol="0" anchor="t">
            <a:spAutoFit/>
          </a:bodyPr>
          <a:lstStyle/>
          <a:p>
            <a:pPr algn="ctr">
              <a:lnSpc>
                <a:spcPts val="3499"/>
              </a:lnSpc>
              <a:spcBef>
                <a:spcPct val="0"/>
              </a:spcBef>
            </a:pPr>
            <a:r>
              <a:rPr lang="en-US" sz="2499">
                <a:solidFill>
                  <a:srgbClr val="0F0D4A"/>
                </a:solidFill>
                <a:latin typeface="Aptos Display" panose="020B0004020202020204" pitchFamily="34" charset="0"/>
                <a:ea typeface="DM Sans"/>
                <a:cs typeface="DM Sans"/>
                <a:sym typeface="DM Sans"/>
              </a:rPr>
              <a:t>Prioritising early intervention, wellbeing promotion, and population-level prevention care.</a:t>
            </a:r>
          </a:p>
        </p:txBody>
      </p:sp>
      <p:sp>
        <p:nvSpPr>
          <p:cNvPr id="17" name="TextBox 17"/>
          <p:cNvSpPr txBox="1"/>
          <p:nvPr/>
        </p:nvSpPr>
        <p:spPr>
          <a:xfrm>
            <a:off x="5372821" y="9103870"/>
            <a:ext cx="7920730" cy="382270"/>
          </a:xfrm>
          <a:prstGeom prst="rect">
            <a:avLst/>
          </a:prstGeom>
        </p:spPr>
        <p:txBody>
          <a:bodyPr wrap="square" lIns="0" tIns="0" rIns="0" bIns="0" rtlCol="0" anchor="t">
            <a:spAutoFit/>
          </a:bodyPr>
          <a:lstStyle/>
          <a:p>
            <a:pPr algn="ctr">
              <a:lnSpc>
                <a:spcPts val="3079"/>
              </a:lnSpc>
            </a:pPr>
            <a:r>
              <a:rPr lang="en-US" sz="2199" b="1" u="sng" dirty="0">
                <a:solidFill>
                  <a:srgbClr val="094886"/>
                </a:solidFill>
                <a:latin typeface="Aptos Display" panose="020B0004020202020204" pitchFamily="34" charset="0"/>
                <a:ea typeface="DM Sans Bold"/>
                <a:cs typeface="DM Sans Bold"/>
                <a:sym typeface="DM Sans Bold"/>
                <a:hlinkClick r:id="rId11" tooltip="https://change.nhs.uk/en-GB/projects/three-shifts"/>
              </a:rPr>
              <a:t>https://change.nhs.uk/en-GB/projects/three-shifts</a:t>
            </a:r>
          </a:p>
        </p:txBody>
      </p:sp>
      <p:sp>
        <p:nvSpPr>
          <p:cNvPr id="18" name="TextBox 18"/>
          <p:cNvSpPr txBox="1"/>
          <p:nvPr/>
        </p:nvSpPr>
        <p:spPr>
          <a:xfrm>
            <a:off x="3555195" y="3313755"/>
            <a:ext cx="2602439"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Community</a:t>
            </a:r>
          </a:p>
        </p:txBody>
      </p:sp>
      <p:sp>
        <p:nvSpPr>
          <p:cNvPr id="19" name="TextBox 19"/>
          <p:cNvSpPr txBox="1"/>
          <p:nvPr/>
        </p:nvSpPr>
        <p:spPr>
          <a:xfrm>
            <a:off x="9906301" y="3313755"/>
            <a:ext cx="1807308"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Digital</a:t>
            </a:r>
          </a:p>
        </p:txBody>
      </p:sp>
      <p:sp>
        <p:nvSpPr>
          <p:cNvPr id="20" name="TextBox 20"/>
          <p:cNvSpPr txBox="1"/>
          <p:nvPr/>
        </p:nvSpPr>
        <p:spPr>
          <a:xfrm>
            <a:off x="15467521" y="3275511"/>
            <a:ext cx="2446066" cy="530861"/>
          </a:xfrm>
          <a:prstGeom prst="rect">
            <a:avLst/>
          </a:prstGeom>
        </p:spPr>
        <p:txBody>
          <a:bodyPr lIns="0" tIns="0" rIns="0" bIns="0" rtlCol="0" anchor="t">
            <a:spAutoFit/>
          </a:bodyPr>
          <a:lstStyle/>
          <a:p>
            <a:pPr algn="ctr">
              <a:lnSpc>
                <a:spcPts val="4339"/>
              </a:lnSpc>
              <a:spcBef>
                <a:spcPct val="0"/>
              </a:spcBef>
            </a:pPr>
            <a:r>
              <a:rPr lang="en-US" sz="3099" b="1">
                <a:solidFill>
                  <a:srgbClr val="094886"/>
                </a:solidFill>
                <a:latin typeface="Aptos Display" panose="020B0004020202020204" pitchFamily="34" charset="0"/>
                <a:ea typeface="DM Sans Bold"/>
                <a:cs typeface="DM Sans Bold"/>
                <a:sym typeface="DM Sans Bold"/>
              </a:rPr>
              <a:t>Prevention</a:t>
            </a:r>
          </a:p>
        </p:txBody>
      </p:sp>
      <p:sp>
        <p:nvSpPr>
          <p:cNvPr id="21" name="TextBox 21"/>
          <p:cNvSpPr txBox="1"/>
          <p:nvPr/>
        </p:nvSpPr>
        <p:spPr>
          <a:xfrm>
            <a:off x="1883154" y="268677"/>
            <a:ext cx="14497380" cy="910506"/>
          </a:xfrm>
          <a:prstGeom prst="rect">
            <a:avLst/>
          </a:prstGeom>
        </p:spPr>
        <p:txBody>
          <a:bodyPr lIns="0" tIns="0" rIns="0" bIns="0" rtlCol="0" anchor="t">
            <a:spAutoFit/>
          </a:bodyPr>
          <a:lstStyle/>
          <a:p>
            <a:pPr algn="ctr">
              <a:lnSpc>
                <a:spcPts val="7149"/>
              </a:lnSpc>
            </a:pPr>
            <a:r>
              <a:rPr lang="en-US" sz="6000" b="1" dirty="0">
                <a:solidFill>
                  <a:srgbClr val="7030A0"/>
                </a:solidFill>
                <a:latin typeface="Aptos Display" panose="020B0004020202020204" pitchFamily="34" charset="0"/>
                <a:ea typeface="DM Sans Bold"/>
                <a:cs typeface="DM Sans Bold"/>
                <a:sym typeface="DM Sans Bold"/>
              </a:rPr>
              <a:t>What are the NHS Three Shifts?</a:t>
            </a:r>
          </a:p>
        </p:txBody>
      </p:sp>
      <p:sp>
        <p:nvSpPr>
          <p:cNvPr id="22" name="Freeform 33">
            <a:extLst>
              <a:ext uri="{FF2B5EF4-FFF2-40B4-BE49-F238E27FC236}">
                <a16:creationId xmlns:a16="http://schemas.microsoft.com/office/drawing/2014/main" id="{A3E4EA9A-938C-28AA-7700-AB9A9C349E76}"/>
              </a:ext>
            </a:extLst>
          </p:cNvPr>
          <p:cNvSpPr/>
          <p:nvPr/>
        </p:nvSpPr>
        <p:spPr>
          <a:xfrm>
            <a:off x="178811" y="144987"/>
            <a:ext cx="1204140" cy="1157887"/>
          </a:xfrm>
          <a:custGeom>
            <a:avLst/>
            <a:gdLst/>
            <a:ahLst/>
            <a:cxnLst/>
            <a:rect l="l" t="t" r="r" b="b"/>
            <a:pathLst>
              <a:path w="1417680" h="1346993">
                <a:moveTo>
                  <a:pt x="0" y="0"/>
                </a:moveTo>
                <a:lnTo>
                  <a:pt x="1417680" y="0"/>
                </a:lnTo>
                <a:lnTo>
                  <a:pt x="1417680" y="1346993"/>
                </a:lnTo>
                <a:lnTo>
                  <a:pt x="0" y="1346993"/>
                </a:lnTo>
                <a:lnTo>
                  <a:pt x="0" y="0"/>
                </a:lnTo>
                <a:close/>
              </a:path>
            </a:pathLst>
          </a:custGeom>
          <a:blipFill>
            <a:blip r:embed="rId12"/>
            <a:stretch>
              <a:fillRect/>
            </a:stretch>
          </a:blipFill>
        </p:spPr>
        <p:txBody>
          <a:bodyPr/>
          <a:lstStyle/>
          <a:p>
            <a:endParaRPr lang="en-GB">
              <a:latin typeface="Aptos Display" panose="020B00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E64706E6FDDE4ABC81166DAB47C666" ma:contentTypeVersion="20" ma:contentTypeDescription="Create a new document." ma:contentTypeScope="" ma:versionID="c5ece8b7afe4de4389b8a87ef209306a">
  <xsd:schema xmlns:xsd="http://www.w3.org/2001/XMLSchema" xmlns:xs="http://www.w3.org/2001/XMLSchema" xmlns:p="http://schemas.microsoft.com/office/2006/metadata/properties" xmlns:ns2="cfa6023a-64c0-4183-ac8a-51205d81136b" xmlns:ns3="3c910a16-e7e6-44a3-bd61-517a70714376" targetNamespace="http://schemas.microsoft.com/office/2006/metadata/properties" ma:root="true" ma:fieldsID="4a06b060af3329e5b83cd1b9d3690057" ns2:_="" ns3:_="">
    <xsd:import namespace="cfa6023a-64c0-4183-ac8a-51205d81136b"/>
    <xsd:import namespace="3c910a16-e7e6-44a3-bd61-517a7071437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Logo" minOccurs="0"/>
                <xsd:element ref="ns3:SharedWithUsers" minOccurs="0"/>
                <xsd:element ref="ns3:SharedWithDetails"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a6023a-64c0-4183-ac8a-51205d8113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Logo" ma:index="15" nillable="true" ma:displayName="Logo " ma:description="Types of Logo for all the PPN" ma:format="Dropdown" ma:internalName="Logo">
      <xsd:simpleType>
        <xsd:restriction base="dms:Text">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1103e67f-0598-4a90-8a4a-cec34b03bfa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c910a16-e7e6-44a3-bd61-517a70714376"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599148f1-a9f7-42c4-b42d-5a5fd2a8fd39}" ma:internalName="TaxCatchAll" ma:showField="CatchAllData" ma:web="3c910a16-e7e6-44a3-bd61-517a7071437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c910a16-e7e6-44a3-bd61-517a70714376" xsi:nil="true"/>
    <lcf76f155ced4ddcb4097134ff3c332f xmlns="cfa6023a-64c0-4183-ac8a-51205d81136b">
      <Terms xmlns="http://schemas.microsoft.com/office/infopath/2007/PartnerControls"/>
    </lcf76f155ced4ddcb4097134ff3c332f>
    <Logo xmlns="cfa6023a-64c0-4183-ac8a-51205d81136b" xsi:nil="true"/>
  </documentManagement>
</p:properties>
</file>

<file path=customXml/itemProps1.xml><?xml version="1.0" encoding="utf-8"?>
<ds:datastoreItem xmlns:ds="http://schemas.openxmlformats.org/officeDocument/2006/customXml" ds:itemID="{13AC49A1-88C4-4DA3-A6E7-91EC4799543D}"/>
</file>

<file path=customXml/itemProps2.xml><?xml version="1.0" encoding="utf-8"?>
<ds:datastoreItem xmlns:ds="http://schemas.openxmlformats.org/officeDocument/2006/customXml" ds:itemID="{D5E9F179-7E95-4505-8661-80211C2A3CBC}"/>
</file>

<file path=customXml/itemProps3.xml><?xml version="1.0" encoding="utf-8"?>
<ds:datastoreItem xmlns:ds="http://schemas.openxmlformats.org/officeDocument/2006/customXml" ds:itemID="{181B8356-6035-4928-8905-F34FE05D6433}"/>
</file>

<file path=docMetadata/LabelInfo.xml><?xml version="1.0" encoding="utf-8"?>
<clbl:labelList xmlns:clbl="http://schemas.microsoft.com/office/2020/mipLabelMetadata">
  <clbl:label id="{912a5d77-fb98-4eee-af32-1334d8f04a53}" enabled="0" method="" siteId="{912a5d77-fb98-4eee-af32-1334d8f04a53}" removed="1"/>
</clbl:labelList>
</file>

<file path=docProps/app.xml><?xml version="1.0" encoding="utf-8"?>
<Properties xmlns="http://schemas.openxmlformats.org/officeDocument/2006/extended-properties" xmlns:vt="http://schemas.openxmlformats.org/officeDocument/2006/docPropsVTypes">
  <TotalTime>10591</TotalTime>
  <Words>2185</Words>
  <Application>Microsoft Office PowerPoint</Application>
  <PresentationFormat>Custom</PresentationFormat>
  <Paragraphs>197</Paragraphs>
  <Slides>20</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DM Sans</vt:lpstr>
      <vt:lpstr>DM Sans Bold</vt:lpstr>
      <vt:lpstr>Arimo</vt:lpstr>
      <vt:lpstr>Calibri</vt:lpstr>
      <vt:lpstr>Aptos Display</vt:lpstr>
      <vt:lpstr>Arial</vt:lpstr>
      <vt:lpstr>Aptos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Induction Pack PPNSW 2025</dc:title>
  <dc:creator>Sharif-Clack, Ghada</dc:creator>
  <cp:lastModifiedBy>Sharif-Clack, Ghada</cp:lastModifiedBy>
  <cp:revision>4</cp:revision>
  <dcterms:created xsi:type="dcterms:W3CDTF">2006-08-16T00:00:00Z</dcterms:created>
  <dcterms:modified xsi:type="dcterms:W3CDTF">2025-09-26T14:05:21Z</dcterms:modified>
  <dc:identifier>DAGploVA5qg</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0x01010063E64706E6FDDE4ABC81166DAB47C666</vt:lpwstr>
  </property>
</Properties>
</file>