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7" r:id="rId4"/>
  </p:sldMasterIdLst>
  <p:notesMasterIdLst>
    <p:notesMasterId r:id="rId21"/>
  </p:notesMasterIdLst>
  <p:sldIdLst>
    <p:sldId id="2147474427" r:id="rId5"/>
    <p:sldId id="2147474449" r:id="rId6"/>
    <p:sldId id="2147474451" r:id="rId7"/>
    <p:sldId id="2147474452" r:id="rId8"/>
    <p:sldId id="2147474444" r:id="rId9"/>
    <p:sldId id="261" r:id="rId10"/>
    <p:sldId id="2147474445" r:id="rId11"/>
    <p:sldId id="4284" r:id="rId12"/>
    <p:sldId id="2147474439" r:id="rId13"/>
    <p:sldId id="2147474440" r:id="rId14"/>
    <p:sldId id="2147474441" r:id="rId15"/>
    <p:sldId id="2147474447" r:id="rId16"/>
    <p:sldId id="2147474443" r:id="rId17"/>
    <p:sldId id="2147474448" r:id="rId18"/>
    <p:sldId id="534" r:id="rId19"/>
    <p:sldId id="214747445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7E9019-B0EA-458A-9738-41E50DF745FC}">
          <p14:sldIdLst>
            <p14:sldId id="2147474427"/>
            <p14:sldId id="2147474449"/>
            <p14:sldId id="2147474451"/>
            <p14:sldId id="2147474452"/>
            <p14:sldId id="2147474444"/>
            <p14:sldId id="261"/>
            <p14:sldId id="2147474445"/>
            <p14:sldId id="4284"/>
            <p14:sldId id="2147474439"/>
            <p14:sldId id="2147474440"/>
            <p14:sldId id="2147474441"/>
            <p14:sldId id="2147474447"/>
            <p14:sldId id="2147474443"/>
            <p14:sldId id="2147474448"/>
            <p14:sldId id="534"/>
            <p14:sldId id="2147474450"/>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5ECD38-9C24-9B2F-9ABD-05AE8913FBF9}" name="Marilyn McKoy" initials="MM" userId="S::m-mckoy2@bsmht.nhs.uk::59615b89-b046-48fb-9964-75a15d2f56e3" providerId="AD"/>
  <p188:author id="{6341573A-7DAA-5520-AF47-05633CD55DD7}" name="Nicola Glover" initials="NG" userId="S::n-glover@bsmht.nhs.uk::6479e542-3918-4b51-969b-7a65deffcfa3" providerId="AD"/>
  <p188:author id="{8DD3818C-D2E2-DEC8-9389-5DD602D4F9A1}" name="James Varty" initials="JV" userId="S::j-varty@bsmht.nhs.uk::0356e4d9-c427-4677-9f02-9c5b6962506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58267E"/>
    <a:srgbClr val="9900CC"/>
    <a:srgbClr val="9966FF"/>
    <a:srgbClr val="9900FF"/>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66" y="3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y Simpson" userId="2dd02c2d-ebd3-403c-92a2-e473fa3c8f69" providerId="ADAL" clId="{B6CC1E66-A610-44FC-A940-BF022045AAA9}"/>
    <pc:docChg chg="delSld modSld sldOrd delMainMaster modSection">
      <pc:chgData name="Molly Simpson" userId="2dd02c2d-ebd3-403c-92a2-e473fa3c8f69" providerId="ADAL" clId="{B6CC1E66-A610-44FC-A940-BF022045AAA9}" dt="2024-10-09T15:14:24.214" v="2" actId="2696"/>
      <pc:docMkLst>
        <pc:docMk/>
      </pc:docMkLst>
      <pc:sldChg chg="del">
        <pc:chgData name="Molly Simpson" userId="2dd02c2d-ebd3-403c-92a2-e473fa3c8f69" providerId="ADAL" clId="{B6CC1E66-A610-44FC-A940-BF022045AAA9}" dt="2024-10-09T15:14:24.214" v="2" actId="2696"/>
        <pc:sldMkLst>
          <pc:docMk/>
          <pc:sldMk cId="1510937959" sldId="260"/>
        </pc:sldMkLst>
      </pc:sldChg>
      <pc:sldChg chg="del">
        <pc:chgData name="Molly Simpson" userId="2dd02c2d-ebd3-403c-92a2-e473fa3c8f69" providerId="ADAL" clId="{B6CC1E66-A610-44FC-A940-BF022045AAA9}" dt="2024-10-09T15:14:24.214" v="2" actId="2696"/>
        <pc:sldMkLst>
          <pc:docMk/>
          <pc:sldMk cId="2706666481" sldId="268"/>
        </pc:sldMkLst>
      </pc:sldChg>
      <pc:sldChg chg="del">
        <pc:chgData name="Molly Simpson" userId="2dd02c2d-ebd3-403c-92a2-e473fa3c8f69" providerId="ADAL" clId="{B6CC1E66-A610-44FC-A940-BF022045AAA9}" dt="2024-10-09T15:14:24.214" v="2" actId="2696"/>
        <pc:sldMkLst>
          <pc:docMk/>
          <pc:sldMk cId="3948913586" sldId="275"/>
        </pc:sldMkLst>
      </pc:sldChg>
      <pc:sldChg chg="del">
        <pc:chgData name="Molly Simpson" userId="2dd02c2d-ebd3-403c-92a2-e473fa3c8f69" providerId="ADAL" clId="{B6CC1E66-A610-44FC-A940-BF022045AAA9}" dt="2024-10-09T15:14:24.214" v="2" actId="2696"/>
        <pc:sldMkLst>
          <pc:docMk/>
          <pc:sldMk cId="2030273929" sldId="423"/>
        </pc:sldMkLst>
      </pc:sldChg>
      <pc:sldChg chg="del">
        <pc:chgData name="Molly Simpson" userId="2dd02c2d-ebd3-403c-92a2-e473fa3c8f69" providerId="ADAL" clId="{B6CC1E66-A610-44FC-A940-BF022045AAA9}" dt="2024-10-09T15:14:24.214" v="2" actId="2696"/>
        <pc:sldMkLst>
          <pc:docMk/>
          <pc:sldMk cId="3830231407" sldId="1923"/>
        </pc:sldMkLst>
      </pc:sldChg>
      <pc:sldChg chg="del">
        <pc:chgData name="Molly Simpson" userId="2dd02c2d-ebd3-403c-92a2-e473fa3c8f69" providerId="ADAL" clId="{B6CC1E66-A610-44FC-A940-BF022045AAA9}" dt="2024-10-09T15:14:24.214" v="2" actId="2696"/>
        <pc:sldMkLst>
          <pc:docMk/>
          <pc:sldMk cId="2501247707" sldId="2145707319"/>
        </pc:sldMkLst>
      </pc:sldChg>
      <pc:sldChg chg="del">
        <pc:chgData name="Molly Simpson" userId="2dd02c2d-ebd3-403c-92a2-e473fa3c8f69" providerId="ADAL" clId="{B6CC1E66-A610-44FC-A940-BF022045AAA9}" dt="2024-10-09T15:14:24.214" v="2" actId="2696"/>
        <pc:sldMkLst>
          <pc:docMk/>
          <pc:sldMk cId="3262619464" sldId="2147474418"/>
        </pc:sldMkLst>
      </pc:sldChg>
      <pc:sldChg chg="del ord">
        <pc:chgData name="Molly Simpson" userId="2dd02c2d-ebd3-403c-92a2-e473fa3c8f69" providerId="ADAL" clId="{B6CC1E66-A610-44FC-A940-BF022045AAA9}" dt="2024-10-09T15:14:24.214" v="2" actId="2696"/>
        <pc:sldMkLst>
          <pc:docMk/>
          <pc:sldMk cId="3062761834" sldId="2147474421"/>
        </pc:sldMkLst>
      </pc:sldChg>
      <pc:sldChg chg="del">
        <pc:chgData name="Molly Simpson" userId="2dd02c2d-ebd3-403c-92a2-e473fa3c8f69" providerId="ADAL" clId="{B6CC1E66-A610-44FC-A940-BF022045AAA9}" dt="2024-10-09T15:14:24.214" v="2" actId="2696"/>
        <pc:sldMkLst>
          <pc:docMk/>
          <pc:sldMk cId="4012754240" sldId="2147474434"/>
        </pc:sldMkLst>
      </pc:sldChg>
      <pc:sldChg chg="del">
        <pc:chgData name="Molly Simpson" userId="2dd02c2d-ebd3-403c-92a2-e473fa3c8f69" providerId="ADAL" clId="{B6CC1E66-A610-44FC-A940-BF022045AAA9}" dt="2024-10-09T15:14:24.214" v="2" actId="2696"/>
        <pc:sldMkLst>
          <pc:docMk/>
          <pc:sldMk cId="2023825345" sldId="2147474436"/>
        </pc:sldMkLst>
      </pc:sldChg>
      <pc:sldChg chg="del">
        <pc:chgData name="Molly Simpson" userId="2dd02c2d-ebd3-403c-92a2-e473fa3c8f69" providerId="ADAL" clId="{B6CC1E66-A610-44FC-A940-BF022045AAA9}" dt="2024-10-09T15:14:24.214" v="2" actId="2696"/>
        <pc:sldMkLst>
          <pc:docMk/>
          <pc:sldMk cId="683718482" sldId="2147474438"/>
        </pc:sldMkLst>
      </pc:sldChg>
      <pc:sldMasterChg chg="del delSldLayout">
        <pc:chgData name="Molly Simpson" userId="2dd02c2d-ebd3-403c-92a2-e473fa3c8f69" providerId="ADAL" clId="{B6CC1E66-A610-44FC-A940-BF022045AAA9}" dt="2024-10-09T15:14:24.214" v="2" actId="2696"/>
        <pc:sldMasterMkLst>
          <pc:docMk/>
          <pc:sldMasterMk cId="1527368503" sldId="2147483990"/>
        </pc:sldMasterMkLst>
        <pc:sldLayoutChg chg="del">
          <pc:chgData name="Molly Simpson" userId="2dd02c2d-ebd3-403c-92a2-e473fa3c8f69" providerId="ADAL" clId="{B6CC1E66-A610-44FC-A940-BF022045AAA9}" dt="2024-10-09T15:14:24.214" v="2" actId="2696"/>
          <pc:sldLayoutMkLst>
            <pc:docMk/>
            <pc:sldMasterMk cId="1527368503" sldId="2147483990"/>
            <pc:sldLayoutMk cId="196730175" sldId="2147483991"/>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220220142" sldId="2147483992"/>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2058777562" sldId="2147483993"/>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077724190" sldId="2147483994"/>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486144070" sldId="2147483995"/>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4026893098" sldId="2147483996"/>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2992490638" sldId="2147483997"/>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909932248" sldId="2147483998"/>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767246986" sldId="2147483999"/>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4110057545" sldId="2147484000"/>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594817701" sldId="2147484001"/>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2932185848" sldId="2147484002"/>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905393286" sldId="2147484003"/>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429553906" sldId="2147484004"/>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2772415822" sldId="2147484005"/>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780624231" sldId="2147484006"/>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2988321493" sldId="2147484007"/>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461707993" sldId="2147484008"/>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591576186" sldId="2147484009"/>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45625756" sldId="2147484010"/>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4035139891" sldId="2147484011"/>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597112501" sldId="2147484012"/>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698672180" sldId="2147484013"/>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726467731" sldId="2147484014"/>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249009390" sldId="2147484015"/>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2452529766" sldId="2147484016"/>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4158949549" sldId="2147484017"/>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956286980" sldId="2147484018"/>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319999116" sldId="2147484019"/>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2312767459" sldId="2147484020"/>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077777840" sldId="2147484021"/>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2730014648" sldId="2147484022"/>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061754519" sldId="2147484023"/>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4250572484" sldId="2147484024"/>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499889935" sldId="2147484025"/>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088839718" sldId="2147484026"/>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370619492" sldId="2147484027"/>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2505939677" sldId="2147484028"/>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867084499" sldId="2147484029"/>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521222178" sldId="2147484030"/>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51697749" sldId="2147484031"/>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659955794" sldId="2147484032"/>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904086034" sldId="2147484033"/>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044216479" sldId="2147484034"/>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816035721" sldId="2147484035"/>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4006879153" sldId="2147484036"/>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623051322" sldId="2147484037"/>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632549412" sldId="2147484038"/>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365269303" sldId="2147484039"/>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47199942" sldId="2147484040"/>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425677422" sldId="2147484041"/>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513397368" sldId="2147484042"/>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822730082" sldId="2147484043"/>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402358416" sldId="2147484044"/>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205544688" sldId="2147484045"/>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3007297784" sldId="2147484046"/>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2336949122" sldId="2147484047"/>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117956230" sldId="2147484048"/>
          </pc:sldLayoutMkLst>
        </pc:sldLayoutChg>
        <pc:sldLayoutChg chg="del">
          <pc:chgData name="Molly Simpson" userId="2dd02c2d-ebd3-403c-92a2-e473fa3c8f69" providerId="ADAL" clId="{B6CC1E66-A610-44FC-A940-BF022045AAA9}" dt="2024-10-09T15:14:24.214" v="2" actId="2696"/>
          <pc:sldLayoutMkLst>
            <pc:docMk/>
            <pc:sldMasterMk cId="1527368503" sldId="2147483990"/>
            <pc:sldLayoutMk cId="1315163456" sldId="2147484049"/>
          </pc:sldLayoutMkLst>
        </pc:sldLayoutChg>
      </pc:sldMasterChg>
      <pc:sldMasterChg chg="del delSldLayout">
        <pc:chgData name="Molly Simpson" userId="2dd02c2d-ebd3-403c-92a2-e473fa3c8f69" providerId="ADAL" clId="{B6CC1E66-A610-44FC-A940-BF022045AAA9}" dt="2024-10-09T15:14:24.214" v="2" actId="2696"/>
        <pc:sldMasterMkLst>
          <pc:docMk/>
          <pc:sldMasterMk cId="3293734604" sldId="2147484050"/>
        </pc:sldMasterMkLst>
        <pc:sldLayoutChg chg="del">
          <pc:chgData name="Molly Simpson" userId="2dd02c2d-ebd3-403c-92a2-e473fa3c8f69" providerId="ADAL" clId="{B6CC1E66-A610-44FC-A940-BF022045AAA9}" dt="2024-10-09T15:14:24.214" v="2" actId="2696"/>
          <pc:sldLayoutMkLst>
            <pc:docMk/>
            <pc:sldMasterMk cId="3293734604" sldId="2147484050"/>
            <pc:sldLayoutMk cId="2205509673" sldId="2147484051"/>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614821665" sldId="2147484052"/>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1894445816" sldId="2147484053"/>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380109039" sldId="2147484054"/>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3137523143" sldId="2147484055"/>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2421851901" sldId="2147484056"/>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2503501097" sldId="2147484057"/>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3884462122" sldId="2147484058"/>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840358124" sldId="2147484059"/>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1355482846" sldId="2147484060"/>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1655086295" sldId="2147484061"/>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1207657427" sldId="2147484062"/>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3920552742" sldId="2147484063"/>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1278318938" sldId="2147484064"/>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380741906" sldId="2147484065"/>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4235844492" sldId="2147484066"/>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2659774276" sldId="2147484067"/>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3850281704" sldId="2147484068"/>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2458173606" sldId="2147484069"/>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3495218992" sldId="2147484070"/>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1648605079" sldId="2147484071"/>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2091418917" sldId="2147484072"/>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908916173" sldId="2147484073"/>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242530209" sldId="2147484074"/>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1176165722" sldId="2147484075"/>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3264741911" sldId="2147484076"/>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255251543" sldId="2147484077"/>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2625860208" sldId="2147484078"/>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2556315229" sldId="2147484079"/>
          </pc:sldLayoutMkLst>
        </pc:sldLayoutChg>
        <pc:sldLayoutChg chg="del">
          <pc:chgData name="Molly Simpson" userId="2dd02c2d-ebd3-403c-92a2-e473fa3c8f69" providerId="ADAL" clId="{B6CC1E66-A610-44FC-A940-BF022045AAA9}" dt="2024-10-09T15:14:24.214" v="2" actId="2696"/>
          <pc:sldLayoutMkLst>
            <pc:docMk/>
            <pc:sldMasterMk cId="3293734604" sldId="2147484050"/>
            <pc:sldLayoutMk cId="3123342304" sldId="2147484080"/>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DA0954-0599-4236-B263-78F860C13F8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71D60683-0FB2-4FF8-AA60-D84C5F035B20}">
      <dgm:prSet phldrT="[Text]"/>
      <dgm:spPr>
        <a:solidFill>
          <a:srgbClr val="7030A0"/>
        </a:solidFill>
      </dgm:spPr>
      <dgm:t>
        <a:bodyPr/>
        <a:lstStyle/>
        <a:p>
          <a:r>
            <a:rPr lang="en-GB"/>
            <a:t>Over 2500 members</a:t>
          </a:r>
        </a:p>
      </dgm:t>
    </dgm:pt>
    <dgm:pt modelId="{B77C3334-9077-4419-905E-04D042EC3D3A}" type="parTrans" cxnId="{B0090725-8A35-4BA9-9FA7-030DB807DCF3}">
      <dgm:prSet/>
      <dgm:spPr/>
      <dgm:t>
        <a:bodyPr/>
        <a:lstStyle/>
        <a:p>
          <a:endParaRPr lang="en-GB"/>
        </a:p>
      </dgm:t>
    </dgm:pt>
    <dgm:pt modelId="{13DA4F9C-0C6B-417E-B67E-28FC0CE56BDA}" type="sibTrans" cxnId="{B0090725-8A35-4BA9-9FA7-030DB807DCF3}">
      <dgm:prSet/>
      <dgm:spPr/>
      <dgm:t>
        <a:bodyPr/>
        <a:lstStyle/>
        <a:p>
          <a:endParaRPr lang="en-GB"/>
        </a:p>
      </dgm:t>
    </dgm:pt>
    <dgm:pt modelId="{07B2A985-106B-470F-B07E-99121C08FC28}">
      <dgm:prSet phldrT="[Text]"/>
      <dgm:spPr>
        <a:solidFill>
          <a:srgbClr val="7030A0"/>
        </a:solidFill>
      </dgm:spPr>
      <dgm:t>
        <a:bodyPr/>
        <a:lstStyle/>
        <a:p>
          <a:r>
            <a:rPr lang="en-GB"/>
            <a:t>Over 160 bulletins</a:t>
          </a:r>
        </a:p>
      </dgm:t>
    </dgm:pt>
    <dgm:pt modelId="{4FCA6E86-1C36-4068-AF2F-188CD1C2B5F5}" type="parTrans" cxnId="{368478DC-4B15-4DF0-A64E-A92177B0ABB3}">
      <dgm:prSet/>
      <dgm:spPr/>
      <dgm:t>
        <a:bodyPr/>
        <a:lstStyle/>
        <a:p>
          <a:endParaRPr lang="en-GB"/>
        </a:p>
      </dgm:t>
    </dgm:pt>
    <dgm:pt modelId="{DB2A2FA6-A054-4C50-A558-D1AC2AD42A0C}" type="sibTrans" cxnId="{368478DC-4B15-4DF0-A64E-A92177B0ABB3}">
      <dgm:prSet/>
      <dgm:spPr/>
      <dgm:t>
        <a:bodyPr/>
        <a:lstStyle/>
        <a:p>
          <a:endParaRPr lang="en-GB"/>
        </a:p>
      </dgm:t>
    </dgm:pt>
    <dgm:pt modelId="{8ED0C7FE-2755-478A-9A37-3B4C5461C94F}">
      <dgm:prSet phldrT="[Text]"/>
      <dgm:spPr>
        <a:solidFill>
          <a:srgbClr val="9900CC"/>
        </a:solidFill>
      </dgm:spPr>
      <dgm:t>
        <a:bodyPr/>
        <a:lstStyle/>
        <a:p>
          <a:r>
            <a:rPr lang="en-GB"/>
            <a:t>First Midlands Psychological Professions Workforce report in 2023</a:t>
          </a:r>
        </a:p>
      </dgm:t>
    </dgm:pt>
    <dgm:pt modelId="{56A5DB14-0BC6-4CF8-A10B-8417A34DD6BC}" type="parTrans" cxnId="{73CD7693-A687-4E5B-8F61-4201F66A174D}">
      <dgm:prSet/>
      <dgm:spPr/>
      <dgm:t>
        <a:bodyPr/>
        <a:lstStyle/>
        <a:p>
          <a:endParaRPr lang="en-GB"/>
        </a:p>
      </dgm:t>
    </dgm:pt>
    <dgm:pt modelId="{7CC43F70-3FFA-44CA-B41C-0B292DD384AA}" type="sibTrans" cxnId="{73CD7693-A687-4E5B-8F61-4201F66A174D}">
      <dgm:prSet/>
      <dgm:spPr/>
      <dgm:t>
        <a:bodyPr/>
        <a:lstStyle/>
        <a:p>
          <a:endParaRPr lang="en-GB"/>
        </a:p>
      </dgm:t>
    </dgm:pt>
    <dgm:pt modelId="{62FCC01A-4BD1-4647-B732-4D9634DD55C0}">
      <dgm:prSet phldrT="[Text]" custT="1"/>
      <dgm:spPr>
        <a:solidFill>
          <a:srgbClr val="9900CC"/>
        </a:solidFill>
      </dgm:spPr>
      <dgm:t>
        <a:bodyPr/>
        <a:lstStyle/>
        <a:p>
          <a:pPr>
            <a:lnSpc>
              <a:spcPct val="90000"/>
            </a:lnSpc>
          </a:pPr>
          <a:r>
            <a:rPr lang="en-GB" sz="1400"/>
            <a:t>Communities of Practice</a:t>
          </a:r>
        </a:p>
        <a:p>
          <a:pPr>
            <a:lnSpc>
              <a:spcPct val="100000"/>
            </a:lnSpc>
          </a:pPr>
          <a:r>
            <a:rPr lang="en-GB" sz="1050"/>
            <a:t>CPPO’s; Practitioners; Clinical Associates in Psychology (CAPS); Physical Healthcare; Assistant Psychologists and students</a:t>
          </a:r>
        </a:p>
      </dgm:t>
    </dgm:pt>
    <dgm:pt modelId="{0751E12D-E697-4CB7-8208-64B592AF4BA1}" type="parTrans" cxnId="{72012792-51A4-4C38-992A-F805223937A7}">
      <dgm:prSet/>
      <dgm:spPr/>
      <dgm:t>
        <a:bodyPr/>
        <a:lstStyle/>
        <a:p>
          <a:endParaRPr lang="en-GB"/>
        </a:p>
      </dgm:t>
    </dgm:pt>
    <dgm:pt modelId="{07FBC974-E004-40AF-9D14-8D899CBF40BB}" type="sibTrans" cxnId="{72012792-51A4-4C38-992A-F805223937A7}">
      <dgm:prSet/>
      <dgm:spPr/>
      <dgm:t>
        <a:bodyPr/>
        <a:lstStyle/>
        <a:p>
          <a:endParaRPr lang="en-GB"/>
        </a:p>
      </dgm:t>
    </dgm:pt>
    <dgm:pt modelId="{7714C1A4-B437-4E4C-9E89-095EF8F5AE43}">
      <dgm:prSet phldrT="[Text]"/>
      <dgm:spPr>
        <a:solidFill>
          <a:srgbClr val="9933FF"/>
        </a:solidFill>
      </dgm:spPr>
      <dgm:t>
        <a:bodyPr/>
        <a:lstStyle/>
        <a:p>
          <a:r>
            <a:rPr lang="en-GB"/>
            <a:t>Professional advice to NHS England Workforce, Training &amp; Education team</a:t>
          </a:r>
        </a:p>
      </dgm:t>
    </dgm:pt>
    <dgm:pt modelId="{84A939C8-E38B-41FE-986E-131B1F9E8E44}" type="parTrans" cxnId="{CB2ECBCB-F604-4798-8902-4F8A03F27016}">
      <dgm:prSet/>
      <dgm:spPr/>
      <dgm:t>
        <a:bodyPr/>
        <a:lstStyle/>
        <a:p>
          <a:endParaRPr lang="en-GB"/>
        </a:p>
      </dgm:t>
    </dgm:pt>
    <dgm:pt modelId="{24C05254-CC24-4152-9296-CB5688D422F8}" type="sibTrans" cxnId="{CB2ECBCB-F604-4798-8902-4F8A03F27016}">
      <dgm:prSet/>
      <dgm:spPr/>
      <dgm:t>
        <a:bodyPr/>
        <a:lstStyle/>
        <a:p>
          <a:endParaRPr lang="en-GB"/>
        </a:p>
      </dgm:t>
    </dgm:pt>
    <dgm:pt modelId="{E3A3B582-A965-491A-9ABF-7BB8EE172942}">
      <dgm:prSet custT="1"/>
      <dgm:spPr>
        <a:solidFill>
          <a:srgbClr val="9900CC"/>
        </a:solidFill>
      </dgm:spPr>
      <dgm:t>
        <a:bodyPr/>
        <a:lstStyle/>
        <a:p>
          <a:pPr algn="ctr"/>
          <a:r>
            <a:rPr lang="en-GB" sz="1400" b="0" baseline="0"/>
            <a:t>Developing e-learning resources</a:t>
          </a:r>
        </a:p>
        <a:p>
          <a:pPr algn="l"/>
          <a:r>
            <a:rPr lang="en-GB" sz="1200" baseline="0"/>
            <a:t>-  </a:t>
          </a:r>
          <a:r>
            <a:rPr lang="en-GB" sz="1100" baseline="0"/>
            <a:t>Skills into Practice</a:t>
          </a:r>
        </a:p>
        <a:p>
          <a:pPr algn="l"/>
          <a:r>
            <a:rPr lang="en-GB" sz="1100" baseline="0"/>
            <a:t>- Psychological Practice in Physical Health ‘Fundamentals’</a:t>
          </a:r>
        </a:p>
      </dgm:t>
    </dgm:pt>
    <dgm:pt modelId="{729593FE-98DC-411D-8D52-611118BE393D}" type="parTrans" cxnId="{3477E79D-AD96-4EDE-B5D6-0656E70BA977}">
      <dgm:prSet/>
      <dgm:spPr/>
      <dgm:t>
        <a:bodyPr/>
        <a:lstStyle/>
        <a:p>
          <a:endParaRPr lang="en-GB"/>
        </a:p>
      </dgm:t>
    </dgm:pt>
    <dgm:pt modelId="{6CDE4E8A-08DD-450C-AD71-52F93EEEDD13}" type="sibTrans" cxnId="{3477E79D-AD96-4EDE-B5D6-0656E70BA977}">
      <dgm:prSet/>
      <dgm:spPr/>
      <dgm:t>
        <a:bodyPr/>
        <a:lstStyle/>
        <a:p>
          <a:endParaRPr lang="en-GB"/>
        </a:p>
      </dgm:t>
    </dgm:pt>
    <dgm:pt modelId="{6F0A7DC2-29A9-48C2-AC87-FAEC35B036B8}">
      <dgm:prSet/>
      <dgm:spPr>
        <a:solidFill>
          <a:srgbClr val="7030A0"/>
        </a:solidFill>
      </dgm:spPr>
      <dgm:t>
        <a:bodyPr/>
        <a:lstStyle/>
        <a:p>
          <a:r>
            <a:rPr lang="en-GB"/>
            <a:t>Careers event attendance to promote the profession</a:t>
          </a:r>
        </a:p>
      </dgm:t>
    </dgm:pt>
    <dgm:pt modelId="{5A85D86F-1BC6-4EEC-8758-B205C36A7B89}" type="parTrans" cxnId="{5EF2F39D-CDAD-4A39-B2CC-48AC39FC3B63}">
      <dgm:prSet/>
      <dgm:spPr/>
      <dgm:t>
        <a:bodyPr/>
        <a:lstStyle/>
        <a:p>
          <a:endParaRPr lang="en-GB"/>
        </a:p>
      </dgm:t>
    </dgm:pt>
    <dgm:pt modelId="{F3A8F7E3-C4B9-45B0-A5AD-D8BEC61A2B98}" type="sibTrans" cxnId="{5EF2F39D-CDAD-4A39-B2CC-48AC39FC3B63}">
      <dgm:prSet/>
      <dgm:spPr/>
      <dgm:t>
        <a:bodyPr/>
        <a:lstStyle/>
        <a:p>
          <a:endParaRPr lang="en-GB"/>
        </a:p>
      </dgm:t>
    </dgm:pt>
    <dgm:pt modelId="{E2160C98-3E6B-49CC-AFCA-37CEEA2BCA6A}">
      <dgm:prSet custT="1"/>
      <dgm:spPr>
        <a:solidFill>
          <a:srgbClr val="9900CC"/>
        </a:solidFill>
      </dgm:spPr>
      <dgm:t>
        <a:bodyPr/>
        <a:lstStyle/>
        <a:p>
          <a:pPr algn="ctr"/>
          <a:r>
            <a:rPr lang="en-GB" sz="1400"/>
            <a:t>Supporting Equality, Diversity and Inclusivity </a:t>
          </a:r>
        </a:p>
        <a:p>
          <a:pPr algn="l"/>
          <a:r>
            <a:rPr lang="en-GB" sz="1400"/>
            <a:t>- </a:t>
          </a:r>
          <a:r>
            <a:rPr lang="en-GB" sz="1200"/>
            <a:t>Ethnic representation in the workforce</a:t>
          </a:r>
          <a:endParaRPr lang="en-GB" sz="1400"/>
        </a:p>
      </dgm:t>
    </dgm:pt>
    <dgm:pt modelId="{AF283ED0-7C1E-4E2D-9607-F96B65DF48C5}" type="parTrans" cxnId="{00582242-497E-4488-A347-9B3EBE699183}">
      <dgm:prSet/>
      <dgm:spPr/>
      <dgm:t>
        <a:bodyPr/>
        <a:lstStyle/>
        <a:p>
          <a:endParaRPr lang="en-GB"/>
        </a:p>
      </dgm:t>
    </dgm:pt>
    <dgm:pt modelId="{B2EAAE0C-F955-426F-9492-92A541E21C54}" type="sibTrans" cxnId="{00582242-497E-4488-A347-9B3EBE699183}">
      <dgm:prSet/>
      <dgm:spPr/>
      <dgm:t>
        <a:bodyPr/>
        <a:lstStyle/>
        <a:p>
          <a:endParaRPr lang="en-GB"/>
        </a:p>
      </dgm:t>
    </dgm:pt>
    <dgm:pt modelId="{9220F9DC-F894-4F2F-B5FE-468F78009798}">
      <dgm:prSet/>
      <dgm:spPr>
        <a:solidFill>
          <a:srgbClr val="7030A0"/>
        </a:solidFill>
      </dgm:spPr>
      <dgm:t>
        <a:bodyPr/>
        <a:lstStyle/>
        <a:p>
          <a:r>
            <a:rPr lang="en-GB"/>
            <a:t>Connecting 11 Integrated Care Systems with Psychological Professions leads</a:t>
          </a:r>
        </a:p>
      </dgm:t>
    </dgm:pt>
    <dgm:pt modelId="{AA47BB2F-84CF-4BC5-B2C3-6C5A8AE69663}" type="parTrans" cxnId="{7845C5A2-E20E-45C0-9F81-AADB24CDA6C5}">
      <dgm:prSet/>
      <dgm:spPr/>
      <dgm:t>
        <a:bodyPr/>
        <a:lstStyle/>
        <a:p>
          <a:endParaRPr lang="en-GB"/>
        </a:p>
      </dgm:t>
    </dgm:pt>
    <dgm:pt modelId="{A0386194-15C5-4505-A5F8-6D4EC1D76148}" type="sibTrans" cxnId="{7845C5A2-E20E-45C0-9F81-AADB24CDA6C5}">
      <dgm:prSet/>
      <dgm:spPr/>
      <dgm:t>
        <a:bodyPr/>
        <a:lstStyle/>
        <a:p>
          <a:endParaRPr lang="en-GB"/>
        </a:p>
      </dgm:t>
    </dgm:pt>
    <dgm:pt modelId="{997315C0-9574-4643-B5FB-02DF322F0213}">
      <dgm:prSet/>
      <dgm:spPr>
        <a:solidFill>
          <a:srgbClr val="9933FF"/>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a:t>Over 1500 critical friend responses</a:t>
          </a:r>
        </a:p>
        <a:p>
          <a:pPr marL="0" lvl="0" defTabSz="755650">
            <a:lnSpc>
              <a:spcPct val="90000"/>
            </a:lnSpc>
            <a:spcBef>
              <a:spcPct val="0"/>
            </a:spcBef>
            <a:spcAft>
              <a:spcPct val="35000"/>
            </a:spcAft>
            <a:buNone/>
          </a:pPr>
          <a:endParaRPr lang="en-GB"/>
        </a:p>
      </dgm:t>
    </dgm:pt>
    <dgm:pt modelId="{4C2236B8-92EE-4BC3-99DE-774022576391}" type="parTrans" cxnId="{B2E725EE-CC1F-442B-A9F7-614CB8844B27}">
      <dgm:prSet/>
      <dgm:spPr/>
      <dgm:t>
        <a:bodyPr/>
        <a:lstStyle/>
        <a:p>
          <a:endParaRPr lang="en-GB"/>
        </a:p>
      </dgm:t>
    </dgm:pt>
    <dgm:pt modelId="{48502A5F-C0B7-49CB-8E04-4E99EE842BB4}" type="sibTrans" cxnId="{B2E725EE-CC1F-442B-A9F7-614CB8844B27}">
      <dgm:prSet/>
      <dgm:spPr/>
      <dgm:t>
        <a:bodyPr/>
        <a:lstStyle/>
        <a:p>
          <a:endParaRPr lang="en-GB"/>
        </a:p>
      </dgm:t>
    </dgm:pt>
    <dgm:pt modelId="{DB53DBFA-0962-4274-AF51-DCA4B6B9821C}">
      <dgm:prSet/>
      <dgm:spPr>
        <a:solidFill>
          <a:srgbClr val="9933FF"/>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a:t>Project to Connect Midlands Lived Experience Leads</a:t>
          </a:r>
        </a:p>
        <a:p>
          <a:pPr marL="0" lvl="0" defTabSz="622300">
            <a:lnSpc>
              <a:spcPct val="90000"/>
            </a:lnSpc>
            <a:spcBef>
              <a:spcPct val="0"/>
            </a:spcBef>
            <a:spcAft>
              <a:spcPct val="35000"/>
            </a:spcAft>
            <a:buNone/>
          </a:pPr>
          <a:endParaRPr lang="en-GB"/>
        </a:p>
      </dgm:t>
    </dgm:pt>
    <dgm:pt modelId="{6EF7C2B3-4040-42F3-83BC-D74B1015B54C}" type="parTrans" cxnId="{A384E2D6-ED00-438D-9FC7-F4F9728E5DC2}">
      <dgm:prSet/>
      <dgm:spPr/>
      <dgm:t>
        <a:bodyPr/>
        <a:lstStyle/>
        <a:p>
          <a:endParaRPr lang="en-GB"/>
        </a:p>
      </dgm:t>
    </dgm:pt>
    <dgm:pt modelId="{BEC59763-AB21-490A-ABAA-F1E266BD0D96}" type="sibTrans" cxnId="{A384E2D6-ED00-438D-9FC7-F4F9728E5DC2}">
      <dgm:prSet/>
      <dgm:spPr/>
      <dgm:t>
        <a:bodyPr/>
        <a:lstStyle/>
        <a:p>
          <a:endParaRPr lang="en-GB"/>
        </a:p>
      </dgm:t>
    </dgm:pt>
    <dgm:pt modelId="{EF125244-DC94-47B6-AD6A-B52407642EA4}">
      <dgm:prSet/>
      <dgm:spPr>
        <a:solidFill>
          <a:srgbClr val="9933FF"/>
        </a:solidFill>
      </dgm:spPr>
      <dgm:t>
        <a:bodyPr/>
        <a:lstStyle/>
        <a:p>
          <a:r>
            <a:rPr lang="en-GB"/>
            <a:t>Other workstreams, such as Promoting Mental Health and Wellbeing Practitioners (MHWP) in specialist settings… and more</a:t>
          </a:r>
        </a:p>
      </dgm:t>
    </dgm:pt>
    <dgm:pt modelId="{F52A78AE-8DAF-4531-9B5A-65E8D0630838}" type="parTrans" cxnId="{5A8CA421-52F5-429C-8758-D933D484D6DF}">
      <dgm:prSet/>
      <dgm:spPr/>
      <dgm:t>
        <a:bodyPr/>
        <a:lstStyle/>
        <a:p>
          <a:endParaRPr lang="en-GB"/>
        </a:p>
      </dgm:t>
    </dgm:pt>
    <dgm:pt modelId="{A559AED0-66D8-4FDE-BF8E-F13B9ABD6E3F}" type="sibTrans" cxnId="{5A8CA421-52F5-429C-8758-D933D484D6DF}">
      <dgm:prSet/>
      <dgm:spPr/>
      <dgm:t>
        <a:bodyPr/>
        <a:lstStyle/>
        <a:p>
          <a:endParaRPr lang="en-GB"/>
        </a:p>
      </dgm:t>
    </dgm:pt>
    <dgm:pt modelId="{42FEA198-9F95-4E0A-A02E-4EBE6EC303E8}">
      <dgm:prSet/>
      <dgm:spPr>
        <a:noFill/>
        <a:ln w="63500">
          <a:solidFill>
            <a:srgbClr val="7030A0"/>
          </a:solidFill>
        </a:ln>
      </dgm:spPr>
      <dgm:t>
        <a:bodyPr/>
        <a:lstStyle/>
        <a:p>
          <a:r>
            <a:rPr lang="en-GB" b="1">
              <a:solidFill>
                <a:schemeClr val="tx1"/>
              </a:solidFill>
            </a:rPr>
            <a:t>Communication, Engagement and Connections</a:t>
          </a:r>
        </a:p>
      </dgm:t>
    </dgm:pt>
    <dgm:pt modelId="{4A28CB62-0963-4EB9-B9C5-7CDE7F19C600}" type="parTrans" cxnId="{1E7FDB8D-7D81-49CD-9112-7A3B65A6B853}">
      <dgm:prSet/>
      <dgm:spPr/>
      <dgm:t>
        <a:bodyPr/>
        <a:lstStyle/>
        <a:p>
          <a:endParaRPr lang="en-GB"/>
        </a:p>
      </dgm:t>
    </dgm:pt>
    <dgm:pt modelId="{9A43A0D2-72B4-46D8-8EBF-2538ED680535}" type="sibTrans" cxnId="{1E7FDB8D-7D81-49CD-9112-7A3B65A6B853}">
      <dgm:prSet/>
      <dgm:spPr/>
      <dgm:t>
        <a:bodyPr/>
        <a:lstStyle/>
        <a:p>
          <a:endParaRPr lang="en-GB"/>
        </a:p>
      </dgm:t>
    </dgm:pt>
    <dgm:pt modelId="{F4C7264F-9D5D-4D4E-8095-343FE04481AB}">
      <dgm:prSet/>
      <dgm:spPr>
        <a:solidFill>
          <a:schemeClr val="bg1"/>
        </a:solidFill>
        <a:ln w="63500">
          <a:solidFill>
            <a:srgbClr val="9900CC"/>
          </a:solidFill>
        </a:ln>
      </dgm:spPr>
      <dgm:t>
        <a:bodyPr/>
        <a:lstStyle/>
        <a:p>
          <a:r>
            <a:rPr lang="en-GB" b="1">
              <a:solidFill>
                <a:schemeClr val="tx1"/>
              </a:solidFill>
            </a:rPr>
            <a:t>Sharing data driven  knowledge and supporting learning exchange</a:t>
          </a:r>
        </a:p>
      </dgm:t>
    </dgm:pt>
    <dgm:pt modelId="{3607719F-4821-4657-9B5F-23E505903094}" type="parTrans" cxnId="{614D3FA3-04FA-40CD-950F-A84E19BB5B31}">
      <dgm:prSet/>
      <dgm:spPr/>
      <dgm:t>
        <a:bodyPr/>
        <a:lstStyle/>
        <a:p>
          <a:endParaRPr lang="en-GB"/>
        </a:p>
      </dgm:t>
    </dgm:pt>
    <dgm:pt modelId="{7322BF8C-522A-40C6-B74D-D5BFE6C89502}" type="sibTrans" cxnId="{614D3FA3-04FA-40CD-950F-A84E19BB5B31}">
      <dgm:prSet/>
      <dgm:spPr/>
      <dgm:t>
        <a:bodyPr/>
        <a:lstStyle/>
        <a:p>
          <a:endParaRPr lang="en-GB"/>
        </a:p>
      </dgm:t>
    </dgm:pt>
    <dgm:pt modelId="{C5088783-CB46-4163-BBFA-F7FC6E0E7D69}">
      <dgm:prSet/>
      <dgm:spPr>
        <a:noFill/>
        <a:ln w="63500">
          <a:solidFill>
            <a:srgbClr val="9966FF"/>
          </a:solidFill>
        </a:ln>
      </dgm:spPr>
      <dgm:t>
        <a:bodyPr/>
        <a:lstStyle/>
        <a:p>
          <a:r>
            <a:rPr lang="en-GB" b="1">
              <a:solidFill>
                <a:schemeClr val="tx1"/>
              </a:solidFill>
            </a:rPr>
            <a:t>Professional advice informing professional practice and process</a:t>
          </a:r>
        </a:p>
      </dgm:t>
    </dgm:pt>
    <dgm:pt modelId="{0560A713-F416-470A-B833-74AB177FB869}" type="parTrans" cxnId="{F2E8CF49-752D-4D50-9D67-C5C721D4F601}">
      <dgm:prSet/>
      <dgm:spPr/>
      <dgm:t>
        <a:bodyPr/>
        <a:lstStyle/>
        <a:p>
          <a:endParaRPr lang="en-GB"/>
        </a:p>
      </dgm:t>
    </dgm:pt>
    <dgm:pt modelId="{D89CA1D6-C380-49FD-8FE3-5392BDE59B93}" type="sibTrans" cxnId="{F2E8CF49-752D-4D50-9D67-C5C721D4F601}">
      <dgm:prSet/>
      <dgm:spPr/>
      <dgm:t>
        <a:bodyPr/>
        <a:lstStyle/>
        <a:p>
          <a:endParaRPr lang="en-GB"/>
        </a:p>
      </dgm:t>
    </dgm:pt>
    <dgm:pt modelId="{80A1DB6E-DA9A-4F20-B5B7-C9DAF17BBBF5}" type="pres">
      <dgm:prSet presAssocID="{A8DA0954-0599-4236-B263-78F860C13F8E}" presName="diagram" presStyleCnt="0">
        <dgm:presLayoutVars>
          <dgm:dir/>
          <dgm:resizeHandles val="exact"/>
        </dgm:presLayoutVars>
      </dgm:prSet>
      <dgm:spPr/>
    </dgm:pt>
    <dgm:pt modelId="{95DC0A96-5997-483E-86AB-0D2D33BA507E}" type="pres">
      <dgm:prSet presAssocID="{42FEA198-9F95-4E0A-A02E-4EBE6EC303E8}" presName="node" presStyleLbl="node1" presStyleIdx="0" presStyleCnt="15">
        <dgm:presLayoutVars>
          <dgm:bulletEnabled val="1"/>
        </dgm:presLayoutVars>
      </dgm:prSet>
      <dgm:spPr/>
    </dgm:pt>
    <dgm:pt modelId="{04AC6ED6-824D-4299-9A08-1472C0408C55}" type="pres">
      <dgm:prSet presAssocID="{9A43A0D2-72B4-46D8-8EBF-2538ED680535}" presName="sibTrans" presStyleCnt="0"/>
      <dgm:spPr/>
    </dgm:pt>
    <dgm:pt modelId="{27DA359A-6300-4525-9252-79851B002A88}" type="pres">
      <dgm:prSet presAssocID="{71D60683-0FB2-4FF8-AA60-D84C5F035B20}" presName="node" presStyleLbl="node1" presStyleIdx="1" presStyleCnt="15">
        <dgm:presLayoutVars>
          <dgm:bulletEnabled val="1"/>
        </dgm:presLayoutVars>
      </dgm:prSet>
      <dgm:spPr/>
    </dgm:pt>
    <dgm:pt modelId="{78EEE5DB-8940-4084-BA9D-D2EF41647211}" type="pres">
      <dgm:prSet presAssocID="{13DA4F9C-0C6B-417E-B67E-28FC0CE56BDA}" presName="sibTrans" presStyleCnt="0"/>
      <dgm:spPr/>
    </dgm:pt>
    <dgm:pt modelId="{8C81D428-E869-4A24-AFC3-630206285CD6}" type="pres">
      <dgm:prSet presAssocID="{07B2A985-106B-470F-B07E-99121C08FC28}" presName="node" presStyleLbl="node1" presStyleIdx="2" presStyleCnt="15">
        <dgm:presLayoutVars>
          <dgm:bulletEnabled val="1"/>
        </dgm:presLayoutVars>
      </dgm:prSet>
      <dgm:spPr/>
    </dgm:pt>
    <dgm:pt modelId="{CA7823F3-4E1D-4495-9530-2E677B5D2EF4}" type="pres">
      <dgm:prSet presAssocID="{DB2A2FA6-A054-4C50-A558-D1AC2AD42A0C}" presName="sibTrans" presStyleCnt="0"/>
      <dgm:spPr/>
    </dgm:pt>
    <dgm:pt modelId="{3DF7922F-1AF1-4D12-91CE-D5721473C2F8}" type="pres">
      <dgm:prSet presAssocID="{6F0A7DC2-29A9-48C2-AC87-FAEC35B036B8}" presName="node" presStyleLbl="node1" presStyleIdx="3" presStyleCnt="15">
        <dgm:presLayoutVars>
          <dgm:bulletEnabled val="1"/>
        </dgm:presLayoutVars>
      </dgm:prSet>
      <dgm:spPr/>
    </dgm:pt>
    <dgm:pt modelId="{5F09DB5F-F8ED-4C3F-A00B-4EF01C860AFF}" type="pres">
      <dgm:prSet presAssocID="{F3A8F7E3-C4B9-45B0-A5AD-D8BEC61A2B98}" presName="sibTrans" presStyleCnt="0"/>
      <dgm:spPr/>
    </dgm:pt>
    <dgm:pt modelId="{BA97F046-80AC-4EBE-9A9A-7C002E60E342}" type="pres">
      <dgm:prSet presAssocID="{9220F9DC-F894-4F2F-B5FE-468F78009798}" presName="node" presStyleLbl="node1" presStyleIdx="4" presStyleCnt="15">
        <dgm:presLayoutVars>
          <dgm:bulletEnabled val="1"/>
        </dgm:presLayoutVars>
      </dgm:prSet>
      <dgm:spPr/>
    </dgm:pt>
    <dgm:pt modelId="{0BF69A9F-EE4B-46AE-8815-D8657FBB1F90}" type="pres">
      <dgm:prSet presAssocID="{A0386194-15C5-4505-A5F8-6D4EC1D76148}" presName="sibTrans" presStyleCnt="0"/>
      <dgm:spPr/>
    </dgm:pt>
    <dgm:pt modelId="{204A1EC5-100C-4A32-8672-F5A545EDA908}" type="pres">
      <dgm:prSet presAssocID="{F4C7264F-9D5D-4D4E-8095-343FE04481AB}" presName="node" presStyleLbl="node1" presStyleIdx="5" presStyleCnt="15" custLinFactNeighborX="-485" custLinFactNeighborY="-1042">
        <dgm:presLayoutVars>
          <dgm:bulletEnabled val="1"/>
        </dgm:presLayoutVars>
      </dgm:prSet>
      <dgm:spPr/>
    </dgm:pt>
    <dgm:pt modelId="{9F69766D-6081-452C-8631-163E4111EA2C}" type="pres">
      <dgm:prSet presAssocID="{7322BF8C-522A-40C6-B74D-D5BFE6C89502}" presName="sibTrans" presStyleCnt="0"/>
      <dgm:spPr/>
    </dgm:pt>
    <dgm:pt modelId="{BA3EF4FC-3F0C-49A9-A88B-1737BD1F4289}" type="pres">
      <dgm:prSet presAssocID="{8ED0C7FE-2755-478A-9A37-3B4C5461C94F}" presName="node" presStyleLbl="node1" presStyleIdx="6" presStyleCnt="15">
        <dgm:presLayoutVars>
          <dgm:bulletEnabled val="1"/>
        </dgm:presLayoutVars>
      </dgm:prSet>
      <dgm:spPr/>
    </dgm:pt>
    <dgm:pt modelId="{81EE1BF9-D06E-4C68-8A89-2B58F8262C0F}" type="pres">
      <dgm:prSet presAssocID="{7CC43F70-3FFA-44CA-B41C-0B292DD384AA}" presName="sibTrans" presStyleCnt="0"/>
      <dgm:spPr/>
    </dgm:pt>
    <dgm:pt modelId="{202ED423-6D01-49C6-A913-A337D022B52B}" type="pres">
      <dgm:prSet presAssocID="{62FCC01A-4BD1-4647-B732-4D9634DD55C0}" presName="node" presStyleLbl="node1" presStyleIdx="7" presStyleCnt="15">
        <dgm:presLayoutVars>
          <dgm:bulletEnabled val="1"/>
        </dgm:presLayoutVars>
      </dgm:prSet>
      <dgm:spPr/>
    </dgm:pt>
    <dgm:pt modelId="{6D3BC512-66C0-489B-A194-24F259BC4A26}" type="pres">
      <dgm:prSet presAssocID="{07FBC974-E004-40AF-9D14-8D899CBF40BB}" presName="sibTrans" presStyleCnt="0"/>
      <dgm:spPr/>
    </dgm:pt>
    <dgm:pt modelId="{3964F6CD-FF23-4E6E-A615-0036443DF27A}" type="pres">
      <dgm:prSet presAssocID="{E3A3B582-A965-491A-9ABF-7BB8EE172942}" presName="node" presStyleLbl="node1" presStyleIdx="8" presStyleCnt="15">
        <dgm:presLayoutVars>
          <dgm:bulletEnabled val="1"/>
        </dgm:presLayoutVars>
      </dgm:prSet>
      <dgm:spPr/>
    </dgm:pt>
    <dgm:pt modelId="{AFFAA1B4-4998-4B27-85D2-997A44C12732}" type="pres">
      <dgm:prSet presAssocID="{6CDE4E8A-08DD-450C-AD71-52F93EEEDD13}" presName="sibTrans" presStyleCnt="0"/>
      <dgm:spPr/>
    </dgm:pt>
    <dgm:pt modelId="{29D475DD-7EA4-4D8A-997A-8A50FB5BF0C1}" type="pres">
      <dgm:prSet presAssocID="{E2160C98-3E6B-49CC-AFCA-37CEEA2BCA6A}" presName="node" presStyleLbl="node1" presStyleIdx="9" presStyleCnt="15">
        <dgm:presLayoutVars>
          <dgm:bulletEnabled val="1"/>
        </dgm:presLayoutVars>
      </dgm:prSet>
      <dgm:spPr/>
    </dgm:pt>
    <dgm:pt modelId="{A163FED6-E0A8-4FFA-9DBB-EDBA39A444A7}" type="pres">
      <dgm:prSet presAssocID="{B2EAAE0C-F955-426F-9492-92A541E21C54}" presName="sibTrans" presStyleCnt="0"/>
      <dgm:spPr/>
    </dgm:pt>
    <dgm:pt modelId="{25AEA226-B532-4624-ADA0-1AE7D6F112CE}" type="pres">
      <dgm:prSet presAssocID="{C5088783-CB46-4163-BBFA-F7FC6E0E7D69}" presName="node" presStyleLbl="node1" presStyleIdx="10" presStyleCnt="15">
        <dgm:presLayoutVars>
          <dgm:bulletEnabled val="1"/>
        </dgm:presLayoutVars>
      </dgm:prSet>
      <dgm:spPr/>
    </dgm:pt>
    <dgm:pt modelId="{AA0A7BD0-B4D6-4C48-81D4-09886DF05D1B}" type="pres">
      <dgm:prSet presAssocID="{D89CA1D6-C380-49FD-8FE3-5392BDE59B93}" presName="sibTrans" presStyleCnt="0"/>
      <dgm:spPr/>
    </dgm:pt>
    <dgm:pt modelId="{36EBFAD2-E77D-4327-8582-58662604BF86}" type="pres">
      <dgm:prSet presAssocID="{7714C1A4-B437-4E4C-9E89-095EF8F5AE43}" presName="node" presStyleLbl="node1" presStyleIdx="11" presStyleCnt="15">
        <dgm:presLayoutVars>
          <dgm:bulletEnabled val="1"/>
        </dgm:presLayoutVars>
      </dgm:prSet>
      <dgm:spPr/>
    </dgm:pt>
    <dgm:pt modelId="{F2F00547-C452-49A1-9466-43938E3F06F3}" type="pres">
      <dgm:prSet presAssocID="{24C05254-CC24-4152-9296-CB5688D422F8}" presName="sibTrans" presStyleCnt="0"/>
      <dgm:spPr/>
    </dgm:pt>
    <dgm:pt modelId="{83CEB117-0762-47C5-8DBA-B29BF41DEE0F}" type="pres">
      <dgm:prSet presAssocID="{997315C0-9574-4643-B5FB-02DF322F0213}" presName="node" presStyleLbl="node1" presStyleIdx="12" presStyleCnt="15">
        <dgm:presLayoutVars>
          <dgm:bulletEnabled val="1"/>
        </dgm:presLayoutVars>
      </dgm:prSet>
      <dgm:spPr/>
    </dgm:pt>
    <dgm:pt modelId="{16288DF2-70D2-4C5F-B6D6-97BCE7B70C44}" type="pres">
      <dgm:prSet presAssocID="{48502A5F-C0B7-49CB-8E04-4E99EE842BB4}" presName="sibTrans" presStyleCnt="0"/>
      <dgm:spPr/>
    </dgm:pt>
    <dgm:pt modelId="{B5D4B339-FD89-461C-80A9-11914932F714}" type="pres">
      <dgm:prSet presAssocID="{DB53DBFA-0962-4274-AF51-DCA4B6B9821C}" presName="node" presStyleLbl="node1" presStyleIdx="13" presStyleCnt="15">
        <dgm:presLayoutVars>
          <dgm:bulletEnabled val="1"/>
        </dgm:presLayoutVars>
      </dgm:prSet>
      <dgm:spPr/>
    </dgm:pt>
    <dgm:pt modelId="{C12B41E7-59C0-4D71-B8CD-26A146D9A8E3}" type="pres">
      <dgm:prSet presAssocID="{BEC59763-AB21-490A-ABAA-F1E266BD0D96}" presName="sibTrans" presStyleCnt="0"/>
      <dgm:spPr/>
    </dgm:pt>
    <dgm:pt modelId="{ADEEA700-41BA-4F16-88F7-FEFFC2C709C0}" type="pres">
      <dgm:prSet presAssocID="{EF125244-DC94-47B6-AD6A-B52407642EA4}" presName="node" presStyleLbl="node1" presStyleIdx="14" presStyleCnt="15">
        <dgm:presLayoutVars>
          <dgm:bulletEnabled val="1"/>
        </dgm:presLayoutVars>
      </dgm:prSet>
      <dgm:spPr/>
    </dgm:pt>
  </dgm:ptLst>
  <dgm:cxnLst>
    <dgm:cxn modelId="{3CE5880A-4B47-45B3-AC04-716A8A65DC6F}" type="presOf" srcId="{71D60683-0FB2-4FF8-AA60-D84C5F035B20}" destId="{27DA359A-6300-4525-9252-79851B002A88}" srcOrd="0" destOrd="0" presId="urn:microsoft.com/office/officeart/2005/8/layout/default"/>
    <dgm:cxn modelId="{5A8CA421-52F5-429C-8758-D933D484D6DF}" srcId="{A8DA0954-0599-4236-B263-78F860C13F8E}" destId="{EF125244-DC94-47B6-AD6A-B52407642EA4}" srcOrd="14" destOrd="0" parTransId="{F52A78AE-8DAF-4531-9B5A-65E8D0630838}" sibTransId="{A559AED0-66D8-4FDE-BF8E-F13B9ABD6E3F}"/>
    <dgm:cxn modelId="{B0090725-8A35-4BA9-9FA7-030DB807DCF3}" srcId="{A8DA0954-0599-4236-B263-78F860C13F8E}" destId="{71D60683-0FB2-4FF8-AA60-D84C5F035B20}" srcOrd="1" destOrd="0" parTransId="{B77C3334-9077-4419-905E-04D042EC3D3A}" sibTransId="{13DA4F9C-0C6B-417E-B67E-28FC0CE56BDA}"/>
    <dgm:cxn modelId="{05A0232C-91FE-446E-8765-A26C38EAD906}" type="presOf" srcId="{F4C7264F-9D5D-4D4E-8095-343FE04481AB}" destId="{204A1EC5-100C-4A32-8672-F5A545EDA908}" srcOrd="0" destOrd="0" presId="urn:microsoft.com/office/officeart/2005/8/layout/default"/>
    <dgm:cxn modelId="{9F584236-CD1A-4E6E-B895-40BBA4AC0B85}" type="presOf" srcId="{42FEA198-9F95-4E0A-A02E-4EBE6EC303E8}" destId="{95DC0A96-5997-483E-86AB-0D2D33BA507E}" srcOrd="0" destOrd="0" presId="urn:microsoft.com/office/officeart/2005/8/layout/default"/>
    <dgm:cxn modelId="{00582242-497E-4488-A347-9B3EBE699183}" srcId="{A8DA0954-0599-4236-B263-78F860C13F8E}" destId="{E2160C98-3E6B-49CC-AFCA-37CEEA2BCA6A}" srcOrd="9" destOrd="0" parTransId="{AF283ED0-7C1E-4E2D-9607-F96B65DF48C5}" sibTransId="{B2EAAE0C-F955-426F-9492-92A541E21C54}"/>
    <dgm:cxn modelId="{1991D368-677E-4641-938C-DDD4440C5644}" type="presOf" srcId="{A8DA0954-0599-4236-B263-78F860C13F8E}" destId="{80A1DB6E-DA9A-4F20-B5B7-C9DAF17BBBF5}" srcOrd="0" destOrd="0" presId="urn:microsoft.com/office/officeart/2005/8/layout/default"/>
    <dgm:cxn modelId="{F2E8CF49-752D-4D50-9D67-C5C721D4F601}" srcId="{A8DA0954-0599-4236-B263-78F860C13F8E}" destId="{C5088783-CB46-4163-BBFA-F7FC6E0E7D69}" srcOrd="10" destOrd="0" parTransId="{0560A713-F416-470A-B833-74AB177FB869}" sibTransId="{D89CA1D6-C380-49FD-8FE3-5392BDE59B93}"/>
    <dgm:cxn modelId="{883B064B-69E8-4F8A-969A-6234E4D85853}" type="presOf" srcId="{EF125244-DC94-47B6-AD6A-B52407642EA4}" destId="{ADEEA700-41BA-4F16-88F7-FEFFC2C709C0}" srcOrd="0" destOrd="0" presId="urn:microsoft.com/office/officeart/2005/8/layout/default"/>
    <dgm:cxn modelId="{F8A85E71-848B-4CBE-83DC-D6B3611A5FD4}" type="presOf" srcId="{DB53DBFA-0962-4274-AF51-DCA4B6B9821C}" destId="{B5D4B339-FD89-461C-80A9-11914932F714}" srcOrd="0" destOrd="0" presId="urn:microsoft.com/office/officeart/2005/8/layout/default"/>
    <dgm:cxn modelId="{7B76E273-DD0D-443B-BF07-F1F524BF08A6}" type="presOf" srcId="{9220F9DC-F894-4F2F-B5FE-468F78009798}" destId="{BA97F046-80AC-4EBE-9A9A-7C002E60E342}" srcOrd="0" destOrd="0" presId="urn:microsoft.com/office/officeart/2005/8/layout/default"/>
    <dgm:cxn modelId="{54198774-E9C1-4362-84FB-EB002C3A77B3}" type="presOf" srcId="{6F0A7DC2-29A9-48C2-AC87-FAEC35B036B8}" destId="{3DF7922F-1AF1-4D12-91CE-D5721473C2F8}" srcOrd="0" destOrd="0" presId="urn:microsoft.com/office/officeart/2005/8/layout/default"/>
    <dgm:cxn modelId="{B40DD256-A847-4CC9-A470-8721AEEF3CE9}" type="presOf" srcId="{E2160C98-3E6B-49CC-AFCA-37CEEA2BCA6A}" destId="{29D475DD-7EA4-4D8A-997A-8A50FB5BF0C1}" srcOrd="0" destOrd="0" presId="urn:microsoft.com/office/officeart/2005/8/layout/default"/>
    <dgm:cxn modelId="{5B8CFE7C-96FF-465B-AF5C-444B9837A286}" type="presOf" srcId="{7714C1A4-B437-4E4C-9E89-095EF8F5AE43}" destId="{36EBFAD2-E77D-4327-8582-58662604BF86}" srcOrd="0" destOrd="0" presId="urn:microsoft.com/office/officeart/2005/8/layout/default"/>
    <dgm:cxn modelId="{9021BE80-CC73-414F-9EC7-216F358BB630}" type="presOf" srcId="{07B2A985-106B-470F-B07E-99121C08FC28}" destId="{8C81D428-E869-4A24-AFC3-630206285CD6}" srcOrd="0" destOrd="0" presId="urn:microsoft.com/office/officeart/2005/8/layout/default"/>
    <dgm:cxn modelId="{1E7FDB8D-7D81-49CD-9112-7A3B65A6B853}" srcId="{A8DA0954-0599-4236-B263-78F860C13F8E}" destId="{42FEA198-9F95-4E0A-A02E-4EBE6EC303E8}" srcOrd="0" destOrd="0" parTransId="{4A28CB62-0963-4EB9-B9C5-7CDE7F19C600}" sibTransId="{9A43A0D2-72B4-46D8-8EBF-2538ED680535}"/>
    <dgm:cxn modelId="{53C1B790-D4FA-422D-81C5-D727643CD3F1}" type="presOf" srcId="{62FCC01A-4BD1-4647-B732-4D9634DD55C0}" destId="{202ED423-6D01-49C6-A913-A337D022B52B}" srcOrd="0" destOrd="0" presId="urn:microsoft.com/office/officeart/2005/8/layout/default"/>
    <dgm:cxn modelId="{72012792-51A4-4C38-992A-F805223937A7}" srcId="{A8DA0954-0599-4236-B263-78F860C13F8E}" destId="{62FCC01A-4BD1-4647-B732-4D9634DD55C0}" srcOrd="7" destOrd="0" parTransId="{0751E12D-E697-4CB7-8208-64B592AF4BA1}" sibTransId="{07FBC974-E004-40AF-9D14-8D899CBF40BB}"/>
    <dgm:cxn modelId="{73CD7693-A687-4E5B-8F61-4201F66A174D}" srcId="{A8DA0954-0599-4236-B263-78F860C13F8E}" destId="{8ED0C7FE-2755-478A-9A37-3B4C5461C94F}" srcOrd="6" destOrd="0" parTransId="{56A5DB14-0BC6-4CF8-A10B-8417A34DD6BC}" sibTransId="{7CC43F70-3FFA-44CA-B41C-0B292DD384AA}"/>
    <dgm:cxn modelId="{1C87289C-2FA6-4963-8832-BD3DE47098F3}" type="presOf" srcId="{E3A3B582-A965-491A-9ABF-7BB8EE172942}" destId="{3964F6CD-FF23-4E6E-A615-0036443DF27A}" srcOrd="0" destOrd="0" presId="urn:microsoft.com/office/officeart/2005/8/layout/default"/>
    <dgm:cxn modelId="{3477E79D-AD96-4EDE-B5D6-0656E70BA977}" srcId="{A8DA0954-0599-4236-B263-78F860C13F8E}" destId="{E3A3B582-A965-491A-9ABF-7BB8EE172942}" srcOrd="8" destOrd="0" parTransId="{729593FE-98DC-411D-8D52-611118BE393D}" sibTransId="{6CDE4E8A-08DD-450C-AD71-52F93EEEDD13}"/>
    <dgm:cxn modelId="{5EF2F39D-CDAD-4A39-B2CC-48AC39FC3B63}" srcId="{A8DA0954-0599-4236-B263-78F860C13F8E}" destId="{6F0A7DC2-29A9-48C2-AC87-FAEC35B036B8}" srcOrd="3" destOrd="0" parTransId="{5A85D86F-1BC6-4EEC-8758-B205C36A7B89}" sibTransId="{F3A8F7E3-C4B9-45B0-A5AD-D8BEC61A2B98}"/>
    <dgm:cxn modelId="{7845C5A2-E20E-45C0-9F81-AADB24CDA6C5}" srcId="{A8DA0954-0599-4236-B263-78F860C13F8E}" destId="{9220F9DC-F894-4F2F-B5FE-468F78009798}" srcOrd="4" destOrd="0" parTransId="{AA47BB2F-84CF-4BC5-B2C3-6C5A8AE69663}" sibTransId="{A0386194-15C5-4505-A5F8-6D4EC1D76148}"/>
    <dgm:cxn modelId="{614D3FA3-04FA-40CD-950F-A84E19BB5B31}" srcId="{A8DA0954-0599-4236-B263-78F860C13F8E}" destId="{F4C7264F-9D5D-4D4E-8095-343FE04481AB}" srcOrd="5" destOrd="0" parTransId="{3607719F-4821-4657-9B5F-23E505903094}" sibTransId="{7322BF8C-522A-40C6-B74D-D5BFE6C89502}"/>
    <dgm:cxn modelId="{C5B752BD-1340-4AA7-A72D-CD053924E4CD}" type="presOf" srcId="{C5088783-CB46-4163-BBFA-F7FC6E0E7D69}" destId="{25AEA226-B532-4624-ADA0-1AE7D6F112CE}" srcOrd="0" destOrd="0" presId="urn:microsoft.com/office/officeart/2005/8/layout/default"/>
    <dgm:cxn modelId="{CB2ECBCB-F604-4798-8902-4F8A03F27016}" srcId="{A8DA0954-0599-4236-B263-78F860C13F8E}" destId="{7714C1A4-B437-4E4C-9E89-095EF8F5AE43}" srcOrd="11" destOrd="0" parTransId="{84A939C8-E38B-41FE-986E-131B1F9E8E44}" sibTransId="{24C05254-CC24-4152-9296-CB5688D422F8}"/>
    <dgm:cxn modelId="{405B06CC-3B8E-4134-BB96-106A14D63430}" type="presOf" srcId="{8ED0C7FE-2755-478A-9A37-3B4C5461C94F}" destId="{BA3EF4FC-3F0C-49A9-A88B-1737BD1F4289}" srcOrd="0" destOrd="0" presId="urn:microsoft.com/office/officeart/2005/8/layout/default"/>
    <dgm:cxn modelId="{A384E2D6-ED00-438D-9FC7-F4F9728E5DC2}" srcId="{A8DA0954-0599-4236-B263-78F860C13F8E}" destId="{DB53DBFA-0962-4274-AF51-DCA4B6B9821C}" srcOrd="13" destOrd="0" parTransId="{6EF7C2B3-4040-42F3-83BC-D74B1015B54C}" sibTransId="{BEC59763-AB21-490A-ABAA-F1E266BD0D96}"/>
    <dgm:cxn modelId="{36A863D7-5042-443A-A0CF-F95F14E20383}" type="presOf" srcId="{997315C0-9574-4643-B5FB-02DF322F0213}" destId="{83CEB117-0762-47C5-8DBA-B29BF41DEE0F}" srcOrd="0" destOrd="0" presId="urn:microsoft.com/office/officeart/2005/8/layout/default"/>
    <dgm:cxn modelId="{368478DC-4B15-4DF0-A64E-A92177B0ABB3}" srcId="{A8DA0954-0599-4236-B263-78F860C13F8E}" destId="{07B2A985-106B-470F-B07E-99121C08FC28}" srcOrd="2" destOrd="0" parTransId="{4FCA6E86-1C36-4068-AF2F-188CD1C2B5F5}" sibTransId="{DB2A2FA6-A054-4C50-A558-D1AC2AD42A0C}"/>
    <dgm:cxn modelId="{B2E725EE-CC1F-442B-A9F7-614CB8844B27}" srcId="{A8DA0954-0599-4236-B263-78F860C13F8E}" destId="{997315C0-9574-4643-B5FB-02DF322F0213}" srcOrd="12" destOrd="0" parTransId="{4C2236B8-92EE-4BC3-99DE-774022576391}" sibTransId="{48502A5F-C0B7-49CB-8E04-4E99EE842BB4}"/>
    <dgm:cxn modelId="{76394145-3CE6-4FD5-9C88-3ED0486BB171}" type="presParOf" srcId="{80A1DB6E-DA9A-4F20-B5B7-C9DAF17BBBF5}" destId="{95DC0A96-5997-483E-86AB-0D2D33BA507E}" srcOrd="0" destOrd="0" presId="urn:microsoft.com/office/officeart/2005/8/layout/default"/>
    <dgm:cxn modelId="{B29C09F5-CB59-4ECD-89FE-B1439E1CBECC}" type="presParOf" srcId="{80A1DB6E-DA9A-4F20-B5B7-C9DAF17BBBF5}" destId="{04AC6ED6-824D-4299-9A08-1472C0408C55}" srcOrd="1" destOrd="0" presId="urn:microsoft.com/office/officeart/2005/8/layout/default"/>
    <dgm:cxn modelId="{795DC3EA-CA50-473A-BFAA-B28C46962276}" type="presParOf" srcId="{80A1DB6E-DA9A-4F20-B5B7-C9DAF17BBBF5}" destId="{27DA359A-6300-4525-9252-79851B002A88}" srcOrd="2" destOrd="0" presId="urn:microsoft.com/office/officeart/2005/8/layout/default"/>
    <dgm:cxn modelId="{011A79FD-00CD-484C-B69C-AF8DD29B9A52}" type="presParOf" srcId="{80A1DB6E-DA9A-4F20-B5B7-C9DAF17BBBF5}" destId="{78EEE5DB-8940-4084-BA9D-D2EF41647211}" srcOrd="3" destOrd="0" presId="urn:microsoft.com/office/officeart/2005/8/layout/default"/>
    <dgm:cxn modelId="{13FD29C6-20C4-44B5-BB47-44EDFDE5F033}" type="presParOf" srcId="{80A1DB6E-DA9A-4F20-B5B7-C9DAF17BBBF5}" destId="{8C81D428-E869-4A24-AFC3-630206285CD6}" srcOrd="4" destOrd="0" presId="urn:microsoft.com/office/officeart/2005/8/layout/default"/>
    <dgm:cxn modelId="{32C80A2C-F54F-4E2E-A80D-56BDDB0D64E1}" type="presParOf" srcId="{80A1DB6E-DA9A-4F20-B5B7-C9DAF17BBBF5}" destId="{CA7823F3-4E1D-4495-9530-2E677B5D2EF4}" srcOrd="5" destOrd="0" presId="urn:microsoft.com/office/officeart/2005/8/layout/default"/>
    <dgm:cxn modelId="{C497692E-1A11-4016-94F1-0FF1F2BD943E}" type="presParOf" srcId="{80A1DB6E-DA9A-4F20-B5B7-C9DAF17BBBF5}" destId="{3DF7922F-1AF1-4D12-91CE-D5721473C2F8}" srcOrd="6" destOrd="0" presId="urn:microsoft.com/office/officeart/2005/8/layout/default"/>
    <dgm:cxn modelId="{EF8870AB-B23D-4B7B-B160-03AA5F7C6EA2}" type="presParOf" srcId="{80A1DB6E-DA9A-4F20-B5B7-C9DAF17BBBF5}" destId="{5F09DB5F-F8ED-4C3F-A00B-4EF01C860AFF}" srcOrd="7" destOrd="0" presId="urn:microsoft.com/office/officeart/2005/8/layout/default"/>
    <dgm:cxn modelId="{8BA872C1-5416-4B0D-B57D-67B9EDC74CE1}" type="presParOf" srcId="{80A1DB6E-DA9A-4F20-B5B7-C9DAF17BBBF5}" destId="{BA97F046-80AC-4EBE-9A9A-7C002E60E342}" srcOrd="8" destOrd="0" presId="urn:microsoft.com/office/officeart/2005/8/layout/default"/>
    <dgm:cxn modelId="{630780AB-0FE4-43B7-9DD5-F52235361B47}" type="presParOf" srcId="{80A1DB6E-DA9A-4F20-B5B7-C9DAF17BBBF5}" destId="{0BF69A9F-EE4B-46AE-8815-D8657FBB1F90}" srcOrd="9" destOrd="0" presId="urn:microsoft.com/office/officeart/2005/8/layout/default"/>
    <dgm:cxn modelId="{7E2A66A2-C16B-4953-A93A-8650EF30782A}" type="presParOf" srcId="{80A1DB6E-DA9A-4F20-B5B7-C9DAF17BBBF5}" destId="{204A1EC5-100C-4A32-8672-F5A545EDA908}" srcOrd="10" destOrd="0" presId="urn:microsoft.com/office/officeart/2005/8/layout/default"/>
    <dgm:cxn modelId="{6A1C9C5E-8A0D-4345-99F4-527FCAD0E946}" type="presParOf" srcId="{80A1DB6E-DA9A-4F20-B5B7-C9DAF17BBBF5}" destId="{9F69766D-6081-452C-8631-163E4111EA2C}" srcOrd="11" destOrd="0" presId="urn:microsoft.com/office/officeart/2005/8/layout/default"/>
    <dgm:cxn modelId="{E08D9EB8-F65E-4528-A469-A26AB0FE9568}" type="presParOf" srcId="{80A1DB6E-DA9A-4F20-B5B7-C9DAF17BBBF5}" destId="{BA3EF4FC-3F0C-49A9-A88B-1737BD1F4289}" srcOrd="12" destOrd="0" presId="urn:microsoft.com/office/officeart/2005/8/layout/default"/>
    <dgm:cxn modelId="{2AEADD24-2444-4EFA-B707-034A4BB143DB}" type="presParOf" srcId="{80A1DB6E-DA9A-4F20-B5B7-C9DAF17BBBF5}" destId="{81EE1BF9-D06E-4C68-8A89-2B58F8262C0F}" srcOrd="13" destOrd="0" presId="urn:microsoft.com/office/officeart/2005/8/layout/default"/>
    <dgm:cxn modelId="{68D45FCB-AE43-4971-8282-BC20CF2A5756}" type="presParOf" srcId="{80A1DB6E-DA9A-4F20-B5B7-C9DAF17BBBF5}" destId="{202ED423-6D01-49C6-A913-A337D022B52B}" srcOrd="14" destOrd="0" presId="urn:microsoft.com/office/officeart/2005/8/layout/default"/>
    <dgm:cxn modelId="{9686825E-8B76-457B-9C18-C81C04A76524}" type="presParOf" srcId="{80A1DB6E-DA9A-4F20-B5B7-C9DAF17BBBF5}" destId="{6D3BC512-66C0-489B-A194-24F259BC4A26}" srcOrd="15" destOrd="0" presId="urn:microsoft.com/office/officeart/2005/8/layout/default"/>
    <dgm:cxn modelId="{4190F6D3-A941-404D-A6DC-076583C5885A}" type="presParOf" srcId="{80A1DB6E-DA9A-4F20-B5B7-C9DAF17BBBF5}" destId="{3964F6CD-FF23-4E6E-A615-0036443DF27A}" srcOrd="16" destOrd="0" presId="urn:microsoft.com/office/officeart/2005/8/layout/default"/>
    <dgm:cxn modelId="{67615E8E-AF31-4A54-B25E-12CC5C276AED}" type="presParOf" srcId="{80A1DB6E-DA9A-4F20-B5B7-C9DAF17BBBF5}" destId="{AFFAA1B4-4998-4B27-85D2-997A44C12732}" srcOrd="17" destOrd="0" presId="urn:microsoft.com/office/officeart/2005/8/layout/default"/>
    <dgm:cxn modelId="{FF750C68-4F20-4506-808B-93659D2F5E66}" type="presParOf" srcId="{80A1DB6E-DA9A-4F20-B5B7-C9DAF17BBBF5}" destId="{29D475DD-7EA4-4D8A-997A-8A50FB5BF0C1}" srcOrd="18" destOrd="0" presId="urn:microsoft.com/office/officeart/2005/8/layout/default"/>
    <dgm:cxn modelId="{F6CC8E70-36AC-4AA3-BD8F-A7466474340D}" type="presParOf" srcId="{80A1DB6E-DA9A-4F20-B5B7-C9DAF17BBBF5}" destId="{A163FED6-E0A8-4FFA-9DBB-EDBA39A444A7}" srcOrd="19" destOrd="0" presId="urn:microsoft.com/office/officeart/2005/8/layout/default"/>
    <dgm:cxn modelId="{0992534D-A3A0-4E5B-B94B-3803738AEE20}" type="presParOf" srcId="{80A1DB6E-DA9A-4F20-B5B7-C9DAF17BBBF5}" destId="{25AEA226-B532-4624-ADA0-1AE7D6F112CE}" srcOrd="20" destOrd="0" presId="urn:microsoft.com/office/officeart/2005/8/layout/default"/>
    <dgm:cxn modelId="{8CA6B2D9-817B-48C9-ADC4-43A3C081B9F1}" type="presParOf" srcId="{80A1DB6E-DA9A-4F20-B5B7-C9DAF17BBBF5}" destId="{AA0A7BD0-B4D6-4C48-81D4-09886DF05D1B}" srcOrd="21" destOrd="0" presId="urn:microsoft.com/office/officeart/2005/8/layout/default"/>
    <dgm:cxn modelId="{14477C37-A093-4245-AA0F-2C2F0F5BA551}" type="presParOf" srcId="{80A1DB6E-DA9A-4F20-B5B7-C9DAF17BBBF5}" destId="{36EBFAD2-E77D-4327-8582-58662604BF86}" srcOrd="22" destOrd="0" presId="urn:microsoft.com/office/officeart/2005/8/layout/default"/>
    <dgm:cxn modelId="{08A48DE2-EF8D-4FE1-81FC-62BE4622663C}" type="presParOf" srcId="{80A1DB6E-DA9A-4F20-B5B7-C9DAF17BBBF5}" destId="{F2F00547-C452-49A1-9466-43938E3F06F3}" srcOrd="23" destOrd="0" presId="urn:microsoft.com/office/officeart/2005/8/layout/default"/>
    <dgm:cxn modelId="{4B2D6A9D-DBA4-4F05-AC6B-3FADADD9773E}" type="presParOf" srcId="{80A1DB6E-DA9A-4F20-B5B7-C9DAF17BBBF5}" destId="{83CEB117-0762-47C5-8DBA-B29BF41DEE0F}" srcOrd="24" destOrd="0" presId="urn:microsoft.com/office/officeart/2005/8/layout/default"/>
    <dgm:cxn modelId="{F25E3478-42A5-4E90-A767-531B71CB996C}" type="presParOf" srcId="{80A1DB6E-DA9A-4F20-B5B7-C9DAF17BBBF5}" destId="{16288DF2-70D2-4C5F-B6D6-97BCE7B70C44}" srcOrd="25" destOrd="0" presId="urn:microsoft.com/office/officeart/2005/8/layout/default"/>
    <dgm:cxn modelId="{9404F31A-4EEC-40EA-9A81-4AA6A183D190}" type="presParOf" srcId="{80A1DB6E-DA9A-4F20-B5B7-C9DAF17BBBF5}" destId="{B5D4B339-FD89-461C-80A9-11914932F714}" srcOrd="26" destOrd="0" presId="urn:microsoft.com/office/officeart/2005/8/layout/default"/>
    <dgm:cxn modelId="{4729EADA-2694-491D-9942-BC2523E7AE22}" type="presParOf" srcId="{80A1DB6E-DA9A-4F20-B5B7-C9DAF17BBBF5}" destId="{C12B41E7-59C0-4D71-B8CD-26A146D9A8E3}" srcOrd="27" destOrd="0" presId="urn:microsoft.com/office/officeart/2005/8/layout/default"/>
    <dgm:cxn modelId="{D6983F54-299F-40D4-8F34-8214E7564FBC}" type="presParOf" srcId="{80A1DB6E-DA9A-4F20-B5B7-C9DAF17BBBF5}" destId="{ADEEA700-41BA-4F16-88F7-FEFFC2C709C0}" srcOrd="2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50F69E-41FF-40A4-AF99-B41789EC8F25}"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3624DDAD-A30B-454B-8542-182F7C64667D}">
      <dgm:prSet phldrT="[Text]"/>
      <dgm:spPr>
        <a:solidFill>
          <a:srgbClr val="7030A0"/>
        </a:solidFill>
      </dgm:spPr>
      <dgm:t>
        <a:bodyPr/>
        <a:lstStyle/>
        <a:p>
          <a:r>
            <a:rPr lang="en-GB" b="0">
              <a:latin typeface="Arial"/>
              <a:cs typeface="Arial"/>
            </a:rPr>
            <a:t>Chief Psychological Professions Officers (CPPO) </a:t>
          </a:r>
        </a:p>
      </dgm:t>
    </dgm:pt>
    <dgm:pt modelId="{97926C26-F25B-4EEB-ADF9-C19E34BFEC08}" type="parTrans" cxnId="{DBB83310-C27A-464E-A370-56809E6E76ED}">
      <dgm:prSet/>
      <dgm:spPr/>
      <dgm:t>
        <a:bodyPr/>
        <a:lstStyle/>
        <a:p>
          <a:endParaRPr lang="en-GB"/>
        </a:p>
      </dgm:t>
    </dgm:pt>
    <dgm:pt modelId="{4A053BB5-F41D-4928-BC93-088D11AAEB68}" type="sibTrans" cxnId="{DBB83310-C27A-464E-A370-56809E6E76ED}">
      <dgm:prSet/>
      <dgm:spPr/>
      <dgm:t>
        <a:bodyPr/>
        <a:lstStyle/>
        <a:p>
          <a:endParaRPr lang="en-GB"/>
        </a:p>
      </dgm:t>
    </dgm:pt>
    <dgm:pt modelId="{BD389FB5-8C1D-4593-8CA6-C843F728EDC6}">
      <dgm:prSet/>
      <dgm:spPr>
        <a:solidFill>
          <a:srgbClr val="7030A0"/>
        </a:solidFill>
      </dgm:spPr>
      <dgm:t>
        <a:bodyPr/>
        <a:lstStyle/>
        <a:p>
          <a:r>
            <a:rPr lang="en-GB" b="0">
              <a:latin typeface="Arial"/>
              <a:cs typeface="Arial"/>
            </a:rPr>
            <a:t>Practitioners </a:t>
          </a:r>
        </a:p>
      </dgm:t>
    </dgm:pt>
    <dgm:pt modelId="{452BDCBE-0E89-438A-9C2D-E9BE7F080A80}" type="parTrans" cxnId="{BBB155F4-73E1-41A7-84A2-3ED9972057B7}">
      <dgm:prSet/>
      <dgm:spPr/>
      <dgm:t>
        <a:bodyPr/>
        <a:lstStyle/>
        <a:p>
          <a:endParaRPr lang="en-GB"/>
        </a:p>
      </dgm:t>
    </dgm:pt>
    <dgm:pt modelId="{E823621B-DB10-4108-848D-7CCA617FDCEA}" type="sibTrans" cxnId="{BBB155F4-73E1-41A7-84A2-3ED9972057B7}">
      <dgm:prSet/>
      <dgm:spPr/>
      <dgm:t>
        <a:bodyPr/>
        <a:lstStyle/>
        <a:p>
          <a:endParaRPr lang="en-GB"/>
        </a:p>
      </dgm:t>
    </dgm:pt>
    <dgm:pt modelId="{3F385774-F541-4412-A84F-41C64389217D}">
      <dgm:prSet/>
      <dgm:spPr>
        <a:solidFill>
          <a:srgbClr val="7030A0"/>
        </a:solidFill>
      </dgm:spPr>
      <dgm:t>
        <a:bodyPr/>
        <a:lstStyle/>
        <a:p>
          <a:r>
            <a:rPr lang="en-GB" b="0">
              <a:latin typeface="Arial"/>
              <a:cs typeface="Arial"/>
            </a:rPr>
            <a:t>Psychological Practice in Physical Healthcare </a:t>
          </a:r>
        </a:p>
      </dgm:t>
    </dgm:pt>
    <dgm:pt modelId="{960CB85F-990E-490E-9AA2-AAC489DC0556}" type="parTrans" cxnId="{96382D37-D66E-4BCA-83D6-4CC534F4CC86}">
      <dgm:prSet/>
      <dgm:spPr/>
      <dgm:t>
        <a:bodyPr/>
        <a:lstStyle/>
        <a:p>
          <a:endParaRPr lang="en-GB"/>
        </a:p>
      </dgm:t>
    </dgm:pt>
    <dgm:pt modelId="{E0DD5E6A-84F2-4267-A7DA-E7C16AC38A99}" type="sibTrans" cxnId="{96382D37-D66E-4BCA-83D6-4CC534F4CC86}">
      <dgm:prSet/>
      <dgm:spPr/>
      <dgm:t>
        <a:bodyPr/>
        <a:lstStyle/>
        <a:p>
          <a:endParaRPr lang="en-GB"/>
        </a:p>
      </dgm:t>
    </dgm:pt>
    <dgm:pt modelId="{F10A7439-C198-4CA7-993D-8D7E1359A652}">
      <dgm:prSet/>
      <dgm:spPr>
        <a:solidFill>
          <a:srgbClr val="7030A0"/>
        </a:solidFill>
      </dgm:spPr>
      <dgm:t>
        <a:bodyPr/>
        <a:lstStyle/>
        <a:p>
          <a:r>
            <a:rPr lang="en-GB" b="0">
              <a:latin typeface="Arial" panose="020B0604020202020204" pitchFamily="34" charset="0"/>
              <a:cs typeface="Arial" panose="020B0604020202020204" pitchFamily="34" charset="0"/>
            </a:rPr>
            <a:t>Clinical Associates in Psychology (CAP) </a:t>
          </a:r>
        </a:p>
      </dgm:t>
    </dgm:pt>
    <dgm:pt modelId="{5B70494D-C123-440E-940C-974C5167E2C3}" type="parTrans" cxnId="{9322D6A2-D6DB-47FC-994C-E86926E1E452}">
      <dgm:prSet/>
      <dgm:spPr/>
      <dgm:t>
        <a:bodyPr/>
        <a:lstStyle/>
        <a:p>
          <a:endParaRPr lang="en-GB"/>
        </a:p>
      </dgm:t>
    </dgm:pt>
    <dgm:pt modelId="{54E2DB6F-713E-454C-A3D0-084B0724F5EC}" type="sibTrans" cxnId="{9322D6A2-D6DB-47FC-994C-E86926E1E452}">
      <dgm:prSet/>
      <dgm:spPr/>
      <dgm:t>
        <a:bodyPr/>
        <a:lstStyle/>
        <a:p>
          <a:endParaRPr lang="en-GB"/>
        </a:p>
      </dgm:t>
    </dgm:pt>
    <dgm:pt modelId="{226202B4-37D2-4F45-A042-E084FA1E56CE}">
      <dgm:prSet/>
      <dgm:spPr>
        <a:solidFill>
          <a:srgbClr val="7030A0"/>
        </a:solidFill>
      </dgm:spPr>
      <dgm:t>
        <a:bodyPr/>
        <a:lstStyle/>
        <a:p>
          <a:pPr rtl="0"/>
          <a:r>
            <a:rPr lang="en-GB" b="0">
              <a:latin typeface="Arial" panose="020B0604020202020204" pitchFamily="34" charset="0"/>
              <a:cs typeface="Arial" panose="020B0604020202020204" pitchFamily="34" charset="0"/>
            </a:rPr>
            <a:t>Assistant Psychologists and students</a:t>
          </a:r>
        </a:p>
      </dgm:t>
    </dgm:pt>
    <dgm:pt modelId="{4A0DD527-99E5-4826-819C-27D2ED72F500}" type="parTrans" cxnId="{22AE835E-DC0A-45CE-A892-1854AD33AEB5}">
      <dgm:prSet/>
      <dgm:spPr/>
      <dgm:t>
        <a:bodyPr/>
        <a:lstStyle/>
        <a:p>
          <a:endParaRPr lang="en-GB"/>
        </a:p>
      </dgm:t>
    </dgm:pt>
    <dgm:pt modelId="{B4AA8BEC-62E8-45FD-B923-4144F96FE064}" type="sibTrans" cxnId="{22AE835E-DC0A-45CE-A892-1854AD33AEB5}">
      <dgm:prSet/>
      <dgm:spPr/>
      <dgm:t>
        <a:bodyPr/>
        <a:lstStyle/>
        <a:p>
          <a:endParaRPr lang="en-GB"/>
        </a:p>
      </dgm:t>
    </dgm:pt>
    <dgm:pt modelId="{7BA72E6C-57F4-452B-88AE-F89CBC7D3492}">
      <dgm:prSet phldrT="[Text]"/>
      <dgm:spPr/>
      <dgm:t>
        <a:bodyPr/>
        <a:lstStyle/>
        <a:p>
          <a:r>
            <a:rPr lang="en-GB" b="0">
              <a:latin typeface="Arial"/>
              <a:cs typeface="Arial"/>
            </a:rPr>
            <a:t>Quarterly/3 per year for 2hrs</a:t>
          </a:r>
        </a:p>
      </dgm:t>
    </dgm:pt>
    <dgm:pt modelId="{72911A61-E987-4113-A790-966346E460AC}" type="parTrans" cxnId="{28809742-71F2-4AA8-B657-AE86DE429EB1}">
      <dgm:prSet/>
      <dgm:spPr/>
      <dgm:t>
        <a:bodyPr/>
        <a:lstStyle/>
        <a:p>
          <a:endParaRPr lang="en-GB"/>
        </a:p>
      </dgm:t>
    </dgm:pt>
    <dgm:pt modelId="{ED1F26D2-CCF9-446B-8A21-8AC481B75A6E}" type="sibTrans" cxnId="{28809742-71F2-4AA8-B657-AE86DE429EB1}">
      <dgm:prSet/>
      <dgm:spPr/>
      <dgm:t>
        <a:bodyPr/>
        <a:lstStyle/>
        <a:p>
          <a:endParaRPr lang="en-GB"/>
        </a:p>
      </dgm:t>
    </dgm:pt>
    <dgm:pt modelId="{A7672DD6-BCE4-47C8-98D1-641EC02FFBC0}">
      <dgm:prSet/>
      <dgm:spPr/>
      <dgm:t>
        <a:bodyPr/>
        <a:lstStyle/>
        <a:p>
          <a:pPr rtl="0"/>
          <a:r>
            <a:rPr lang="en-GB" b="0">
              <a:latin typeface="Arial"/>
              <a:cs typeface="Arial"/>
            </a:rPr>
            <a:t>Quarterly for 2hrs</a:t>
          </a:r>
        </a:p>
      </dgm:t>
    </dgm:pt>
    <dgm:pt modelId="{67C3F013-4B1B-40B6-8D43-A3192CC9F981}" type="parTrans" cxnId="{6F08AC77-43D3-4D73-8226-9EADCD3148BB}">
      <dgm:prSet/>
      <dgm:spPr/>
      <dgm:t>
        <a:bodyPr/>
        <a:lstStyle/>
        <a:p>
          <a:endParaRPr lang="en-GB"/>
        </a:p>
      </dgm:t>
    </dgm:pt>
    <dgm:pt modelId="{3D3FCAAC-7C39-4259-B0CC-A11AE4CB0679}" type="sibTrans" cxnId="{6F08AC77-43D3-4D73-8226-9EADCD3148BB}">
      <dgm:prSet/>
      <dgm:spPr/>
      <dgm:t>
        <a:bodyPr/>
        <a:lstStyle/>
        <a:p>
          <a:endParaRPr lang="en-GB"/>
        </a:p>
      </dgm:t>
    </dgm:pt>
    <dgm:pt modelId="{2CACAAA7-A6CD-4578-B45C-9EB2DAFCCB90}">
      <dgm:prSet/>
      <dgm:spPr/>
      <dgm:t>
        <a:bodyPr/>
        <a:lstStyle/>
        <a:p>
          <a:pPr rtl="0"/>
          <a:r>
            <a:rPr lang="en-GB" b="0">
              <a:latin typeface="Arial"/>
              <a:cs typeface="Arial"/>
            </a:rPr>
            <a:t>Every 2 months for 1hr</a:t>
          </a:r>
        </a:p>
      </dgm:t>
    </dgm:pt>
    <dgm:pt modelId="{E102A021-2A08-4DDF-B8E3-975CD59B788A}" type="parTrans" cxnId="{6FA17090-2FD1-4C00-9D4C-D05EDF79EEA1}">
      <dgm:prSet/>
      <dgm:spPr/>
      <dgm:t>
        <a:bodyPr/>
        <a:lstStyle/>
        <a:p>
          <a:endParaRPr lang="en-GB"/>
        </a:p>
      </dgm:t>
    </dgm:pt>
    <dgm:pt modelId="{8A9348F4-9740-41FF-AC19-A1542A9D6A52}" type="sibTrans" cxnId="{6FA17090-2FD1-4C00-9D4C-D05EDF79EEA1}">
      <dgm:prSet/>
      <dgm:spPr/>
      <dgm:t>
        <a:bodyPr/>
        <a:lstStyle/>
        <a:p>
          <a:endParaRPr lang="en-GB"/>
        </a:p>
      </dgm:t>
    </dgm:pt>
    <dgm:pt modelId="{738A8842-6A40-4E83-A5D6-EB18B086933B}">
      <dgm:prSet/>
      <dgm:spPr/>
      <dgm:t>
        <a:bodyPr/>
        <a:lstStyle/>
        <a:p>
          <a:r>
            <a:rPr lang="en-GB" b="0">
              <a:latin typeface="Arial"/>
              <a:cs typeface="Arial"/>
            </a:rPr>
            <a:t>In development</a:t>
          </a:r>
        </a:p>
      </dgm:t>
    </dgm:pt>
    <dgm:pt modelId="{4F6F7558-9DAF-41AB-86C2-777E89D49835}" type="parTrans" cxnId="{1E6C7E7C-EE9C-407B-ACCC-B439C4445197}">
      <dgm:prSet/>
      <dgm:spPr/>
      <dgm:t>
        <a:bodyPr/>
        <a:lstStyle/>
        <a:p>
          <a:endParaRPr lang="en-GB"/>
        </a:p>
      </dgm:t>
    </dgm:pt>
    <dgm:pt modelId="{8C003235-730E-473F-AB20-73CBD61CB587}" type="sibTrans" cxnId="{1E6C7E7C-EE9C-407B-ACCC-B439C4445197}">
      <dgm:prSet/>
      <dgm:spPr/>
      <dgm:t>
        <a:bodyPr/>
        <a:lstStyle/>
        <a:p>
          <a:endParaRPr lang="en-GB"/>
        </a:p>
      </dgm:t>
    </dgm:pt>
    <dgm:pt modelId="{B5276E24-343A-4A9D-A9DD-99552B6363B2}">
      <dgm:prSet phldr="0"/>
      <dgm:spPr/>
      <dgm:t>
        <a:bodyPr/>
        <a:lstStyle/>
        <a:p>
          <a:pPr rtl="0"/>
          <a:r>
            <a:rPr lang="en-GB" b="0">
              <a:latin typeface="Arial"/>
              <a:cs typeface="Arial"/>
            </a:rPr>
            <a:t>Every 2 months / 5 annually for 1.5hrs</a:t>
          </a:r>
        </a:p>
      </dgm:t>
    </dgm:pt>
    <dgm:pt modelId="{0CD059F6-5C2C-4567-B735-6F61F388F9A7}" type="parTrans" cxnId="{14547B47-AC1B-4016-A29A-A4B4B022E241}">
      <dgm:prSet/>
      <dgm:spPr/>
    </dgm:pt>
    <dgm:pt modelId="{D5FB2FBE-9D6A-4FC3-BE3A-E96AD64DE680}" type="sibTrans" cxnId="{14547B47-AC1B-4016-A29A-A4B4B022E241}">
      <dgm:prSet/>
      <dgm:spPr/>
    </dgm:pt>
    <dgm:pt modelId="{50C24D12-FC10-4CFF-BF16-23EB6D53892F}" type="pres">
      <dgm:prSet presAssocID="{8C50F69E-41FF-40A4-AF99-B41789EC8F25}" presName="diagram" presStyleCnt="0">
        <dgm:presLayoutVars>
          <dgm:chPref val="1"/>
          <dgm:dir/>
          <dgm:animOne val="branch"/>
          <dgm:animLvl val="lvl"/>
          <dgm:resizeHandles/>
        </dgm:presLayoutVars>
      </dgm:prSet>
      <dgm:spPr/>
    </dgm:pt>
    <dgm:pt modelId="{9C15A02F-3470-495B-A821-702BC5E36F3F}" type="pres">
      <dgm:prSet presAssocID="{3624DDAD-A30B-454B-8542-182F7C64667D}" presName="root" presStyleCnt="0"/>
      <dgm:spPr/>
    </dgm:pt>
    <dgm:pt modelId="{46A4541E-B204-402A-9801-33736844C778}" type="pres">
      <dgm:prSet presAssocID="{3624DDAD-A30B-454B-8542-182F7C64667D}" presName="rootComposite" presStyleCnt="0"/>
      <dgm:spPr/>
    </dgm:pt>
    <dgm:pt modelId="{B5DD9A0D-FD55-4A31-9C21-780BE26B81FA}" type="pres">
      <dgm:prSet presAssocID="{3624DDAD-A30B-454B-8542-182F7C64667D}" presName="rootText" presStyleLbl="node1" presStyleIdx="0" presStyleCnt="5"/>
      <dgm:spPr/>
    </dgm:pt>
    <dgm:pt modelId="{02900AF1-BDA0-4061-957D-1867602E49BA}" type="pres">
      <dgm:prSet presAssocID="{3624DDAD-A30B-454B-8542-182F7C64667D}" presName="rootConnector" presStyleLbl="node1" presStyleIdx="0" presStyleCnt="5"/>
      <dgm:spPr/>
    </dgm:pt>
    <dgm:pt modelId="{1FFE7A5A-2DDB-4CCC-8F36-8787296D85C8}" type="pres">
      <dgm:prSet presAssocID="{3624DDAD-A30B-454B-8542-182F7C64667D}" presName="childShape" presStyleCnt="0"/>
      <dgm:spPr/>
    </dgm:pt>
    <dgm:pt modelId="{39AD1DE4-52AE-4CC7-8063-6C389A874AA9}" type="pres">
      <dgm:prSet presAssocID="{72911A61-E987-4113-A790-966346E460AC}" presName="Name13" presStyleLbl="parChTrans1D2" presStyleIdx="0" presStyleCnt="5"/>
      <dgm:spPr/>
    </dgm:pt>
    <dgm:pt modelId="{4FCD57F9-5C1A-45ED-83E9-0824ACA42F1F}" type="pres">
      <dgm:prSet presAssocID="{7BA72E6C-57F4-452B-88AE-F89CBC7D3492}" presName="childText" presStyleLbl="bgAcc1" presStyleIdx="0" presStyleCnt="5">
        <dgm:presLayoutVars>
          <dgm:bulletEnabled val="1"/>
        </dgm:presLayoutVars>
      </dgm:prSet>
      <dgm:spPr/>
    </dgm:pt>
    <dgm:pt modelId="{3368690C-F246-4642-B279-060FDA7A3AE4}" type="pres">
      <dgm:prSet presAssocID="{BD389FB5-8C1D-4593-8CA6-C843F728EDC6}" presName="root" presStyleCnt="0"/>
      <dgm:spPr/>
    </dgm:pt>
    <dgm:pt modelId="{FC4C0A23-9901-4F50-802B-83FFBBD2E56E}" type="pres">
      <dgm:prSet presAssocID="{BD389FB5-8C1D-4593-8CA6-C843F728EDC6}" presName="rootComposite" presStyleCnt="0"/>
      <dgm:spPr/>
    </dgm:pt>
    <dgm:pt modelId="{B2E487A2-AB57-48BB-BB66-5FED46455874}" type="pres">
      <dgm:prSet presAssocID="{BD389FB5-8C1D-4593-8CA6-C843F728EDC6}" presName="rootText" presStyleLbl="node1" presStyleIdx="1" presStyleCnt="5"/>
      <dgm:spPr/>
    </dgm:pt>
    <dgm:pt modelId="{905EADBD-099D-4CC4-874E-01850504D0D8}" type="pres">
      <dgm:prSet presAssocID="{BD389FB5-8C1D-4593-8CA6-C843F728EDC6}" presName="rootConnector" presStyleLbl="node1" presStyleIdx="1" presStyleCnt="5"/>
      <dgm:spPr/>
    </dgm:pt>
    <dgm:pt modelId="{46452CFA-90BD-4D11-85C5-58443BB0255F}" type="pres">
      <dgm:prSet presAssocID="{BD389FB5-8C1D-4593-8CA6-C843F728EDC6}" presName="childShape" presStyleCnt="0"/>
      <dgm:spPr/>
    </dgm:pt>
    <dgm:pt modelId="{7A85094E-652D-4CEA-8748-87C686083387}" type="pres">
      <dgm:prSet presAssocID="{67C3F013-4B1B-40B6-8D43-A3192CC9F981}" presName="Name13" presStyleLbl="parChTrans1D2" presStyleIdx="1" presStyleCnt="5"/>
      <dgm:spPr/>
    </dgm:pt>
    <dgm:pt modelId="{5E291278-6FF6-4EC7-8608-D4A342490F57}" type="pres">
      <dgm:prSet presAssocID="{A7672DD6-BCE4-47C8-98D1-641EC02FFBC0}" presName="childText" presStyleLbl="bgAcc1" presStyleIdx="1" presStyleCnt="5">
        <dgm:presLayoutVars>
          <dgm:bulletEnabled val="1"/>
        </dgm:presLayoutVars>
      </dgm:prSet>
      <dgm:spPr/>
    </dgm:pt>
    <dgm:pt modelId="{0B5E9D69-DE47-4BFB-ADAC-9AD29FCAADB8}" type="pres">
      <dgm:prSet presAssocID="{3F385774-F541-4412-A84F-41C64389217D}" presName="root" presStyleCnt="0"/>
      <dgm:spPr/>
    </dgm:pt>
    <dgm:pt modelId="{0DE660F2-AE65-46B3-959E-A2D77A3F3F72}" type="pres">
      <dgm:prSet presAssocID="{3F385774-F541-4412-A84F-41C64389217D}" presName="rootComposite" presStyleCnt="0"/>
      <dgm:spPr/>
    </dgm:pt>
    <dgm:pt modelId="{E35EC5C1-2066-4C51-A3A1-1FB2A973703F}" type="pres">
      <dgm:prSet presAssocID="{3F385774-F541-4412-A84F-41C64389217D}" presName="rootText" presStyleLbl="node1" presStyleIdx="2" presStyleCnt="5"/>
      <dgm:spPr/>
    </dgm:pt>
    <dgm:pt modelId="{13DBDE7F-BF7F-4FEF-85F2-BC08541E86E8}" type="pres">
      <dgm:prSet presAssocID="{3F385774-F541-4412-A84F-41C64389217D}" presName="rootConnector" presStyleLbl="node1" presStyleIdx="2" presStyleCnt="5"/>
      <dgm:spPr/>
    </dgm:pt>
    <dgm:pt modelId="{E3999427-1503-41D5-9367-863F3FABEA42}" type="pres">
      <dgm:prSet presAssocID="{3F385774-F541-4412-A84F-41C64389217D}" presName="childShape" presStyleCnt="0"/>
      <dgm:spPr/>
    </dgm:pt>
    <dgm:pt modelId="{A307F3EB-C0BF-41F7-954C-381D47BFA56E}" type="pres">
      <dgm:prSet presAssocID="{0CD059F6-5C2C-4567-B735-6F61F388F9A7}" presName="Name13" presStyleLbl="parChTrans1D2" presStyleIdx="2" presStyleCnt="5"/>
      <dgm:spPr/>
    </dgm:pt>
    <dgm:pt modelId="{A52F6FE4-D58D-41E2-8D13-448C9969A19F}" type="pres">
      <dgm:prSet presAssocID="{B5276E24-343A-4A9D-A9DD-99552B6363B2}" presName="childText" presStyleLbl="bgAcc1" presStyleIdx="2" presStyleCnt="5">
        <dgm:presLayoutVars>
          <dgm:bulletEnabled val="1"/>
        </dgm:presLayoutVars>
      </dgm:prSet>
      <dgm:spPr/>
    </dgm:pt>
    <dgm:pt modelId="{98C0FCCD-F95F-4627-A140-83DACC6C3495}" type="pres">
      <dgm:prSet presAssocID="{F10A7439-C198-4CA7-993D-8D7E1359A652}" presName="root" presStyleCnt="0"/>
      <dgm:spPr/>
    </dgm:pt>
    <dgm:pt modelId="{EBEE7E3C-088D-4B9F-9B24-F8636E7F92B0}" type="pres">
      <dgm:prSet presAssocID="{F10A7439-C198-4CA7-993D-8D7E1359A652}" presName="rootComposite" presStyleCnt="0"/>
      <dgm:spPr/>
    </dgm:pt>
    <dgm:pt modelId="{7E1F618F-9F5B-4E16-83A5-EB855B764737}" type="pres">
      <dgm:prSet presAssocID="{F10A7439-C198-4CA7-993D-8D7E1359A652}" presName="rootText" presStyleLbl="node1" presStyleIdx="3" presStyleCnt="5"/>
      <dgm:spPr/>
    </dgm:pt>
    <dgm:pt modelId="{DAA1BF75-763D-4E2F-84F0-EA821328A21F}" type="pres">
      <dgm:prSet presAssocID="{F10A7439-C198-4CA7-993D-8D7E1359A652}" presName="rootConnector" presStyleLbl="node1" presStyleIdx="3" presStyleCnt="5"/>
      <dgm:spPr/>
    </dgm:pt>
    <dgm:pt modelId="{D9346AD8-DDA7-45FB-8599-FE9998C38D6E}" type="pres">
      <dgm:prSet presAssocID="{F10A7439-C198-4CA7-993D-8D7E1359A652}" presName="childShape" presStyleCnt="0"/>
      <dgm:spPr/>
    </dgm:pt>
    <dgm:pt modelId="{06A94E47-BD95-4485-8812-5464BD4DDC7A}" type="pres">
      <dgm:prSet presAssocID="{E102A021-2A08-4DDF-B8E3-975CD59B788A}" presName="Name13" presStyleLbl="parChTrans1D2" presStyleIdx="3" presStyleCnt="5"/>
      <dgm:spPr/>
    </dgm:pt>
    <dgm:pt modelId="{59537557-9781-44EA-981F-8CF746DAA9F7}" type="pres">
      <dgm:prSet presAssocID="{2CACAAA7-A6CD-4578-B45C-9EB2DAFCCB90}" presName="childText" presStyleLbl="bgAcc1" presStyleIdx="3" presStyleCnt="5">
        <dgm:presLayoutVars>
          <dgm:bulletEnabled val="1"/>
        </dgm:presLayoutVars>
      </dgm:prSet>
      <dgm:spPr/>
    </dgm:pt>
    <dgm:pt modelId="{56483BE7-6ACC-435D-BAAB-54BB890EA729}" type="pres">
      <dgm:prSet presAssocID="{226202B4-37D2-4F45-A042-E084FA1E56CE}" presName="root" presStyleCnt="0"/>
      <dgm:spPr/>
    </dgm:pt>
    <dgm:pt modelId="{E603CF39-3B5B-41F3-A317-1079FB914526}" type="pres">
      <dgm:prSet presAssocID="{226202B4-37D2-4F45-A042-E084FA1E56CE}" presName="rootComposite" presStyleCnt="0"/>
      <dgm:spPr/>
    </dgm:pt>
    <dgm:pt modelId="{8AD565B2-D75B-4A79-BA81-B7E16F450D1B}" type="pres">
      <dgm:prSet presAssocID="{226202B4-37D2-4F45-A042-E084FA1E56CE}" presName="rootText" presStyleLbl="node1" presStyleIdx="4" presStyleCnt="5"/>
      <dgm:spPr/>
    </dgm:pt>
    <dgm:pt modelId="{48B299C1-0BE8-4A7B-B8D7-A1409BD7DDEE}" type="pres">
      <dgm:prSet presAssocID="{226202B4-37D2-4F45-A042-E084FA1E56CE}" presName="rootConnector" presStyleLbl="node1" presStyleIdx="4" presStyleCnt="5"/>
      <dgm:spPr/>
    </dgm:pt>
    <dgm:pt modelId="{C1B44948-552D-40CD-BA64-2C55FCB93041}" type="pres">
      <dgm:prSet presAssocID="{226202B4-37D2-4F45-A042-E084FA1E56CE}" presName="childShape" presStyleCnt="0"/>
      <dgm:spPr/>
    </dgm:pt>
    <dgm:pt modelId="{60532B89-A351-4229-B707-DD12E94F5029}" type="pres">
      <dgm:prSet presAssocID="{4F6F7558-9DAF-41AB-86C2-777E89D49835}" presName="Name13" presStyleLbl="parChTrans1D2" presStyleIdx="4" presStyleCnt="5"/>
      <dgm:spPr/>
    </dgm:pt>
    <dgm:pt modelId="{4DEB91E4-D5AC-4D77-B675-4C27F8FE3E63}" type="pres">
      <dgm:prSet presAssocID="{738A8842-6A40-4E83-A5D6-EB18B086933B}" presName="childText" presStyleLbl="bgAcc1" presStyleIdx="4" presStyleCnt="5">
        <dgm:presLayoutVars>
          <dgm:bulletEnabled val="1"/>
        </dgm:presLayoutVars>
      </dgm:prSet>
      <dgm:spPr/>
    </dgm:pt>
  </dgm:ptLst>
  <dgm:cxnLst>
    <dgm:cxn modelId="{FE855203-E93B-4767-9314-711EB1A6D1B5}" type="presOf" srcId="{0CD059F6-5C2C-4567-B735-6F61F388F9A7}" destId="{A307F3EB-C0BF-41F7-954C-381D47BFA56E}" srcOrd="0" destOrd="0" presId="urn:microsoft.com/office/officeart/2005/8/layout/hierarchy3"/>
    <dgm:cxn modelId="{FD5F020E-C0F7-4430-9B26-5DC2076FB706}" type="presOf" srcId="{8C50F69E-41FF-40A4-AF99-B41789EC8F25}" destId="{50C24D12-FC10-4CFF-BF16-23EB6D53892F}" srcOrd="0" destOrd="0" presId="urn:microsoft.com/office/officeart/2005/8/layout/hierarchy3"/>
    <dgm:cxn modelId="{A9E71310-68FB-4386-8CB5-0F58973E18E9}" type="presOf" srcId="{226202B4-37D2-4F45-A042-E084FA1E56CE}" destId="{8AD565B2-D75B-4A79-BA81-B7E16F450D1B}" srcOrd="0" destOrd="0" presId="urn:microsoft.com/office/officeart/2005/8/layout/hierarchy3"/>
    <dgm:cxn modelId="{DBB83310-C27A-464E-A370-56809E6E76ED}" srcId="{8C50F69E-41FF-40A4-AF99-B41789EC8F25}" destId="{3624DDAD-A30B-454B-8542-182F7C64667D}" srcOrd="0" destOrd="0" parTransId="{97926C26-F25B-4EEB-ADF9-C19E34BFEC08}" sibTransId="{4A053BB5-F41D-4928-BC93-088D11AAEB68}"/>
    <dgm:cxn modelId="{0D647118-534C-48BC-A39E-DD40567CB865}" type="presOf" srcId="{A7672DD6-BCE4-47C8-98D1-641EC02FFBC0}" destId="{5E291278-6FF6-4EC7-8608-D4A342490F57}" srcOrd="0" destOrd="0" presId="urn:microsoft.com/office/officeart/2005/8/layout/hierarchy3"/>
    <dgm:cxn modelId="{3D6B6619-34B4-4C22-92C8-45ACAB675347}" type="presOf" srcId="{2CACAAA7-A6CD-4578-B45C-9EB2DAFCCB90}" destId="{59537557-9781-44EA-981F-8CF746DAA9F7}" srcOrd="0" destOrd="0" presId="urn:microsoft.com/office/officeart/2005/8/layout/hierarchy3"/>
    <dgm:cxn modelId="{6AA81725-F7B6-4845-A47B-7BC0C673D963}" type="presOf" srcId="{B5276E24-343A-4A9D-A9DD-99552B6363B2}" destId="{A52F6FE4-D58D-41E2-8D13-448C9969A19F}" srcOrd="0" destOrd="0" presId="urn:microsoft.com/office/officeart/2005/8/layout/hierarchy3"/>
    <dgm:cxn modelId="{C22A0A2E-655B-414A-9A39-7CD700DD0B7F}" type="presOf" srcId="{BD389FB5-8C1D-4593-8CA6-C843F728EDC6}" destId="{B2E487A2-AB57-48BB-BB66-5FED46455874}" srcOrd="0" destOrd="0" presId="urn:microsoft.com/office/officeart/2005/8/layout/hierarchy3"/>
    <dgm:cxn modelId="{96382D37-D66E-4BCA-83D6-4CC534F4CC86}" srcId="{8C50F69E-41FF-40A4-AF99-B41789EC8F25}" destId="{3F385774-F541-4412-A84F-41C64389217D}" srcOrd="2" destOrd="0" parTransId="{960CB85F-990E-490E-9AA2-AAC489DC0556}" sibTransId="{E0DD5E6A-84F2-4267-A7DA-E7C16AC38A99}"/>
    <dgm:cxn modelId="{B389A13C-AD92-42FC-ADDA-347E6B6CF0D2}" type="presOf" srcId="{3F385774-F541-4412-A84F-41C64389217D}" destId="{E35EC5C1-2066-4C51-A3A1-1FB2A973703F}" srcOrd="0" destOrd="0" presId="urn:microsoft.com/office/officeart/2005/8/layout/hierarchy3"/>
    <dgm:cxn modelId="{E026B23F-DC3D-4139-B11E-BE98A97262F8}" type="presOf" srcId="{67C3F013-4B1B-40B6-8D43-A3192CC9F981}" destId="{7A85094E-652D-4CEA-8748-87C686083387}" srcOrd="0" destOrd="0" presId="urn:microsoft.com/office/officeart/2005/8/layout/hierarchy3"/>
    <dgm:cxn modelId="{22AE835E-DC0A-45CE-A892-1854AD33AEB5}" srcId="{8C50F69E-41FF-40A4-AF99-B41789EC8F25}" destId="{226202B4-37D2-4F45-A042-E084FA1E56CE}" srcOrd="4" destOrd="0" parTransId="{4A0DD527-99E5-4826-819C-27D2ED72F500}" sibTransId="{B4AA8BEC-62E8-45FD-B923-4144F96FE064}"/>
    <dgm:cxn modelId="{28809742-71F2-4AA8-B657-AE86DE429EB1}" srcId="{3624DDAD-A30B-454B-8542-182F7C64667D}" destId="{7BA72E6C-57F4-452B-88AE-F89CBC7D3492}" srcOrd="0" destOrd="0" parTransId="{72911A61-E987-4113-A790-966346E460AC}" sibTransId="{ED1F26D2-CCF9-446B-8A21-8AC481B75A6E}"/>
    <dgm:cxn modelId="{14547B47-AC1B-4016-A29A-A4B4B022E241}" srcId="{3F385774-F541-4412-A84F-41C64389217D}" destId="{B5276E24-343A-4A9D-A9DD-99552B6363B2}" srcOrd="0" destOrd="0" parTransId="{0CD059F6-5C2C-4567-B735-6F61F388F9A7}" sibTransId="{D5FB2FBE-9D6A-4FC3-BE3A-E96AD64DE680}"/>
    <dgm:cxn modelId="{3D25B767-CE4E-4F37-8EDD-15A83C2A3375}" type="presOf" srcId="{3F385774-F541-4412-A84F-41C64389217D}" destId="{13DBDE7F-BF7F-4FEF-85F2-BC08541E86E8}" srcOrd="1" destOrd="0" presId="urn:microsoft.com/office/officeart/2005/8/layout/hierarchy3"/>
    <dgm:cxn modelId="{6F08AC77-43D3-4D73-8226-9EADCD3148BB}" srcId="{BD389FB5-8C1D-4593-8CA6-C843F728EDC6}" destId="{A7672DD6-BCE4-47C8-98D1-641EC02FFBC0}" srcOrd="0" destOrd="0" parTransId="{67C3F013-4B1B-40B6-8D43-A3192CC9F981}" sibTransId="{3D3FCAAC-7C39-4259-B0CC-A11AE4CB0679}"/>
    <dgm:cxn modelId="{1E6C7E7C-EE9C-407B-ACCC-B439C4445197}" srcId="{226202B4-37D2-4F45-A042-E084FA1E56CE}" destId="{738A8842-6A40-4E83-A5D6-EB18B086933B}" srcOrd="0" destOrd="0" parTransId="{4F6F7558-9DAF-41AB-86C2-777E89D49835}" sibTransId="{8C003235-730E-473F-AB20-73CBD61CB587}"/>
    <dgm:cxn modelId="{ADBE758B-9E2B-4BE3-9C76-EB42D7E07907}" type="presOf" srcId="{F10A7439-C198-4CA7-993D-8D7E1359A652}" destId="{DAA1BF75-763D-4E2F-84F0-EA821328A21F}" srcOrd="1" destOrd="0" presId="urn:microsoft.com/office/officeart/2005/8/layout/hierarchy3"/>
    <dgm:cxn modelId="{6FA17090-2FD1-4C00-9D4C-D05EDF79EEA1}" srcId="{F10A7439-C198-4CA7-993D-8D7E1359A652}" destId="{2CACAAA7-A6CD-4578-B45C-9EB2DAFCCB90}" srcOrd="0" destOrd="0" parTransId="{E102A021-2A08-4DDF-B8E3-975CD59B788A}" sibTransId="{8A9348F4-9740-41FF-AC19-A1542A9D6A52}"/>
    <dgm:cxn modelId="{A3F4A397-DC28-437F-AF2E-618012EA6716}" type="presOf" srcId="{738A8842-6A40-4E83-A5D6-EB18B086933B}" destId="{4DEB91E4-D5AC-4D77-B675-4C27F8FE3E63}" srcOrd="0" destOrd="0" presId="urn:microsoft.com/office/officeart/2005/8/layout/hierarchy3"/>
    <dgm:cxn modelId="{D017069A-93A5-4684-A96B-031B6F03BBF4}" type="presOf" srcId="{F10A7439-C198-4CA7-993D-8D7E1359A652}" destId="{7E1F618F-9F5B-4E16-83A5-EB855B764737}" srcOrd="0" destOrd="0" presId="urn:microsoft.com/office/officeart/2005/8/layout/hierarchy3"/>
    <dgm:cxn modelId="{AB4E9E9A-0130-44AC-9570-C633448B9720}" type="presOf" srcId="{3624DDAD-A30B-454B-8542-182F7C64667D}" destId="{02900AF1-BDA0-4061-957D-1867602E49BA}" srcOrd="1" destOrd="0" presId="urn:microsoft.com/office/officeart/2005/8/layout/hierarchy3"/>
    <dgm:cxn modelId="{9322D6A2-D6DB-47FC-994C-E86926E1E452}" srcId="{8C50F69E-41FF-40A4-AF99-B41789EC8F25}" destId="{F10A7439-C198-4CA7-993D-8D7E1359A652}" srcOrd="3" destOrd="0" parTransId="{5B70494D-C123-440E-940C-974C5167E2C3}" sibTransId="{54E2DB6F-713E-454C-A3D0-084B0724F5EC}"/>
    <dgm:cxn modelId="{CC5349A3-B993-4E6A-91CB-58DC46A040B8}" type="presOf" srcId="{226202B4-37D2-4F45-A042-E084FA1E56CE}" destId="{48B299C1-0BE8-4A7B-B8D7-A1409BD7DDEE}" srcOrd="1" destOrd="0" presId="urn:microsoft.com/office/officeart/2005/8/layout/hierarchy3"/>
    <dgm:cxn modelId="{30F3A9B5-017F-402C-A7AC-9FF000C8D66D}" type="presOf" srcId="{4F6F7558-9DAF-41AB-86C2-777E89D49835}" destId="{60532B89-A351-4229-B707-DD12E94F5029}" srcOrd="0" destOrd="0" presId="urn:microsoft.com/office/officeart/2005/8/layout/hierarchy3"/>
    <dgm:cxn modelId="{EF6913D2-1561-4E37-A795-C51CDF5BE2F0}" type="presOf" srcId="{3624DDAD-A30B-454B-8542-182F7C64667D}" destId="{B5DD9A0D-FD55-4A31-9C21-780BE26B81FA}" srcOrd="0" destOrd="0" presId="urn:microsoft.com/office/officeart/2005/8/layout/hierarchy3"/>
    <dgm:cxn modelId="{7A9E08D5-CFC1-4A3B-9D28-67F746A79C87}" type="presOf" srcId="{7BA72E6C-57F4-452B-88AE-F89CBC7D3492}" destId="{4FCD57F9-5C1A-45ED-83E9-0824ACA42F1F}" srcOrd="0" destOrd="0" presId="urn:microsoft.com/office/officeart/2005/8/layout/hierarchy3"/>
    <dgm:cxn modelId="{1E7DF7ED-046D-47EE-9CC3-991BC353992A}" type="presOf" srcId="{E102A021-2A08-4DDF-B8E3-975CD59B788A}" destId="{06A94E47-BD95-4485-8812-5464BD4DDC7A}" srcOrd="0" destOrd="0" presId="urn:microsoft.com/office/officeart/2005/8/layout/hierarchy3"/>
    <dgm:cxn modelId="{BBB155F4-73E1-41A7-84A2-3ED9972057B7}" srcId="{8C50F69E-41FF-40A4-AF99-B41789EC8F25}" destId="{BD389FB5-8C1D-4593-8CA6-C843F728EDC6}" srcOrd="1" destOrd="0" parTransId="{452BDCBE-0E89-438A-9C2D-E9BE7F080A80}" sibTransId="{E823621B-DB10-4108-848D-7CCA617FDCEA}"/>
    <dgm:cxn modelId="{F63B16FD-6241-41D4-B97A-750649444A61}" type="presOf" srcId="{72911A61-E987-4113-A790-966346E460AC}" destId="{39AD1DE4-52AE-4CC7-8063-6C389A874AA9}" srcOrd="0" destOrd="0" presId="urn:microsoft.com/office/officeart/2005/8/layout/hierarchy3"/>
    <dgm:cxn modelId="{794ABFFD-364C-423F-B2A9-0A3F4EB31915}" type="presOf" srcId="{BD389FB5-8C1D-4593-8CA6-C843F728EDC6}" destId="{905EADBD-099D-4CC4-874E-01850504D0D8}" srcOrd="1" destOrd="0" presId="urn:microsoft.com/office/officeart/2005/8/layout/hierarchy3"/>
    <dgm:cxn modelId="{B4279B9F-DB83-4EE5-A0D3-BCF3D4BE865F}" type="presParOf" srcId="{50C24D12-FC10-4CFF-BF16-23EB6D53892F}" destId="{9C15A02F-3470-495B-A821-702BC5E36F3F}" srcOrd="0" destOrd="0" presId="urn:microsoft.com/office/officeart/2005/8/layout/hierarchy3"/>
    <dgm:cxn modelId="{9D7B1FED-7305-4592-B2BF-ED0ABA93CB0D}" type="presParOf" srcId="{9C15A02F-3470-495B-A821-702BC5E36F3F}" destId="{46A4541E-B204-402A-9801-33736844C778}" srcOrd="0" destOrd="0" presId="urn:microsoft.com/office/officeart/2005/8/layout/hierarchy3"/>
    <dgm:cxn modelId="{DE80AC76-97E4-423C-8293-68E5C300775F}" type="presParOf" srcId="{46A4541E-B204-402A-9801-33736844C778}" destId="{B5DD9A0D-FD55-4A31-9C21-780BE26B81FA}" srcOrd="0" destOrd="0" presId="urn:microsoft.com/office/officeart/2005/8/layout/hierarchy3"/>
    <dgm:cxn modelId="{4DF913B1-09F1-4AB4-AFEF-7613BEB34EE2}" type="presParOf" srcId="{46A4541E-B204-402A-9801-33736844C778}" destId="{02900AF1-BDA0-4061-957D-1867602E49BA}" srcOrd="1" destOrd="0" presId="urn:microsoft.com/office/officeart/2005/8/layout/hierarchy3"/>
    <dgm:cxn modelId="{C8D3FF46-9C53-4BE9-BB8F-59BBB50C5030}" type="presParOf" srcId="{9C15A02F-3470-495B-A821-702BC5E36F3F}" destId="{1FFE7A5A-2DDB-4CCC-8F36-8787296D85C8}" srcOrd="1" destOrd="0" presId="urn:microsoft.com/office/officeart/2005/8/layout/hierarchy3"/>
    <dgm:cxn modelId="{D0B9B968-8348-49A9-BD0D-798ADDD86ECD}" type="presParOf" srcId="{1FFE7A5A-2DDB-4CCC-8F36-8787296D85C8}" destId="{39AD1DE4-52AE-4CC7-8063-6C389A874AA9}" srcOrd="0" destOrd="0" presId="urn:microsoft.com/office/officeart/2005/8/layout/hierarchy3"/>
    <dgm:cxn modelId="{BF5E77CE-9A9F-452B-845B-E1B48E831DEA}" type="presParOf" srcId="{1FFE7A5A-2DDB-4CCC-8F36-8787296D85C8}" destId="{4FCD57F9-5C1A-45ED-83E9-0824ACA42F1F}" srcOrd="1" destOrd="0" presId="urn:microsoft.com/office/officeart/2005/8/layout/hierarchy3"/>
    <dgm:cxn modelId="{75AB8974-8F7D-471A-A10D-11DAF00DC49E}" type="presParOf" srcId="{50C24D12-FC10-4CFF-BF16-23EB6D53892F}" destId="{3368690C-F246-4642-B279-060FDA7A3AE4}" srcOrd="1" destOrd="0" presId="urn:microsoft.com/office/officeart/2005/8/layout/hierarchy3"/>
    <dgm:cxn modelId="{5EF3DCC9-3F24-431D-B22E-A4B091943C76}" type="presParOf" srcId="{3368690C-F246-4642-B279-060FDA7A3AE4}" destId="{FC4C0A23-9901-4F50-802B-83FFBBD2E56E}" srcOrd="0" destOrd="0" presId="urn:microsoft.com/office/officeart/2005/8/layout/hierarchy3"/>
    <dgm:cxn modelId="{06741D7D-5731-4E4B-A83C-626096BCA242}" type="presParOf" srcId="{FC4C0A23-9901-4F50-802B-83FFBBD2E56E}" destId="{B2E487A2-AB57-48BB-BB66-5FED46455874}" srcOrd="0" destOrd="0" presId="urn:microsoft.com/office/officeart/2005/8/layout/hierarchy3"/>
    <dgm:cxn modelId="{941EB153-4A59-444D-9340-ED4A7C4BD9A6}" type="presParOf" srcId="{FC4C0A23-9901-4F50-802B-83FFBBD2E56E}" destId="{905EADBD-099D-4CC4-874E-01850504D0D8}" srcOrd="1" destOrd="0" presId="urn:microsoft.com/office/officeart/2005/8/layout/hierarchy3"/>
    <dgm:cxn modelId="{20EF324A-A0BE-4D01-93A6-A9F2108E6358}" type="presParOf" srcId="{3368690C-F246-4642-B279-060FDA7A3AE4}" destId="{46452CFA-90BD-4D11-85C5-58443BB0255F}" srcOrd="1" destOrd="0" presId="urn:microsoft.com/office/officeart/2005/8/layout/hierarchy3"/>
    <dgm:cxn modelId="{5BC1CEF4-81DD-4065-A006-4BAD80FAA4E3}" type="presParOf" srcId="{46452CFA-90BD-4D11-85C5-58443BB0255F}" destId="{7A85094E-652D-4CEA-8748-87C686083387}" srcOrd="0" destOrd="0" presId="urn:microsoft.com/office/officeart/2005/8/layout/hierarchy3"/>
    <dgm:cxn modelId="{2A120762-12F0-4EE0-A83D-4A45DB623F73}" type="presParOf" srcId="{46452CFA-90BD-4D11-85C5-58443BB0255F}" destId="{5E291278-6FF6-4EC7-8608-D4A342490F57}" srcOrd="1" destOrd="0" presId="urn:microsoft.com/office/officeart/2005/8/layout/hierarchy3"/>
    <dgm:cxn modelId="{A5C44D8C-2EEA-4F21-8908-4264A1D498D9}" type="presParOf" srcId="{50C24D12-FC10-4CFF-BF16-23EB6D53892F}" destId="{0B5E9D69-DE47-4BFB-ADAC-9AD29FCAADB8}" srcOrd="2" destOrd="0" presId="urn:microsoft.com/office/officeart/2005/8/layout/hierarchy3"/>
    <dgm:cxn modelId="{B57E33A9-1F58-461F-91D0-6F4C12B93C0F}" type="presParOf" srcId="{0B5E9D69-DE47-4BFB-ADAC-9AD29FCAADB8}" destId="{0DE660F2-AE65-46B3-959E-A2D77A3F3F72}" srcOrd="0" destOrd="0" presId="urn:microsoft.com/office/officeart/2005/8/layout/hierarchy3"/>
    <dgm:cxn modelId="{484400DE-1863-48A4-85E3-6457DB7895C8}" type="presParOf" srcId="{0DE660F2-AE65-46B3-959E-A2D77A3F3F72}" destId="{E35EC5C1-2066-4C51-A3A1-1FB2A973703F}" srcOrd="0" destOrd="0" presId="urn:microsoft.com/office/officeart/2005/8/layout/hierarchy3"/>
    <dgm:cxn modelId="{CF8FCF5C-0A8B-4534-AB02-0CAEE0CD2779}" type="presParOf" srcId="{0DE660F2-AE65-46B3-959E-A2D77A3F3F72}" destId="{13DBDE7F-BF7F-4FEF-85F2-BC08541E86E8}" srcOrd="1" destOrd="0" presId="urn:microsoft.com/office/officeart/2005/8/layout/hierarchy3"/>
    <dgm:cxn modelId="{07EE8629-AFBD-431A-8F4E-2A56B3DDFFF2}" type="presParOf" srcId="{0B5E9D69-DE47-4BFB-ADAC-9AD29FCAADB8}" destId="{E3999427-1503-41D5-9367-863F3FABEA42}" srcOrd="1" destOrd="0" presId="urn:microsoft.com/office/officeart/2005/8/layout/hierarchy3"/>
    <dgm:cxn modelId="{DA75EDFD-C83B-4556-82FC-5A204A25F0D6}" type="presParOf" srcId="{E3999427-1503-41D5-9367-863F3FABEA42}" destId="{A307F3EB-C0BF-41F7-954C-381D47BFA56E}" srcOrd="0" destOrd="0" presId="urn:microsoft.com/office/officeart/2005/8/layout/hierarchy3"/>
    <dgm:cxn modelId="{4094354E-B288-429D-84A2-EF6FD73965B2}" type="presParOf" srcId="{E3999427-1503-41D5-9367-863F3FABEA42}" destId="{A52F6FE4-D58D-41E2-8D13-448C9969A19F}" srcOrd="1" destOrd="0" presId="urn:microsoft.com/office/officeart/2005/8/layout/hierarchy3"/>
    <dgm:cxn modelId="{60AAF4D9-A8AB-497D-8823-B1A98D0EFC0D}" type="presParOf" srcId="{50C24D12-FC10-4CFF-BF16-23EB6D53892F}" destId="{98C0FCCD-F95F-4627-A140-83DACC6C3495}" srcOrd="3" destOrd="0" presId="urn:microsoft.com/office/officeart/2005/8/layout/hierarchy3"/>
    <dgm:cxn modelId="{E5F993A3-3671-45A8-ADC6-0F93EBF84F38}" type="presParOf" srcId="{98C0FCCD-F95F-4627-A140-83DACC6C3495}" destId="{EBEE7E3C-088D-4B9F-9B24-F8636E7F92B0}" srcOrd="0" destOrd="0" presId="urn:microsoft.com/office/officeart/2005/8/layout/hierarchy3"/>
    <dgm:cxn modelId="{7FB54915-F5FB-4E51-A71C-72D1CCAFD293}" type="presParOf" srcId="{EBEE7E3C-088D-4B9F-9B24-F8636E7F92B0}" destId="{7E1F618F-9F5B-4E16-83A5-EB855B764737}" srcOrd="0" destOrd="0" presId="urn:microsoft.com/office/officeart/2005/8/layout/hierarchy3"/>
    <dgm:cxn modelId="{F1661E61-BF7E-41DA-B06C-9A6717E1945D}" type="presParOf" srcId="{EBEE7E3C-088D-4B9F-9B24-F8636E7F92B0}" destId="{DAA1BF75-763D-4E2F-84F0-EA821328A21F}" srcOrd="1" destOrd="0" presId="urn:microsoft.com/office/officeart/2005/8/layout/hierarchy3"/>
    <dgm:cxn modelId="{A708F333-1194-48D9-A7FD-6D77ED6DF295}" type="presParOf" srcId="{98C0FCCD-F95F-4627-A140-83DACC6C3495}" destId="{D9346AD8-DDA7-45FB-8599-FE9998C38D6E}" srcOrd="1" destOrd="0" presId="urn:microsoft.com/office/officeart/2005/8/layout/hierarchy3"/>
    <dgm:cxn modelId="{60181CB2-082C-4E66-8A53-9F3ED0ADAEC5}" type="presParOf" srcId="{D9346AD8-DDA7-45FB-8599-FE9998C38D6E}" destId="{06A94E47-BD95-4485-8812-5464BD4DDC7A}" srcOrd="0" destOrd="0" presId="urn:microsoft.com/office/officeart/2005/8/layout/hierarchy3"/>
    <dgm:cxn modelId="{25A4663C-A35D-4B82-AA46-121BD8A71542}" type="presParOf" srcId="{D9346AD8-DDA7-45FB-8599-FE9998C38D6E}" destId="{59537557-9781-44EA-981F-8CF746DAA9F7}" srcOrd="1" destOrd="0" presId="urn:microsoft.com/office/officeart/2005/8/layout/hierarchy3"/>
    <dgm:cxn modelId="{1F3A12B4-A20A-4563-BFEA-BD7433899111}" type="presParOf" srcId="{50C24D12-FC10-4CFF-BF16-23EB6D53892F}" destId="{56483BE7-6ACC-435D-BAAB-54BB890EA729}" srcOrd="4" destOrd="0" presId="urn:microsoft.com/office/officeart/2005/8/layout/hierarchy3"/>
    <dgm:cxn modelId="{2EBCCC33-D71D-4257-81EA-A1932717692A}" type="presParOf" srcId="{56483BE7-6ACC-435D-BAAB-54BB890EA729}" destId="{E603CF39-3B5B-41F3-A317-1079FB914526}" srcOrd="0" destOrd="0" presId="urn:microsoft.com/office/officeart/2005/8/layout/hierarchy3"/>
    <dgm:cxn modelId="{060573CC-038F-4A3F-ABC3-5919490A596E}" type="presParOf" srcId="{E603CF39-3B5B-41F3-A317-1079FB914526}" destId="{8AD565B2-D75B-4A79-BA81-B7E16F450D1B}" srcOrd="0" destOrd="0" presId="urn:microsoft.com/office/officeart/2005/8/layout/hierarchy3"/>
    <dgm:cxn modelId="{AC82F7D7-A377-478B-8255-85F6AB879F21}" type="presParOf" srcId="{E603CF39-3B5B-41F3-A317-1079FB914526}" destId="{48B299C1-0BE8-4A7B-B8D7-A1409BD7DDEE}" srcOrd="1" destOrd="0" presId="urn:microsoft.com/office/officeart/2005/8/layout/hierarchy3"/>
    <dgm:cxn modelId="{2C2CA33B-4847-4989-AC5E-CB83134A5DE4}" type="presParOf" srcId="{56483BE7-6ACC-435D-BAAB-54BB890EA729}" destId="{C1B44948-552D-40CD-BA64-2C55FCB93041}" srcOrd="1" destOrd="0" presId="urn:microsoft.com/office/officeart/2005/8/layout/hierarchy3"/>
    <dgm:cxn modelId="{B8340124-CBE5-4E14-B6A6-D22AED313DF4}" type="presParOf" srcId="{C1B44948-552D-40CD-BA64-2C55FCB93041}" destId="{60532B89-A351-4229-B707-DD12E94F5029}" srcOrd="0" destOrd="0" presId="urn:microsoft.com/office/officeart/2005/8/layout/hierarchy3"/>
    <dgm:cxn modelId="{C244916E-51E5-4BC2-9AFF-7CABD360E50A}" type="presParOf" srcId="{C1B44948-552D-40CD-BA64-2C55FCB93041}" destId="{4DEB91E4-D5AC-4D77-B675-4C27F8FE3E63}"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DC0A96-5997-483E-86AB-0D2D33BA507E}">
      <dsp:nvSpPr>
        <dsp:cNvPr id="0" name=""/>
        <dsp:cNvSpPr/>
      </dsp:nvSpPr>
      <dsp:spPr>
        <a:xfrm>
          <a:off x="3520" y="219837"/>
          <a:ext cx="1905834" cy="1143500"/>
        </a:xfrm>
        <a:prstGeom prst="rect">
          <a:avLst/>
        </a:prstGeom>
        <a:noFill/>
        <a:ln w="635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a:solidFill>
                <a:schemeClr val="tx1"/>
              </a:solidFill>
            </a:rPr>
            <a:t>Communication, Engagement and Connections</a:t>
          </a:r>
        </a:p>
      </dsp:txBody>
      <dsp:txXfrm>
        <a:off x="3520" y="219837"/>
        <a:ext cx="1905834" cy="1143500"/>
      </dsp:txXfrm>
    </dsp:sp>
    <dsp:sp modelId="{27DA359A-6300-4525-9252-79851B002A88}">
      <dsp:nvSpPr>
        <dsp:cNvPr id="0" name=""/>
        <dsp:cNvSpPr/>
      </dsp:nvSpPr>
      <dsp:spPr>
        <a:xfrm>
          <a:off x="2099937" y="219837"/>
          <a:ext cx="1905834" cy="1143500"/>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Over 2500 members</a:t>
          </a:r>
        </a:p>
      </dsp:txBody>
      <dsp:txXfrm>
        <a:off x="2099937" y="219837"/>
        <a:ext cx="1905834" cy="1143500"/>
      </dsp:txXfrm>
    </dsp:sp>
    <dsp:sp modelId="{8C81D428-E869-4A24-AFC3-630206285CD6}">
      <dsp:nvSpPr>
        <dsp:cNvPr id="0" name=""/>
        <dsp:cNvSpPr/>
      </dsp:nvSpPr>
      <dsp:spPr>
        <a:xfrm>
          <a:off x="4196355" y="219837"/>
          <a:ext cx="1905834" cy="1143500"/>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Over 160 bulletins</a:t>
          </a:r>
        </a:p>
      </dsp:txBody>
      <dsp:txXfrm>
        <a:off x="4196355" y="219837"/>
        <a:ext cx="1905834" cy="1143500"/>
      </dsp:txXfrm>
    </dsp:sp>
    <dsp:sp modelId="{3DF7922F-1AF1-4D12-91CE-D5721473C2F8}">
      <dsp:nvSpPr>
        <dsp:cNvPr id="0" name=""/>
        <dsp:cNvSpPr/>
      </dsp:nvSpPr>
      <dsp:spPr>
        <a:xfrm>
          <a:off x="6292773" y="219837"/>
          <a:ext cx="1905834" cy="1143500"/>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Careers event attendance to promote the profession</a:t>
          </a:r>
        </a:p>
      </dsp:txBody>
      <dsp:txXfrm>
        <a:off x="6292773" y="219837"/>
        <a:ext cx="1905834" cy="1143500"/>
      </dsp:txXfrm>
    </dsp:sp>
    <dsp:sp modelId="{BA97F046-80AC-4EBE-9A9A-7C002E60E342}">
      <dsp:nvSpPr>
        <dsp:cNvPr id="0" name=""/>
        <dsp:cNvSpPr/>
      </dsp:nvSpPr>
      <dsp:spPr>
        <a:xfrm>
          <a:off x="8389190" y="219837"/>
          <a:ext cx="1905834" cy="1143500"/>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Connecting 11 Integrated Care Systems with Psychological Professions leads</a:t>
          </a:r>
        </a:p>
      </dsp:txBody>
      <dsp:txXfrm>
        <a:off x="8389190" y="219837"/>
        <a:ext cx="1905834" cy="1143500"/>
      </dsp:txXfrm>
    </dsp:sp>
    <dsp:sp modelId="{204A1EC5-100C-4A32-8672-F5A545EDA908}">
      <dsp:nvSpPr>
        <dsp:cNvPr id="0" name=""/>
        <dsp:cNvSpPr/>
      </dsp:nvSpPr>
      <dsp:spPr>
        <a:xfrm>
          <a:off x="0" y="1542006"/>
          <a:ext cx="1905834" cy="1143500"/>
        </a:xfrm>
        <a:prstGeom prst="rect">
          <a:avLst/>
        </a:prstGeom>
        <a:solidFill>
          <a:schemeClr val="bg1"/>
        </a:solidFill>
        <a:ln w="63500" cap="flat" cmpd="sng" algn="ctr">
          <a:solidFill>
            <a:srgbClr val="9900C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a:solidFill>
                <a:schemeClr val="tx1"/>
              </a:solidFill>
            </a:rPr>
            <a:t>Sharing data driven  knowledge and supporting learning exchange</a:t>
          </a:r>
        </a:p>
      </dsp:txBody>
      <dsp:txXfrm>
        <a:off x="0" y="1542006"/>
        <a:ext cx="1905834" cy="1143500"/>
      </dsp:txXfrm>
    </dsp:sp>
    <dsp:sp modelId="{BA3EF4FC-3F0C-49A9-A88B-1737BD1F4289}">
      <dsp:nvSpPr>
        <dsp:cNvPr id="0" name=""/>
        <dsp:cNvSpPr/>
      </dsp:nvSpPr>
      <dsp:spPr>
        <a:xfrm>
          <a:off x="2099937" y="1553921"/>
          <a:ext cx="1905834" cy="1143500"/>
        </a:xfrm>
        <a:prstGeom prst="rect">
          <a:avLst/>
        </a:prstGeom>
        <a:solidFill>
          <a:srgbClr val="99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First Midlands Psychological Professions Workforce report in 2023</a:t>
          </a:r>
        </a:p>
      </dsp:txBody>
      <dsp:txXfrm>
        <a:off x="2099937" y="1553921"/>
        <a:ext cx="1905834" cy="1143500"/>
      </dsp:txXfrm>
    </dsp:sp>
    <dsp:sp modelId="{202ED423-6D01-49C6-A913-A337D022B52B}">
      <dsp:nvSpPr>
        <dsp:cNvPr id="0" name=""/>
        <dsp:cNvSpPr/>
      </dsp:nvSpPr>
      <dsp:spPr>
        <a:xfrm>
          <a:off x="4196355" y="1553921"/>
          <a:ext cx="1905834" cy="1143500"/>
        </a:xfrm>
        <a:prstGeom prst="rect">
          <a:avLst/>
        </a:prstGeom>
        <a:solidFill>
          <a:srgbClr val="99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a:t>Communities of Practice</a:t>
          </a:r>
        </a:p>
        <a:p>
          <a:pPr marL="0" lvl="0" indent="0" algn="ctr" defTabSz="622300">
            <a:lnSpc>
              <a:spcPct val="100000"/>
            </a:lnSpc>
            <a:spcBef>
              <a:spcPct val="0"/>
            </a:spcBef>
            <a:spcAft>
              <a:spcPct val="35000"/>
            </a:spcAft>
            <a:buNone/>
          </a:pPr>
          <a:r>
            <a:rPr lang="en-GB" sz="1050" kern="1200"/>
            <a:t>CPPO’s; Practitioners; Clinical Associates in Psychology (CAPS); Physical Healthcare; Assistant Psychologists and students</a:t>
          </a:r>
        </a:p>
      </dsp:txBody>
      <dsp:txXfrm>
        <a:off x="4196355" y="1553921"/>
        <a:ext cx="1905834" cy="1143500"/>
      </dsp:txXfrm>
    </dsp:sp>
    <dsp:sp modelId="{3964F6CD-FF23-4E6E-A615-0036443DF27A}">
      <dsp:nvSpPr>
        <dsp:cNvPr id="0" name=""/>
        <dsp:cNvSpPr/>
      </dsp:nvSpPr>
      <dsp:spPr>
        <a:xfrm>
          <a:off x="6292773" y="1553921"/>
          <a:ext cx="1905834" cy="1143500"/>
        </a:xfrm>
        <a:prstGeom prst="rect">
          <a:avLst/>
        </a:prstGeom>
        <a:solidFill>
          <a:srgbClr val="99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0" kern="1200" baseline="0"/>
            <a:t>Developing e-learning resources</a:t>
          </a:r>
        </a:p>
        <a:p>
          <a:pPr marL="0" lvl="0" indent="0" algn="l" defTabSz="622300">
            <a:lnSpc>
              <a:spcPct val="90000"/>
            </a:lnSpc>
            <a:spcBef>
              <a:spcPct val="0"/>
            </a:spcBef>
            <a:spcAft>
              <a:spcPct val="35000"/>
            </a:spcAft>
            <a:buNone/>
          </a:pPr>
          <a:r>
            <a:rPr lang="en-GB" sz="1200" kern="1200" baseline="0"/>
            <a:t>-  </a:t>
          </a:r>
          <a:r>
            <a:rPr lang="en-GB" sz="1100" kern="1200" baseline="0"/>
            <a:t>Skills into Practice</a:t>
          </a:r>
        </a:p>
        <a:p>
          <a:pPr marL="0" lvl="0" indent="0" algn="l" defTabSz="622300">
            <a:lnSpc>
              <a:spcPct val="90000"/>
            </a:lnSpc>
            <a:spcBef>
              <a:spcPct val="0"/>
            </a:spcBef>
            <a:spcAft>
              <a:spcPct val="35000"/>
            </a:spcAft>
            <a:buNone/>
          </a:pPr>
          <a:r>
            <a:rPr lang="en-GB" sz="1100" kern="1200" baseline="0"/>
            <a:t>- Psychological Practice in Physical Health ‘Fundamentals’</a:t>
          </a:r>
        </a:p>
      </dsp:txBody>
      <dsp:txXfrm>
        <a:off x="6292773" y="1553921"/>
        <a:ext cx="1905834" cy="1143500"/>
      </dsp:txXfrm>
    </dsp:sp>
    <dsp:sp modelId="{29D475DD-7EA4-4D8A-997A-8A50FB5BF0C1}">
      <dsp:nvSpPr>
        <dsp:cNvPr id="0" name=""/>
        <dsp:cNvSpPr/>
      </dsp:nvSpPr>
      <dsp:spPr>
        <a:xfrm>
          <a:off x="8389190" y="1553921"/>
          <a:ext cx="1905834" cy="1143500"/>
        </a:xfrm>
        <a:prstGeom prst="rect">
          <a:avLst/>
        </a:prstGeom>
        <a:solidFill>
          <a:srgbClr val="99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a:t>Supporting Equality, Diversity and Inclusivity </a:t>
          </a:r>
        </a:p>
        <a:p>
          <a:pPr marL="0" lvl="0" indent="0" algn="l" defTabSz="622300">
            <a:lnSpc>
              <a:spcPct val="90000"/>
            </a:lnSpc>
            <a:spcBef>
              <a:spcPct val="0"/>
            </a:spcBef>
            <a:spcAft>
              <a:spcPct val="35000"/>
            </a:spcAft>
            <a:buNone/>
          </a:pPr>
          <a:r>
            <a:rPr lang="en-GB" sz="1400" kern="1200"/>
            <a:t>- </a:t>
          </a:r>
          <a:r>
            <a:rPr lang="en-GB" sz="1200" kern="1200"/>
            <a:t>Ethnic representation in the workforce</a:t>
          </a:r>
          <a:endParaRPr lang="en-GB" sz="1400" kern="1200"/>
        </a:p>
      </dsp:txBody>
      <dsp:txXfrm>
        <a:off x="8389190" y="1553921"/>
        <a:ext cx="1905834" cy="1143500"/>
      </dsp:txXfrm>
    </dsp:sp>
    <dsp:sp modelId="{25AEA226-B532-4624-ADA0-1AE7D6F112CE}">
      <dsp:nvSpPr>
        <dsp:cNvPr id="0" name=""/>
        <dsp:cNvSpPr/>
      </dsp:nvSpPr>
      <dsp:spPr>
        <a:xfrm>
          <a:off x="3520" y="2888005"/>
          <a:ext cx="1905834" cy="1143500"/>
        </a:xfrm>
        <a:prstGeom prst="rect">
          <a:avLst/>
        </a:prstGeom>
        <a:noFill/>
        <a:ln w="63500" cap="flat" cmpd="sng" algn="ctr">
          <a:solidFill>
            <a:srgbClr val="9966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a:solidFill>
                <a:schemeClr val="tx1"/>
              </a:solidFill>
            </a:rPr>
            <a:t>Professional advice informing professional practice and process</a:t>
          </a:r>
        </a:p>
      </dsp:txBody>
      <dsp:txXfrm>
        <a:off x="3520" y="2888005"/>
        <a:ext cx="1905834" cy="1143500"/>
      </dsp:txXfrm>
    </dsp:sp>
    <dsp:sp modelId="{36EBFAD2-E77D-4327-8582-58662604BF86}">
      <dsp:nvSpPr>
        <dsp:cNvPr id="0" name=""/>
        <dsp:cNvSpPr/>
      </dsp:nvSpPr>
      <dsp:spPr>
        <a:xfrm>
          <a:off x="2099937" y="2888005"/>
          <a:ext cx="1905834" cy="1143500"/>
        </a:xfrm>
        <a:prstGeom prst="rect">
          <a:avLst/>
        </a:prstGeom>
        <a:solidFill>
          <a:srgbClr val="9933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Professional advice to NHS England Workforce, Training &amp; Education team</a:t>
          </a:r>
        </a:p>
      </dsp:txBody>
      <dsp:txXfrm>
        <a:off x="2099937" y="2888005"/>
        <a:ext cx="1905834" cy="1143500"/>
      </dsp:txXfrm>
    </dsp:sp>
    <dsp:sp modelId="{83CEB117-0762-47C5-8DBA-B29BF41DEE0F}">
      <dsp:nvSpPr>
        <dsp:cNvPr id="0" name=""/>
        <dsp:cNvSpPr/>
      </dsp:nvSpPr>
      <dsp:spPr>
        <a:xfrm>
          <a:off x="4196355" y="2888005"/>
          <a:ext cx="1905834" cy="1143500"/>
        </a:xfrm>
        <a:prstGeom prst="rect">
          <a:avLst/>
        </a:prstGeom>
        <a:solidFill>
          <a:srgbClr val="9933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sz="1200" kern="1200"/>
            <a:t>Over 1500 critical friend responses</a:t>
          </a:r>
        </a:p>
        <a:p>
          <a:pPr marL="0" lvl="0" algn="ctr" defTabSz="755650">
            <a:lnSpc>
              <a:spcPct val="90000"/>
            </a:lnSpc>
            <a:spcBef>
              <a:spcPct val="0"/>
            </a:spcBef>
            <a:spcAft>
              <a:spcPct val="35000"/>
            </a:spcAft>
            <a:buNone/>
          </a:pPr>
          <a:endParaRPr lang="en-GB" sz="1200" kern="1200"/>
        </a:p>
      </dsp:txBody>
      <dsp:txXfrm>
        <a:off x="4196355" y="2888005"/>
        <a:ext cx="1905834" cy="1143500"/>
      </dsp:txXfrm>
    </dsp:sp>
    <dsp:sp modelId="{B5D4B339-FD89-461C-80A9-11914932F714}">
      <dsp:nvSpPr>
        <dsp:cNvPr id="0" name=""/>
        <dsp:cNvSpPr/>
      </dsp:nvSpPr>
      <dsp:spPr>
        <a:xfrm>
          <a:off x="6292773" y="2888005"/>
          <a:ext cx="1905834" cy="1143500"/>
        </a:xfrm>
        <a:prstGeom prst="rect">
          <a:avLst/>
        </a:prstGeom>
        <a:solidFill>
          <a:srgbClr val="9933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sz="1200" kern="1200"/>
            <a:t>Project to Connect Midlands Lived Experience Leads</a:t>
          </a:r>
        </a:p>
        <a:p>
          <a:pPr marL="0" lvl="0" algn="ctr" defTabSz="622300">
            <a:lnSpc>
              <a:spcPct val="90000"/>
            </a:lnSpc>
            <a:spcBef>
              <a:spcPct val="0"/>
            </a:spcBef>
            <a:spcAft>
              <a:spcPct val="35000"/>
            </a:spcAft>
            <a:buNone/>
          </a:pPr>
          <a:endParaRPr lang="en-GB" sz="1200" kern="1200"/>
        </a:p>
      </dsp:txBody>
      <dsp:txXfrm>
        <a:off x="6292773" y="2888005"/>
        <a:ext cx="1905834" cy="1143500"/>
      </dsp:txXfrm>
    </dsp:sp>
    <dsp:sp modelId="{ADEEA700-41BA-4F16-88F7-FEFFC2C709C0}">
      <dsp:nvSpPr>
        <dsp:cNvPr id="0" name=""/>
        <dsp:cNvSpPr/>
      </dsp:nvSpPr>
      <dsp:spPr>
        <a:xfrm>
          <a:off x="8389190" y="2888005"/>
          <a:ext cx="1905834" cy="1143500"/>
        </a:xfrm>
        <a:prstGeom prst="rect">
          <a:avLst/>
        </a:prstGeom>
        <a:solidFill>
          <a:srgbClr val="9933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Other workstreams, such as Promoting Mental Health and Wellbeing Practitioners (MHWP) in specialist settings… and more</a:t>
          </a:r>
        </a:p>
      </dsp:txBody>
      <dsp:txXfrm>
        <a:off x="8389190" y="2888005"/>
        <a:ext cx="1905834" cy="11435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DD9A0D-FD55-4A31-9C21-780BE26B81FA}">
      <dsp:nvSpPr>
        <dsp:cNvPr id="0" name=""/>
        <dsp:cNvSpPr/>
      </dsp:nvSpPr>
      <dsp:spPr>
        <a:xfrm>
          <a:off x="5534" y="2148138"/>
          <a:ext cx="1887322" cy="943661"/>
        </a:xfrm>
        <a:prstGeom prst="roundRect">
          <a:avLst>
            <a:gd name="adj" fmla="val 10000"/>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GB" sz="1600" b="0" kern="1200">
              <a:latin typeface="Arial"/>
              <a:cs typeface="Arial"/>
            </a:rPr>
            <a:t>Chief Psychological Professions Officers (CPPO) </a:t>
          </a:r>
        </a:p>
      </dsp:txBody>
      <dsp:txXfrm>
        <a:off x="33173" y="2175777"/>
        <a:ext cx="1832044" cy="888383"/>
      </dsp:txXfrm>
    </dsp:sp>
    <dsp:sp modelId="{39AD1DE4-52AE-4CC7-8063-6C389A874AA9}">
      <dsp:nvSpPr>
        <dsp:cNvPr id="0" name=""/>
        <dsp:cNvSpPr/>
      </dsp:nvSpPr>
      <dsp:spPr>
        <a:xfrm>
          <a:off x="194266" y="3091799"/>
          <a:ext cx="188732" cy="707746"/>
        </a:xfrm>
        <a:custGeom>
          <a:avLst/>
          <a:gdLst/>
          <a:ahLst/>
          <a:cxnLst/>
          <a:rect l="0" t="0" r="0" b="0"/>
          <a:pathLst>
            <a:path>
              <a:moveTo>
                <a:pt x="0" y="0"/>
              </a:moveTo>
              <a:lnTo>
                <a:pt x="0" y="707746"/>
              </a:lnTo>
              <a:lnTo>
                <a:pt x="188732" y="70774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FCD57F9-5C1A-45ED-83E9-0824ACA42F1F}">
      <dsp:nvSpPr>
        <dsp:cNvPr id="0" name=""/>
        <dsp:cNvSpPr/>
      </dsp:nvSpPr>
      <dsp:spPr>
        <a:xfrm>
          <a:off x="382999" y="3327715"/>
          <a:ext cx="1509858" cy="9436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GB" sz="1600" b="0" kern="1200">
              <a:latin typeface="Arial"/>
              <a:cs typeface="Arial"/>
            </a:rPr>
            <a:t>Quarterly/3 per year for 2hrs</a:t>
          </a:r>
        </a:p>
      </dsp:txBody>
      <dsp:txXfrm>
        <a:off x="410638" y="3355354"/>
        <a:ext cx="1454580" cy="888383"/>
      </dsp:txXfrm>
    </dsp:sp>
    <dsp:sp modelId="{B2E487A2-AB57-48BB-BB66-5FED46455874}">
      <dsp:nvSpPr>
        <dsp:cNvPr id="0" name=""/>
        <dsp:cNvSpPr/>
      </dsp:nvSpPr>
      <dsp:spPr>
        <a:xfrm>
          <a:off x="2364688" y="2148138"/>
          <a:ext cx="1887322" cy="943661"/>
        </a:xfrm>
        <a:prstGeom prst="roundRect">
          <a:avLst>
            <a:gd name="adj" fmla="val 10000"/>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GB" sz="1600" b="0" kern="1200">
              <a:latin typeface="Arial"/>
              <a:cs typeface="Arial"/>
            </a:rPr>
            <a:t>Practitioners </a:t>
          </a:r>
        </a:p>
      </dsp:txBody>
      <dsp:txXfrm>
        <a:off x="2392327" y="2175777"/>
        <a:ext cx="1832044" cy="888383"/>
      </dsp:txXfrm>
    </dsp:sp>
    <dsp:sp modelId="{7A85094E-652D-4CEA-8748-87C686083387}">
      <dsp:nvSpPr>
        <dsp:cNvPr id="0" name=""/>
        <dsp:cNvSpPr/>
      </dsp:nvSpPr>
      <dsp:spPr>
        <a:xfrm>
          <a:off x="2553420" y="3091799"/>
          <a:ext cx="188732" cy="707746"/>
        </a:xfrm>
        <a:custGeom>
          <a:avLst/>
          <a:gdLst/>
          <a:ahLst/>
          <a:cxnLst/>
          <a:rect l="0" t="0" r="0" b="0"/>
          <a:pathLst>
            <a:path>
              <a:moveTo>
                <a:pt x="0" y="0"/>
              </a:moveTo>
              <a:lnTo>
                <a:pt x="0" y="707746"/>
              </a:lnTo>
              <a:lnTo>
                <a:pt x="188732" y="70774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E291278-6FF6-4EC7-8608-D4A342490F57}">
      <dsp:nvSpPr>
        <dsp:cNvPr id="0" name=""/>
        <dsp:cNvSpPr/>
      </dsp:nvSpPr>
      <dsp:spPr>
        <a:xfrm>
          <a:off x="2742152" y="3327715"/>
          <a:ext cx="1509858" cy="9436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rtl="0">
            <a:lnSpc>
              <a:spcPct val="90000"/>
            </a:lnSpc>
            <a:spcBef>
              <a:spcPct val="0"/>
            </a:spcBef>
            <a:spcAft>
              <a:spcPct val="35000"/>
            </a:spcAft>
            <a:buNone/>
          </a:pPr>
          <a:r>
            <a:rPr lang="en-GB" sz="1600" b="0" kern="1200">
              <a:latin typeface="Arial"/>
              <a:cs typeface="Arial"/>
            </a:rPr>
            <a:t>Quarterly for 2hrs</a:t>
          </a:r>
        </a:p>
      </dsp:txBody>
      <dsp:txXfrm>
        <a:off x="2769791" y="3355354"/>
        <a:ext cx="1454580" cy="888383"/>
      </dsp:txXfrm>
    </dsp:sp>
    <dsp:sp modelId="{E35EC5C1-2066-4C51-A3A1-1FB2A973703F}">
      <dsp:nvSpPr>
        <dsp:cNvPr id="0" name=""/>
        <dsp:cNvSpPr/>
      </dsp:nvSpPr>
      <dsp:spPr>
        <a:xfrm>
          <a:off x="4723841" y="2148138"/>
          <a:ext cx="1887322" cy="943661"/>
        </a:xfrm>
        <a:prstGeom prst="roundRect">
          <a:avLst>
            <a:gd name="adj" fmla="val 10000"/>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GB" sz="1600" b="0" kern="1200">
              <a:latin typeface="Arial"/>
              <a:cs typeface="Arial"/>
            </a:rPr>
            <a:t>Psychological Practice in Physical Healthcare </a:t>
          </a:r>
        </a:p>
      </dsp:txBody>
      <dsp:txXfrm>
        <a:off x="4751480" y="2175777"/>
        <a:ext cx="1832044" cy="888383"/>
      </dsp:txXfrm>
    </dsp:sp>
    <dsp:sp modelId="{A307F3EB-C0BF-41F7-954C-381D47BFA56E}">
      <dsp:nvSpPr>
        <dsp:cNvPr id="0" name=""/>
        <dsp:cNvSpPr/>
      </dsp:nvSpPr>
      <dsp:spPr>
        <a:xfrm>
          <a:off x="4912573" y="3091799"/>
          <a:ext cx="188732" cy="707746"/>
        </a:xfrm>
        <a:custGeom>
          <a:avLst/>
          <a:gdLst/>
          <a:ahLst/>
          <a:cxnLst/>
          <a:rect l="0" t="0" r="0" b="0"/>
          <a:pathLst>
            <a:path>
              <a:moveTo>
                <a:pt x="0" y="0"/>
              </a:moveTo>
              <a:lnTo>
                <a:pt x="0" y="707746"/>
              </a:lnTo>
              <a:lnTo>
                <a:pt x="188732" y="70774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2F6FE4-D58D-41E2-8D13-448C9969A19F}">
      <dsp:nvSpPr>
        <dsp:cNvPr id="0" name=""/>
        <dsp:cNvSpPr/>
      </dsp:nvSpPr>
      <dsp:spPr>
        <a:xfrm>
          <a:off x="5101306" y="3327715"/>
          <a:ext cx="1509858" cy="9436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rtl="0">
            <a:lnSpc>
              <a:spcPct val="90000"/>
            </a:lnSpc>
            <a:spcBef>
              <a:spcPct val="0"/>
            </a:spcBef>
            <a:spcAft>
              <a:spcPct val="35000"/>
            </a:spcAft>
            <a:buNone/>
          </a:pPr>
          <a:r>
            <a:rPr lang="en-GB" sz="1600" b="0" kern="1200">
              <a:latin typeface="Arial"/>
              <a:cs typeface="Arial"/>
            </a:rPr>
            <a:t>Every 2 months / 5 annually for 1.5hrs</a:t>
          </a:r>
        </a:p>
      </dsp:txBody>
      <dsp:txXfrm>
        <a:off x="5128945" y="3355354"/>
        <a:ext cx="1454580" cy="888383"/>
      </dsp:txXfrm>
    </dsp:sp>
    <dsp:sp modelId="{7E1F618F-9F5B-4E16-83A5-EB855B764737}">
      <dsp:nvSpPr>
        <dsp:cNvPr id="0" name=""/>
        <dsp:cNvSpPr/>
      </dsp:nvSpPr>
      <dsp:spPr>
        <a:xfrm>
          <a:off x="7082995" y="2148138"/>
          <a:ext cx="1887322" cy="943661"/>
        </a:xfrm>
        <a:prstGeom prst="roundRect">
          <a:avLst>
            <a:gd name="adj" fmla="val 10000"/>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GB" sz="1600" b="0" kern="1200">
              <a:latin typeface="Arial" panose="020B0604020202020204" pitchFamily="34" charset="0"/>
              <a:cs typeface="Arial" panose="020B0604020202020204" pitchFamily="34" charset="0"/>
            </a:rPr>
            <a:t>Clinical Associates in Psychology (CAP) </a:t>
          </a:r>
        </a:p>
      </dsp:txBody>
      <dsp:txXfrm>
        <a:off x="7110634" y="2175777"/>
        <a:ext cx="1832044" cy="888383"/>
      </dsp:txXfrm>
    </dsp:sp>
    <dsp:sp modelId="{06A94E47-BD95-4485-8812-5464BD4DDC7A}">
      <dsp:nvSpPr>
        <dsp:cNvPr id="0" name=""/>
        <dsp:cNvSpPr/>
      </dsp:nvSpPr>
      <dsp:spPr>
        <a:xfrm>
          <a:off x="7271727" y="3091799"/>
          <a:ext cx="188732" cy="707746"/>
        </a:xfrm>
        <a:custGeom>
          <a:avLst/>
          <a:gdLst/>
          <a:ahLst/>
          <a:cxnLst/>
          <a:rect l="0" t="0" r="0" b="0"/>
          <a:pathLst>
            <a:path>
              <a:moveTo>
                <a:pt x="0" y="0"/>
              </a:moveTo>
              <a:lnTo>
                <a:pt x="0" y="707746"/>
              </a:lnTo>
              <a:lnTo>
                <a:pt x="188732" y="70774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9537557-9781-44EA-981F-8CF746DAA9F7}">
      <dsp:nvSpPr>
        <dsp:cNvPr id="0" name=""/>
        <dsp:cNvSpPr/>
      </dsp:nvSpPr>
      <dsp:spPr>
        <a:xfrm>
          <a:off x="7460459" y="3327715"/>
          <a:ext cx="1509858" cy="9436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rtl="0">
            <a:lnSpc>
              <a:spcPct val="90000"/>
            </a:lnSpc>
            <a:spcBef>
              <a:spcPct val="0"/>
            </a:spcBef>
            <a:spcAft>
              <a:spcPct val="35000"/>
            </a:spcAft>
            <a:buNone/>
          </a:pPr>
          <a:r>
            <a:rPr lang="en-GB" sz="1600" b="0" kern="1200">
              <a:latin typeface="Arial"/>
              <a:cs typeface="Arial"/>
            </a:rPr>
            <a:t>Every 2 months for 1hr</a:t>
          </a:r>
        </a:p>
      </dsp:txBody>
      <dsp:txXfrm>
        <a:off x="7488098" y="3355354"/>
        <a:ext cx="1454580" cy="888383"/>
      </dsp:txXfrm>
    </dsp:sp>
    <dsp:sp modelId="{8AD565B2-D75B-4A79-BA81-B7E16F450D1B}">
      <dsp:nvSpPr>
        <dsp:cNvPr id="0" name=""/>
        <dsp:cNvSpPr/>
      </dsp:nvSpPr>
      <dsp:spPr>
        <a:xfrm>
          <a:off x="9442148" y="2148138"/>
          <a:ext cx="1887322" cy="943661"/>
        </a:xfrm>
        <a:prstGeom prst="roundRect">
          <a:avLst>
            <a:gd name="adj" fmla="val 10000"/>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rtl="0">
            <a:lnSpc>
              <a:spcPct val="90000"/>
            </a:lnSpc>
            <a:spcBef>
              <a:spcPct val="0"/>
            </a:spcBef>
            <a:spcAft>
              <a:spcPct val="35000"/>
            </a:spcAft>
            <a:buNone/>
          </a:pPr>
          <a:r>
            <a:rPr lang="en-GB" sz="1600" b="0" kern="1200">
              <a:latin typeface="Arial" panose="020B0604020202020204" pitchFamily="34" charset="0"/>
              <a:cs typeface="Arial" panose="020B0604020202020204" pitchFamily="34" charset="0"/>
            </a:rPr>
            <a:t>Assistant Psychologists and students</a:t>
          </a:r>
        </a:p>
      </dsp:txBody>
      <dsp:txXfrm>
        <a:off x="9469787" y="2175777"/>
        <a:ext cx="1832044" cy="888383"/>
      </dsp:txXfrm>
    </dsp:sp>
    <dsp:sp modelId="{60532B89-A351-4229-B707-DD12E94F5029}">
      <dsp:nvSpPr>
        <dsp:cNvPr id="0" name=""/>
        <dsp:cNvSpPr/>
      </dsp:nvSpPr>
      <dsp:spPr>
        <a:xfrm>
          <a:off x="9630880" y="3091799"/>
          <a:ext cx="188732" cy="707746"/>
        </a:xfrm>
        <a:custGeom>
          <a:avLst/>
          <a:gdLst/>
          <a:ahLst/>
          <a:cxnLst/>
          <a:rect l="0" t="0" r="0" b="0"/>
          <a:pathLst>
            <a:path>
              <a:moveTo>
                <a:pt x="0" y="0"/>
              </a:moveTo>
              <a:lnTo>
                <a:pt x="0" y="707746"/>
              </a:lnTo>
              <a:lnTo>
                <a:pt x="188732" y="70774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DEB91E4-D5AC-4D77-B675-4C27F8FE3E63}">
      <dsp:nvSpPr>
        <dsp:cNvPr id="0" name=""/>
        <dsp:cNvSpPr/>
      </dsp:nvSpPr>
      <dsp:spPr>
        <a:xfrm>
          <a:off x="9819613" y="3327715"/>
          <a:ext cx="1509858" cy="9436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GB" sz="1600" b="0" kern="1200">
              <a:latin typeface="Arial"/>
              <a:cs typeface="Arial"/>
            </a:rPr>
            <a:t>In development</a:t>
          </a:r>
        </a:p>
      </dsp:txBody>
      <dsp:txXfrm>
        <a:off x="9847252" y="3355354"/>
        <a:ext cx="1454580" cy="88838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85CAEC-0DF4-48E3-A588-FD2F796A2F69}" type="datetimeFigureOut">
              <a:rPr lang="en-GB" smtClean="0"/>
              <a:t>09/10/2024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08FD4F-13F1-4FD3-ADE0-4ECDB9F7C155}" type="slidenum">
              <a:rPr lang="en-GB" smtClean="0"/>
              <a:t>‹#›</a:t>
            </a:fld>
            <a:endParaRPr lang="en-GB"/>
          </a:p>
        </p:txBody>
      </p:sp>
    </p:spTree>
    <p:extLst>
      <p:ext uri="{BB962C8B-B14F-4D97-AF65-F5344CB8AC3E}">
        <p14:creationId xmlns:p14="http://schemas.microsoft.com/office/powerpoint/2010/main" val="2820256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810A99C-9D81-49C3-8CD8-7DD51ABD5193}" type="slidenum">
              <a:rPr lang="en-GB" smtClean="0"/>
              <a:t>1</a:t>
            </a:fld>
            <a:endParaRPr lang="en-GB"/>
          </a:p>
        </p:txBody>
      </p:sp>
    </p:spTree>
    <p:extLst>
      <p:ext uri="{BB962C8B-B14F-4D97-AF65-F5344CB8AC3E}">
        <p14:creationId xmlns:p14="http://schemas.microsoft.com/office/powerpoint/2010/main" val="2928921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810A99C-9D81-49C3-8CD8-7DD51ABD5193}" type="slidenum">
              <a:rPr lang="en-GB" smtClean="0"/>
              <a:t>5</a:t>
            </a:fld>
            <a:endParaRPr lang="en-GB"/>
          </a:p>
        </p:txBody>
      </p:sp>
    </p:spTree>
    <p:extLst>
      <p:ext uri="{BB962C8B-B14F-4D97-AF65-F5344CB8AC3E}">
        <p14:creationId xmlns:p14="http://schemas.microsoft.com/office/powerpoint/2010/main" val="3448589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5083CE19-4FF9-325E-4574-0CBC97AF4E3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49CF64CE-87A0-7B05-14EC-35B8FB8BAF97}"/>
              </a:ext>
            </a:extLst>
          </p:cNvPr>
          <p:cNvSpPr>
            <a:spLocks noGrp="1"/>
          </p:cNvSpPr>
          <p:nvPr>
            <p:ph type="body" idx="1"/>
          </p:nvPr>
        </p:nvSpPr>
        <p:spPr/>
        <p:txBody>
          <a:bodyPr/>
          <a:lstStyle/>
          <a:p>
            <a:pPr fontAlgn="auto">
              <a:spcBef>
                <a:spcPts val="0"/>
              </a:spcBef>
              <a:spcAft>
                <a:spcPts val="0"/>
              </a:spcAft>
              <a:defRPr/>
            </a:pPr>
            <a:endParaRPr lang="en-GB" sz="1800">
              <a:ea typeface="Calibri" panose="020F0502020204030204" pitchFamily="34" charset="0"/>
              <a:cs typeface="Times New Roman" panose="02020603050405020304" pitchFamily="18" charset="0"/>
            </a:endParaRPr>
          </a:p>
        </p:txBody>
      </p:sp>
      <p:sp>
        <p:nvSpPr>
          <p:cNvPr id="12292" name="Slide Number Placeholder 3">
            <a:extLst>
              <a:ext uri="{FF2B5EF4-FFF2-40B4-BE49-F238E27FC236}">
                <a16:creationId xmlns:a16="http://schemas.microsoft.com/office/drawing/2014/main" id="{F2E703B0-CA4A-6220-4186-47968B40C7E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fontAlgn="base">
              <a:spcBef>
                <a:spcPct val="0"/>
              </a:spcBef>
              <a:spcAft>
                <a:spcPct val="0"/>
              </a:spcAft>
              <a:defRPr>
                <a:solidFill>
                  <a:schemeClr val="tx1"/>
                </a:solidFill>
                <a:latin typeface="Corbel" panose="020B0503020204020204" pitchFamily="34" charset="0"/>
              </a:defRPr>
            </a:lvl6pPr>
            <a:lvl7pPr marL="2971800" indent="-228600" defTabSz="457200" fontAlgn="base">
              <a:spcBef>
                <a:spcPct val="0"/>
              </a:spcBef>
              <a:spcAft>
                <a:spcPct val="0"/>
              </a:spcAft>
              <a:defRPr>
                <a:solidFill>
                  <a:schemeClr val="tx1"/>
                </a:solidFill>
                <a:latin typeface="Corbel" panose="020B0503020204020204" pitchFamily="34" charset="0"/>
              </a:defRPr>
            </a:lvl7pPr>
            <a:lvl8pPr marL="3429000" indent="-228600" defTabSz="457200" fontAlgn="base">
              <a:spcBef>
                <a:spcPct val="0"/>
              </a:spcBef>
              <a:spcAft>
                <a:spcPct val="0"/>
              </a:spcAft>
              <a:defRPr>
                <a:solidFill>
                  <a:schemeClr val="tx1"/>
                </a:solidFill>
                <a:latin typeface="Corbel" panose="020B0503020204020204" pitchFamily="34" charset="0"/>
              </a:defRPr>
            </a:lvl8pPr>
            <a:lvl9pPr marL="3886200" indent="-228600" defTabSz="457200" fontAlgn="base">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62D9CF88-AA2E-4053-8268-C70EDFAB869D}" type="slidenum">
              <a:rPr lang="en-GB" altLang="en-US">
                <a:latin typeface="Calibri" panose="020F0502020204030204" pitchFamily="34" charset="0"/>
              </a:rPr>
              <a:pPr fontAlgn="base">
                <a:spcBef>
                  <a:spcPct val="0"/>
                </a:spcBef>
                <a:spcAft>
                  <a:spcPct val="0"/>
                </a:spcAft>
              </a:pPr>
              <a:t>8</a:t>
            </a:fld>
            <a:endParaRPr lang="en-GB" altLang="en-US">
              <a:latin typeface="Calibri" panose="020F0502020204030204" pitchFamily="34" charset="0"/>
            </a:endParaRPr>
          </a:p>
        </p:txBody>
      </p:sp>
    </p:spTree>
    <p:extLst>
      <p:ext uri="{BB962C8B-B14F-4D97-AF65-F5344CB8AC3E}">
        <p14:creationId xmlns:p14="http://schemas.microsoft.com/office/powerpoint/2010/main" val="2537695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810A99C-9D81-49C3-8CD8-7DD51ABD5193}" type="slidenum">
              <a:rPr lang="en-GB" smtClean="0"/>
              <a:t>10</a:t>
            </a:fld>
            <a:endParaRPr lang="en-GB"/>
          </a:p>
        </p:txBody>
      </p:sp>
    </p:spTree>
    <p:extLst>
      <p:ext uri="{BB962C8B-B14F-4D97-AF65-F5344CB8AC3E}">
        <p14:creationId xmlns:p14="http://schemas.microsoft.com/office/powerpoint/2010/main" val="3445254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810A99C-9D81-49C3-8CD8-7DD51ABD5193}" type="slidenum">
              <a:rPr lang="en-GB" smtClean="0"/>
              <a:t>11</a:t>
            </a:fld>
            <a:endParaRPr lang="en-GB"/>
          </a:p>
        </p:txBody>
      </p:sp>
    </p:spTree>
    <p:extLst>
      <p:ext uri="{BB962C8B-B14F-4D97-AF65-F5344CB8AC3E}">
        <p14:creationId xmlns:p14="http://schemas.microsoft.com/office/powerpoint/2010/main" val="3921029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810A99C-9D81-49C3-8CD8-7DD51ABD5193}" type="slidenum">
              <a:rPr lang="en-GB" smtClean="0"/>
              <a:t>12</a:t>
            </a:fld>
            <a:endParaRPr lang="en-GB"/>
          </a:p>
        </p:txBody>
      </p:sp>
    </p:spTree>
    <p:extLst>
      <p:ext uri="{BB962C8B-B14F-4D97-AF65-F5344CB8AC3E}">
        <p14:creationId xmlns:p14="http://schemas.microsoft.com/office/powerpoint/2010/main" val="544107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810A99C-9D81-49C3-8CD8-7DD51ABD5193}" type="slidenum">
              <a:rPr lang="en-GB" smtClean="0"/>
              <a:t>13</a:t>
            </a:fld>
            <a:endParaRPr lang="en-GB"/>
          </a:p>
        </p:txBody>
      </p:sp>
    </p:spTree>
    <p:extLst>
      <p:ext uri="{BB962C8B-B14F-4D97-AF65-F5344CB8AC3E}">
        <p14:creationId xmlns:p14="http://schemas.microsoft.com/office/powerpoint/2010/main" val="359219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810A99C-9D81-49C3-8CD8-7DD51ABD5193}" type="slidenum">
              <a:rPr lang="en-GB" smtClean="0"/>
              <a:t>14</a:t>
            </a:fld>
            <a:endParaRPr lang="en-GB"/>
          </a:p>
        </p:txBody>
      </p:sp>
    </p:spTree>
    <p:extLst>
      <p:ext uri="{BB962C8B-B14F-4D97-AF65-F5344CB8AC3E}">
        <p14:creationId xmlns:p14="http://schemas.microsoft.com/office/powerpoint/2010/main" val="3381748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4C2FC-4E60-5135-DC56-BE1373C510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E007B5A-12D2-700D-1C52-655697EA98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26F1306-1CD6-67F1-E74B-F621F529D6AB}"/>
              </a:ext>
            </a:extLst>
          </p:cNvPr>
          <p:cNvSpPr>
            <a:spLocks noGrp="1"/>
          </p:cNvSpPr>
          <p:nvPr>
            <p:ph type="dt" sz="half" idx="10"/>
          </p:nvPr>
        </p:nvSpPr>
        <p:spPr/>
        <p:txBody>
          <a:bodyPr/>
          <a:lstStyle/>
          <a:p>
            <a:fld id="{08E66467-4CB8-4581-9EC7-D51A7413DC94}" type="datetime1">
              <a:rPr lang="en-GB" smtClean="0"/>
              <a:t>09/10/2024</a:t>
            </a:fld>
            <a:endParaRPr lang="en-GB"/>
          </a:p>
        </p:txBody>
      </p:sp>
      <p:sp>
        <p:nvSpPr>
          <p:cNvPr id="5" name="Footer Placeholder 4">
            <a:extLst>
              <a:ext uri="{FF2B5EF4-FFF2-40B4-BE49-F238E27FC236}">
                <a16:creationId xmlns:a16="http://schemas.microsoft.com/office/drawing/2014/main" id="{17926126-C8B5-3F10-6B87-6C2B066AEF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414375-6C48-3323-F98F-8BC15706323A}"/>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2229544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77B2A-DC0E-F536-3EFD-65BC90326FE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9A373FE-B6B6-E5B6-5191-86F74D4B0E0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53745B-9486-F562-5BF6-12ACD3D538BB}"/>
              </a:ext>
            </a:extLst>
          </p:cNvPr>
          <p:cNvSpPr>
            <a:spLocks noGrp="1"/>
          </p:cNvSpPr>
          <p:nvPr>
            <p:ph type="dt" sz="half" idx="10"/>
          </p:nvPr>
        </p:nvSpPr>
        <p:spPr/>
        <p:txBody>
          <a:bodyPr/>
          <a:lstStyle/>
          <a:p>
            <a:fld id="{865A0A6F-D9A1-4D73-AECD-D15A953D0450}" type="datetime1">
              <a:rPr lang="en-GB" smtClean="0"/>
              <a:t>09/10/2024</a:t>
            </a:fld>
            <a:endParaRPr lang="en-GB"/>
          </a:p>
        </p:txBody>
      </p:sp>
      <p:sp>
        <p:nvSpPr>
          <p:cNvPr id="5" name="Footer Placeholder 4">
            <a:extLst>
              <a:ext uri="{FF2B5EF4-FFF2-40B4-BE49-F238E27FC236}">
                <a16:creationId xmlns:a16="http://schemas.microsoft.com/office/drawing/2014/main" id="{B0444827-6F39-F04C-BA97-6B0F84EA49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436AC5-1959-E2F2-1194-257667402670}"/>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2195248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045D36-16BC-3574-7670-D801B3989B9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93A9AC6-10A3-7B15-54B2-8CEBA0D2705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491A80-CC22-C238-CB4D-4CF9AED84454}"/>
              </a:ext>
            </a:extLst>
          </p:cNvPr>
          <p:cNvSpPr>
            <a:spLocks noGrp="1"/>
          </p:cNvSpPr>
          <p:nvPr>
            <p:ph type="dt" sz="half" idx="10"/>
          </p:nvPr>
        </p:nvSpPr>
        <p:spPr/>
        <p:txBody>
          <a:bodyPr/>
          <a:lstStyle/>
          <a:p>
            <a:fld id="{3D08E544-3C7D-4353-A704-43474279D518}" type="datetime1">
              <a:rPr lang="en-GB" smtClean="0"/>
              <a:t>09/10/2024</a:t>
            </a:fld>
            <a:endParaRPr lang="en-GB"/>
          </a:p>
        </p:txBody>
      </p:sp>
      <p:sp>
        <p:nvSpPr>
          <p:cNvPr id="5" name="Footer Placeholder 4">
            <a:extLst>
              <a:ext uri="{FF2B5EF4-FFF2-40B4-BE49-F238E27FC236}">
                <a16:creationId xmlns:a16="http://schemas.microsoft.com/office/drawing/2014/main" id="{79656359-1D0C-2E4E-6731-9BB56DC968B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AE2403-E047-9A4E-1C54-65F5032D6FD3}"/>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3862097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3C710-A668-F144-8CC5-039AD81D3231}"/>
              </a:ext>
            </a:extLst>
          </p:cNvPr>
          <p:cNvSpPr>
            <a:spLocks noGrp="1"/>
          </p:cNvSpPr>
          <p:nvPr>
            <p:ph type="title"/>
          </p:nvPr>
        </p:nvSpPr>
        <p:spPr>
          <a:xfrm>
            <a:off x="442912" y="800101"/>
            <a:ext cx="11306176" cy="1001982"/>
          </a:xfrm>
          <a:prstGeom prst="rect">
            <a:avLst/>
          </a:prstGeom>
        </p:spPr>
        <p:txBody>
          <a:bodyPr anchor="ctr" anchorCtr="0"/>
          <a:lstStyle/>
          <a:p>
            <a:r>
              <a:rPr lang="en-GB"/>
              <a:t>Click to edit Master title style</a:t>
            </a:r>
            <a:endParaRPr lang="en-US"/>
          </a:p>
        </p:txBody>
      </p:sp>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5473701" cy="3708399"/>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6275388" y="1989138"/>
            <a:ext cx="5473700" cy="3708400"/>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9" name="Picture 8">
            <a:extLst>
              <a:ext uri="{FF2B5EF4-FFF2-40B4-BE49-F238E27FC236}">
                <a16:creationId xmlns:a16="http://schemas.microsoft.com/office/drawing/2014/main" id="{7D5C41AB-1925-C846-A884-6B4D4880A28C}"/>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6E146BB0-D198-0847-B8BF-82032479A2C6}"/>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a:t>Click to edit Master text styles</a:t>
            </a:r>
          </a:p>
        </p:txBody>
      </p:sp>
      <p:sp>
        <p:nvSpPr>
          <p:cNvPr id="14" name="Rectangle 13">
            <a:extLst>
              <a:ext uri="{FF2B5EF4-FFF2-40B4-BE49-F238E27FC236}">
                <a16:creationId xmlns:a16="http://schemas.microsoft.com/office/drawing/2014/main" id="{5DD38791-8F3B-A640-A6FC-8EC532732508}"/>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D63AD13-8CBA-8648-88F4-6142126E9F9A}"/>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1330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BF570-C2C1-F922-13F0-148529D4EF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3B8CCEF-05F7-4E71-F5C8-9214E4E97D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E31A83-BB00-65AB-0AF5-D008A9EAC1A5}"/>
              </a:ext>
            </a:extLst>
          </p:cNvPr>
          <p:cNvSpPr>
            <a:spLocks noGrp="1"/>
          </p:cNvSpPr>
          <p:nvPr>
            <p:ph type="dt" sz="half" idx="10"/>
          </p:nvPr>
        </p:nvSpPr>
        <p:spPr/>
        <p:txBody>
          <a:bodyPr/>
          <a:lstStyle/>
          <a:p>
            <a:fld id="{32CA7DF6-816D-4425-8DEE-E1D2E0158E46}" type="datetime1">
              <a:rPr lang="en-GB" smtClean="0"/>
              <a:t>09/10/2024</a:t>
            </a:fld>
            <a:endParaRPr lang="en-GB"/>
          </a:p>
        </p:txBody>
      </p:sp>
      <p:sp>
        <p:nvSpPr>
          <p:cNvPr id="5" name="Footer Placeholder 4">
            <a:extLst>
              <a:ext uri="{FF2B5EF4-FFF2-40B4-BE49-F238E27FC236}">
                <a16:creationId xmlns:a16="http://schemas.microsoft.com/office/drawing/2014/main" id="{D3BDB0CF-43A2-13ED-42B6-A4B534E789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21C4AC-B09C-C9BE-BD1A-CDA463058DFC}"/>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2747994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CAA2D-CBEF-0290-C750-52DF67F5F0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C4CC2E6-8F8F-85D9-7BCB-FE02F25BE9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4770646-5986-1F9B-37EB-C14EC6645802}"/>
              </a:ext>
            </a:extLst>
          </p:cNvPr>
          <p:cNvSpPr>
            <a:spLocks noGrp="1"/>
          </p:cNvSpPr>
          <p:nvPr>
            <p:ph type="dt" sz="half" idx="10"/>
          </p:nvPr>
        </p:nvSpPr>
        <p:spPr/>
        <p:txBody>
          <a:bodyPr/>
          <a:lstStyle/>
          <a:p>
            <a:fld id="{0AB597C6-CB49-4705-BFC1-2D08350A61EE}" type="datetime1">
              <a:rPr lang="en-GB" smtClean="0"/>
              <a:t>09/10/2024</a:t>
            </a:fld>
            <a:endParaRPr lang="en-GB"/>
          </a:p>
        </p:txBody>
      </p:sp>
      <p:sp>
        <p:nvSpPr>
          <p:cNvPr id="5" name="Footer Placeholder 4">
            <a:extLst>
              <a:ext uri="{FF2B5EF4-FFF2-40B4-BE49-F238E27FC236}">
                <a16:creationId xmlns:a16="http://schemas.microsoft.com/office/drawing/2014/main" id="{B2AFD6E8-CBE7-6557-6A42-0CA4EA4BDB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ECE599-6FBD-E7AA-D41C-9DE17159249B}"/>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3327241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ADF90-6012-9E31-AA5E-332DDAD0491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700685C-34C3-A4F9-E08C-A3F7BDB2D75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9C5E08A-799E-5D5A-85E6-03BC797C9B2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1F33847-BDAA-F03E-716A-460E2846E4AA}"/>
              </a:ext>
            </a:extLst>
          </p:cNvPr>
          <p:cNvSpPr>
            <a:spLocks noGrp="1"/>
          </p:cNvSpPr>
          <p:nvPr>
            <p:ph type="dt" sz="half" idx="10"/>
          </p:nvPr>
        </p:nvSpPr>
        <p:spPr/>
        <p:txBody>
          <a:bodyPr/>
          <a:lstStyle/>
          <a:p>
            <a:fld id="{3D8BB9BB-7A8E-445B-98A4-840370E281F7}" type="datetime1">
              <a:rPr lang="en-GB" smtClean="0"/>
              <a:t>09/10/2024</a:t>
            </a:fld>
            <a:endParaRPr lang="en-GB"/>
          </a:p>
        </p:txBody>
      </p:sp>
      <p:sp>
        <p:nvSpPr>
          <p:cNvPr id="6" name="Footer Placeholder 5">
            <a:extLst>
              <a:ext uri="{FF2B5EF4-FFF2-40B4-BE49-F238E27FC236}">
                <a16:creationId xmlns:a16="http://schemas.microsoft.com/office/drawing/2014/main" id="{9D319F1B-5427-D133-19D8-2C9AAF5945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09390D-66E8-FF03-BC36-EF85A174308A}"/>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551542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EA2A7-6E79-49EE-C26C-EF28A5E6700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807B3F2-7A40-CDDA-8914-ADB05E1F43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6B435E-49D6-A174-ACE1-5712263DFA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A9B22B2-A39C-8903-324B-96362DBBDC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9F70C75-89B7-327B-C15B-F04749513BC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3B1B5CD-4E23-C31E-E5C4-58DC8208526A}"/>
              </a:ext>
            </a:extLst>
          </p:cNvPr>
          <p:cNvSpPr>
            <a:spLocks noGrp="1"/>
          </p:cNvSpPr>
          <p:nvPr>
            <p:ph type="dt" sz="half" idx="10"/>
          </p:nvPr>
        </p:nvSpPr>
        <p:spPr/>
        <p:txBody>
          <a:bodyPr/>
          <a:lstStyle/>
          <a:p>
            <a:fld id="{3E019DD3-2E6A-44F0-97A6-A9FE9FD35F81}" type="datetime1">
              <a:rPr lang="en-GB" smtClean="0"/>
              <a:t>09/10/2024</a:t>
            </a:fld>
            <a:endParaRPr lang="en-GB"/>
          </a:p>
        </p:txBody>
      </p:sp>
      <p:sp>
        <p:nvSpPr>
          <p:cNvPr id="8" name="Footer Placeholder 7">
            <a:extLst>
              <a:ext uri="{FF2B5EF4-FFF2-40B4-BE49-F238E27FC236}">
                <a16:creationId xmlns:a16="http://schemas.microsoft.com/office/drawing/2014/main" id="{5382BEF7-F0A4-CB47-EE5E-845548F640C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2F2C740-DF8E-F05C-8709-F905B7D513C0}"/>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1124812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BE8C1-836D-B803-89CD-267D09AE70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422542F-61AC-0C8E-D40D-BD20CEDB1195}"/>
              </a:ext>
            </a:extLst>
          </p:cNvPr>
          <p:cNvSpPr>
            <a:spLocks noGrp="1"/>
          </p:cNvSpPr>
          <p:nvPr>
            <p:ph type="dt" sz="half" idx="10"/>
          </p:nvPr>
        </p:nvSpPr>
        <p:spPr/>
        <p:txBody>
          <a:bodyPr/>
          <a:lstStyle/>
          <a:p>
            <a:fld id="{CFE11AF5-7C65-4784-9EEE-AA5E8B663E7F}" type="datetime1">
              <a:rPr lang="en-GB" smtClean="0"/>
              <a:t>09/10/2024</a:t>
            </a:fld>
            <a:endParaRPr lang="en-GB"/>
          </a:p>
        </p:txBody>
      </p:sp>
      <p:sp>
        <p:nvSpPr>
          <p:cNvPr id="4" name="Footer Placeholder 3">
            <a:extLst>
              <a:ext uri="{FF2B5EF4-FFF2-40B4-BE49-F238E27FC236}">
                <a16:creationId xmlns:a16="http://schemas.microsoft.com/office/drawing/2014/main" id="{18360E28-7E0C-E026-7FEA-5A67C3AD877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4BD1372-4AE7-3D8A-12A4-BC9AD906BA87}"/>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2279270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198B87-E86A-8FB7-11A4-F4FA22684A50}"/>
              </a:ext>
            </a:extLst>
          </p:cNvPr>
          <p:cNvSpPr>
            <a:spLocks noGrp="1"/>
          </p:cNvSpPr>
          <p:nvPr>
            <p:ph type="dt" sz="half" idx="10"/>
          </p:nvPr>
        </p:nvSpPr>
        <p:spPr/>
        <p:txBody>
          <a:bodyPr/>
          <a:lstStyle/>
          <a:p>
            <a:fld id="{795D123C-1476-415D-A6FC-E69532C7F0F1}" type="datetime1">
              <a:rPr lang="en-GB" smtClean="0"/>
              <a:t>09/10/2024</a:t>
            </a:fld>
            <a:endParaRPr lang="en-GB"/>
          </a:p>
        </p:txBody>
      </p:sp>
      <p:sp>
        <p:nvSpPr>
          <p:cNvPr id="3" name="Footer Placeholder 2">
            <a:extLst>
              <a:ext uri="{FF2B5EF4-FFF2-40B4-BE49-F238E27FC236}">
                <a16:creationId xmlns:a16="http://schemas.microsoft.com/office/drawing/2014/main" id="{09FF1E3C-7298-F0A0-16B8-F2550C6AE74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EACEF60-9CFD-E959-53FD-6FBC7F401DD5}"/>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4109187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6D85C-5386-40C5-D0BE-9F31934DF0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88EE910-F53E-6CC5-4465-9291B75B46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18ABCA3-7158-9C8E-F261-10BC821DAE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C2986F-D18B-A567-22EB-592D1DBDC7B2}"/>
              </a:ext>
            </a:extLst>
          </p:cNvPr>
          <p:cNvSpPr>
            <a:spLocks noGrp="1"/>
          </p:cNvSpPr>
          <p:nvPr>
            <p:ph type="dt" sz="half" idx="10"/>
          </p:nvPr>
        </p:nvSpPr>
        <p:spPr/>
        <p:txBody>
          <a:bodyPr/>
          <a:lstStyle/>
          <a:p>
            <a:fld id="{F89BCF10-F95B-4ABA-ADF2-560EC5489697}" type="datetime1">
              <a:rPr lang="en-GB" smtClean="0"/>
              <a:t>09/10/2024</a:t>
            </a:fld>
            <a:endParaRPr lang="en-GB"/>
          </a:p>
        </p:txBody>
      </p:sp>
      <p:sp>
        <p:nvSpPr>
          <p:cNvPr id="6" name="Footer Placeholder 5">
            <a:extLst>
              <a:ext uri="{FF2B5EF4-FFF2-40B4-BE49-F238E27FC236}">
                <a16:creationId xmlns:a16="http://schemas.microsoft.com/office/drawing/2014/main" id="{583C9707-8759-8319-D8BC-E0D70FD3BA6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E1CE1E-4407-1EFC-70AE-E53501057816}"/>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2418301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DA71C-34BA-F587-4054-3612372974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EB57324-392C-9AA2-8A2E-2E87203A73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7E640A8-6F72-F287-38C4-E270898E5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638701-03C5-3093-7BD9-530DE00BAB3A}"/>
              </a:ext>
            </a:extLst>
          </p:cNvPr>
          <p:cNvSpPr>
            <a:spLocks noGrp="1"/>
          </p:cNvSpPr>
          <p:nvPr>
            <p:ph type="dt" sz="half" idx="10"/>
          </p:nvPr>
        </p:nvSpPr>
        <p:spPr/>
        <p:txBody>
          <a:bodyPr/>
          <a:lstStyle/>
          <a:p>
            <a:fld id="{E51B5D53-D348-47AC-84FA-FE9D39D25292}" type="datetime1">
              <a:rPr lang="en-GB" smtClean="0"/>
              <a:t>09/10/2024</a:t>
            </a:fld>
            <a:endParaRPr lang="en-GB"/>
          </a:p>
        </p:txBody>
      </p:sp>
      <p:sp>
        <p:nvSpPr>
          <p:cNvPr id="6" name="Footer Placeholder 5">
            <a:extLst>
              <a:ext uri="{FF2B5EF4-FFF2-40B4-BE49-F238E27FC236}">
                <a16:creationId xmlns:a16="http://schemas.microsoft.com/office/drawing/2014/main" id="{376F20B1-31C1-90C1-C92F-6B2AB93D8AB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F37856-4C83-2302-CAAB-7E45AD4CA25B}"/>
              </a:ext>
            </a:extLst>
          </p:cNvPr>
          <p:cNvSpPr>
            <a:spLocks noGrp="1"/>
          </p:cNvSpPr>
          <p:nvPr>
            <p:ph type="sldNum" sz="quarter" idx="12"/>
          </p:nvPr>
        </p:nvSpPr>
        <p:spPr/>
        <p:txBody>
          <a:bodyPr/>
          <a:lstStyle/>
          <a:p>
            <a:fld id="{8AA177D0-DD3B-4E01-99B5-626843615751}" type="slidenum">
              <a:rPr lang="en-GB" smtClean="0"/>
              <a:t>‹#›</a:t>
            </a:fld>
            <a:endParaRPr lang="en-GB"/>
          </a:p>
        </p:txBody>
      </p:sp>
    </p:spTree>
    <p:extLst>
      <p:ext uri="{BB962C8B-B14F-4D97-AF65-F5344CB8AC3E}">
        <p14:creationId xmlns:p14="http://schemas.microsoft.com/office/powerpoint/2010/main" val="1310728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0B3FBA-0C5C-9423-5D7C-95A7CF86B9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EEB3BEB-9C91-83EC-34EC-50426576D5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CB72CF-36AC-5BFC-E8B4-38FE078F8D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6DACAC-A080-4DD6-9CD4-AB08D0FC0E89}" type="datetime1">
              <a:rPr lang="en-GB" smtClean="0"/>
              <a:t>09/10/2024</a:t>
            </a:fld>
            <a:endParaRPr lang="en-GB"/>
          </a:p>
        </p:txBody>
      </p:sp>
      <p:sp>
        <p:nvSpPr>
          <p:cNvPr id="5" name="Footer Placeholder 4">
            <a:extLst>
              <a:ext uri="{FF2B5EF4-FFF2-40B4-BE49-F238E27FC236}">
                <a16:creationId xmlns:a16="http://schemas.microsoft.com/office/drawing/2014/main" id="{E1BC9A2B-1B1C-616C-A40F-2091B143B9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1E58E01-D166-6BF1-188B-FD8C11E48D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177D0-DD3B-4E01-99B5-626843615751}" type="slidenum">
              <a:rPr lang="en-GB" smtClean="0"/>
              <a:t>‹#›</a:t>
            </a:fld>
            <a:endParaRPr lang="en-GB"/>
          </a:p>
        </p:txBody>
      </p:sp>
    </p:spTree>
    <p:extLst>
      <p:ext uri="{BB962C8B-B14F-4D97-AF65-F5344CB8AC3E}">
        <p14:creationId xmlns:p14="http://schemas.microsoft.com/office/powerpoint/2010/main" val="2698060308"/>
      </p:ext>
    </p:extLst>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 id="2147483989"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10.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7.pn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hyperlink" Target="mailto:msc.cap@ntu.ac.uk" TargetMode="External"/><Relationship Id="rId7" Type="http://schemas.openxmlformats.org/officeDocument/2006/relationships/image" Target="../media/image12.png"/><Relationship Id="rId2" Type="http://schemas.openxmlformats.org/officeDocument/2006/relationships/hyperlink" Target="mailto:garret.coy@ntu.ac.uk" TargetMode="External"/><Relationship Id="rId1" Type="http://schemas.openxmlformats.org/officeDocument/2006/relationships/slideLayout" Target="../slideLayouts/slideLayout12.xml"/><Relationship Id="rId6" Type="http://schemas.openxmlformats.org/officeDocument/2006/relationships/hyperlink" Target="https://unsplash.com/photos/selective-focus-photography-of-person-wearing-la-dodgers-cap-looking-at-field-Ofp0y39_N-w?utm_content=creditCopyText&amp;utm_medium=referral&amp;utm_source=unsplash" TargetMode="External"/><Relationship Id="rId5" Type="http://schemas.openxmlformats.org/officeDocument/2006/relationships/hyperlink" Target="https://unsplash.com/@matweller?utm_content=creditCopyText&amp;utm_medium=referral&amp;utm_source=unsplash" TargetMode="Externa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9DA3C-9B6C-49B2-9E92-9DE40ED9532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48BCD1A-435B-4F32-8A27-849606E0DFDC}"/>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1759"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A picture containing drawing&#10;&#10;Description automatically generated">
            <a:extLst>
              <a:ext uri="{FF2B5EF4-FFF2-40B4-BE49-F238E27FC236}">
                <a16:creationId xmlns:a16="http://schemas.microsoft.com/office/drawing/2014/main" id="{43A5DB04-1901-4599-988D-064C1AD37EAF}"/>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A8FC982B-10D7-4D7D-9959-9006ABC0B937}"/>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sp>
        <p:nvSpPr>
          <p:cNvPr id="9" name="TextBox 8">
            <a:extLst>
              <a:ext uri="{FF2B5EF4-FFF2-40B4-BE49-F238E27FC236}">
                <a16:creationId xmlns:a16="http://schemas.microsoft.com/office/drawing/2014/main" id="{0A510117-7293-4773-EA5A-0B34A0EB3012}"/>
              </a:ext>
            </a:extLst>
          </p:cNvPr>
          <p:cNvSpPr txBox="1"/>
          <p:nvPr/>
        </p:nvSpPr>
        <p:spPr>
          <a:xfrm>
            <a:off x="1980544" y="1752967"/>
            <a:ext cx="8230906" cy="2492990"/>
          </a:xfrm>
          <a:prstGeom prst="rect">
            <a:avLst/>
          </a:prstGeom>
          <a:noFill/>
        </p:spPr>
        <p:txBody>
          <a:bodyPr wrap="square" rtlCol="0">
            <a:spAutoFit/>
          </a:bodyPr>
          <a:lstStyle/>
          <a:p>
            <a:pPr algn="ctr"/>
            <a:r>
              <a:rPr lang="en-GB" sz="5400" b="1">
                <a:solidFill>
                  <a:srgbClr val="54318F"/>
                </a:solidFill>
                <a:latin typeface="Arial" panose="020B0604020202020204" pitchFamily="34" charset="0"/>
                <a:cs typeface="Arial" panose="020B0604020202020204" pitchFamily="34" charset="0"/>
              </a:rPr>
              <a:t>PPN Midlands Lived Experience Event</a:t>
            </a:r>
          </a:p>
          <a:p>
            <a:pPr algn="ctr"/>
            <a:endParaRPr lang="en-GB" sz="2400" b="1">
              <a:solidFill>
                <a:srgbClr val="54318F"/>
              </a:solidFill>
              <a:latin typeface="Arial" panose="020B0604020202020204" pitchFamily="34" charset="0"/>
              <a:cs typeface="Arial" panose="020B0604020202020204" pitchFamily="34" charset="0"/>
            </a:endParaRPr>
          </a:p>
          <a:p>
            <a:pPr algn="ctr"/>
            <a:r>
              <a:rPr lang="en-GB" sz="2400" b="1">
                <a:solidFill>
                  <a:srgbClr val="54318F"/>
                </a:solidFill>
                <a:latin typeface="Arial" panose="020B0604020202020204" pitchFamily="34" charset="0"/>
                <a:cs typeface="Arial" panose="020B0604020202020204" pitchFamily="34" charset="0"/>
              </a:rPr>
              <a:t>Wednesday 25</a:t>
            </a:r>
            <a:r>
              <a:rPr lang="en-GB" sz="2400" b="1" baseline="30000">
                <a:solidFill>
                  <a:srgbClr val="54318F"/>
                </a:solidFill>
                <a:latin typeface="Arial" panose="020B0604020202020204" pitchFamily="34" charset="0"/>
                <a:cs typeface="Arial" panose="020B0604020202020204" pitchFamily="34" charset="0"/>
              </a:rPr>
              <a:t>th</a:t>
            </a:r>
            <a:r>
              <a:rPr lang="en-GB" sz="2400" b="1">
                <a:solidFill>
                  <a:srgbClr val="54318F"/>
                </a:solidFill>
                <a:latin typeface="Arial" panose="020B0604020202020204" pitchFamily="34" charset="0"/>
                <a:cs typeface="Arial" panose="020B0604020202020204" pitchFamily="34" charset="0"/>
              </a:rPr>
              <a:t> September 2024       12.30pm to 4.30pm </a:t>
            </a:r>
          </a:p>
        </p:txBody>
      </p:sp>
      <p:pic>
        <p:nvPicPr>
          <p:cNvPr id="12" name="Picture 11" descr="A blue and white logo&#10;&#10;Description automatically generated">
            <a:extLst>
              <a:ext uri="{FF2B5EF4-FFF2-40B4-BE49-F238E27FC236}">
                <a16:creationId xmlns:a16="http://schemas.microsoft.com/office/drawing/2014/main" id="{BB888DDE-8387-A082-B9AE-64129B5886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3265" y="381920"/>
            <a:ext cx="1430238" cy="576000"/>
          </a:xfrm>
          <a:prstGeom prst="rect">
            <a:avLst/>
          </a:prstGeom>
        </p:spPr>
      </p:pic>
      <p:pic>
        <p:nvPicPr>
          <p:cNvPr id="14" name="Picture 13" descr="A logo with purple and white figures&#10;&#10;Description automatically generated">
            <a:extLst>
              <a:ext uri="{FF2B5EF4-FFF2-40B4-BE49-F238E27FC236}">
                <a16:creationId xmlns:a16="http://schemas.microsoft.com/office/drawing/2014/main" id="{0B1DEF81-5E94-7258-AB79-FD111E439A6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7885" y="267034"/>
            <a:ext cx="3185166" cy="1524003"/>
          </a:xfrm>
          <a:prstGeom prst="rect">
            <a:avLst/>
          </a:prstGeom>
        </p:spPr>
      </p:pic>
    </p:spTree>
    <p:extLst>
      <p:ext uri="{BB962C8B-B14F-4D97-AF65-F5344CB8AC3E}">
        <p14:creationId xmlns:p14="http://schemas.microsoft.com/office/powerpoint/2010/main" val="37706812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logo with purple and white figures&#10;&#10;Description automatically generated">
            <a:extLst>
              <a:ext uri="{FF2B5EF4-FFF2-40B4-BE49-F238E27FC236}">
                <a16:creationId xmlns:a16="http://schemas.microsoft.com/office/drawing/2014/main" id="{0B1DEF81-5E94-7258-AB79-FD111E439A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885" y="267035"/>
            <a:ext cx="1696830" cy="811880"/>
          </a:xfrm>
          <a:prstGeom prst="rect">
            <a:avLst/>
          </a:prstGeom>
        </p:spPr>
      </p:pic>
      <p:sp>
        <p:nvSpPr>
          <p:cNvPr id="22" name="TextBox 21">
            <a:extLst>
              <a:ext uri="{FF2B5EF4-FFF2-40B4-BE49-F238E27FC236}">
                <a16:creationId xmlns:a16="http://schemas.microsoft.com/office/drawing/2014/main" id="{3BEBFD62-9BAE-FEA0-BC8F-9F7888C2DFC9}"/>
              </a:ext>
            </a:extLst>
          </p:cNvPr>
          <p:cNvSpPr txBox="1"/>
          <p:nvPr/>
        </p:nvSpPr>
        <p:spPr>
          <a:xfrm>
            <a:off x="2584882" y="471293"/>
            <a:ext cx="7022236" cy="646331"/>
          </a:xfrm>
          <a:prstGeom prst="rect">
            <a:avLst/>
          </a:prstGeom>
          <a:noFill/>
        </p:spPr>
        <p:txBody>
          <a:bodyPr wrap="square" lIns="91440" tIns="45720" rIns="91440" bIns="45720" rtlCol="0" anchor="t">
            <a:spAutoFit/>
          </a:bodyPr>
          <a:lstStyle/>
          <a:p>
            <a:pPr algn="ctr"/>
            <a:r>
              <a:rPr lang="en-GB" sz="3600" b="1">
                <a:solidFill>
                  <a:srgbClr val="54318F"/>
                </a:solidFill>
                <a:latin typeface="Arial" panose="020B0604020202020204" pitchFamily="34" charset="0"/>
                <a:cs typeface="Arial" panose="020B0604020202020204" pitchFamily="34" charset="0"/>
              </a:rPr>
              <a:t>Mapping the Midlands</a:t>
            </a:r>
          </a:p>
        </p:txBody>
      </p:sp>
      <p:pic>
        <p:nvPicPr>
          <p:cNvPr id="2" name="Picture 1" descr="A purple balloon with stars and a purple balloon&#10;&#10;Description automatically generated">
            <a:extLst>
              <a:ext uri="{FF2B5EF4-FFF2-40B4-BE49-F238E27FC236}">
                <a16:creationId xmlns:a16="http://schemas.microsoft.com/office/drawing/2014/main" id="{10153D37-49F5-B2D1-0B1B-751DA11083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pic>
        <p:nvPicPr>
          <p:cNvPr id="9" name="Picture 8">
            <a:extLst>
              <a:ext uri="{FF2B5EF4-FFF2-40B4-BE49-F238E27FC236}">
                <a16:creationId xmlns:a16="http://schemas.microsoft.com/office/drawing/2014/main" id="{7F5AB212-0EE8-DB42-DE18-763577BBD91F}"/>
              </a:ext>
            </a:extLst>
          </p:cNvPr>
          <p:cNvPicPr>
            <a:picLocks noChangeAspect="1"/>
          </p:cNvPicPr>
          <p:nvPr/>
        </p:nvPicPr>
        <p:blipFill>
          <a:blip r:embed="rId5"/>
          <a:stretch>
            <a:fillRect/>
          </a:stretch>
        </p:blipFill>
        <p:spPr>
          <a:xfrm>
            <a:off x="1299202" y="1380744"/>
            <a:ext cx="9829045" cy="502143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508681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logo with purple and white figures&#10;&#10;Description automatically generated">
            <a:extLst>
              <a:ext uri="{FF2B5EF4-FFF2-40B4-BE49-F238E27FC236}">
                <a16:creationId xmlns:a16="http://schemas.microsoft.com/office/drawing/2014/main" id="{0B1DEF81-5E94-7258-AB79-FD111E439A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885" y="267035"/>
            <a:ext cx="1696830" cy="811880"/>
          </a:xfrm>
          <a:prstGeom prst="rect">
            <a:avLst/>
          </a:prstGeom>
        </p:spPr>
      </p:pic>
      <p:sp>
        <p:nvSpPr>
          <p:cNvPr id="22" name="TextBox 21">
            <a:extLst>
              <a:ext uri="{FF2B5EF4-FFF2-40B4-BE49-F238E27FC236}">
                <a16:creationId xmlns:a16="http://schemas.microsoft.com/office/drawing/2014/main" id="{3BEBFD62-9BAE-FEA0-BC8F-9F7888C2DFC9}"/>
              </a:ext>
            </a:extLst>
          </p:cNvPr>
          <p:cNvSpPr txBox="1"/>
          <p:nvPr/>
        </p:nvSpPr>
        <p:spPr>
          <a:xfrm>
            <a:off x="2584882" y="471293"/>
            <a:ext cx="6586550" cy="646331"/>
          </a:xfrm>
          <a:prstGeom prst="rect">
            <a:avLst/>
          </a:prstGeom>
          <a:noFill/>
        </p:spPr>
        <p:txBody>
          <a:bodyPr wrap="square" lIns="91440" tIns="45720" rIns="91440" bIns="45720" rtlCol="0" anchor="t">
            <a:spAutoFit/>
          </a:bodyPr>
          <a:lstStyle/>
          <a:p>
            <a:pPr algn="ctr"/>
            <a:r>
              <a:rPr lang="en-GB" sz="3600" b="1">
                <a:solidFill>
                  <a:srgbClr val="54318F"/>
                </a:solidFill>
                <a:latin typeface="Arial" panose="020B0604020202020204" pitchFamily="34" charset="0"/>
                <a:cs typeface="Arial" panose="020B0604020202020204" pitchFamily="34" charset="0"/>
              </a:rPr>
              <a:t>Community of Practice (CoP)</a:t>
            </a:r>
          </a:p>
        </p:txBody>
      </p:sp>
      <p:pic>
        <p:nvPicPr>
          <p:cNvPr id="2" name="Picture 1" descr="A purple balloon with stars and a purple balloon&#10;&#10;Description automatically generated">
            <a:extLst>
              <a:ext uri="{FF2B5EF4-FFF2-40B4-BE49-F238E27FC236}">
                <a16:creationId xmlns:a16="http://schemas.microsoft.com/office/drawing/2014/main" id="{10153D37-49F5-B2D1-0B1B-751DA11083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
        <p:nvSpPr>
          <p:cNvPr id="3" name="TextBox 2">
            <a:extLst>
              <a:ext uri="{FF2B5EF4-FFF2-40B4-BE49-F238E27FC236}">
                <a16:creationId xmlns:a16="http://schemas.microsoft.com/office/drawing/2014/main" id="{005F14F6-8AF6-D3CE-5079-2670C2E65D58}"/>
              </a:ext>
            </a:extLst>
          </p:cNvPr>
          <p:cNvSpPr txBox="1"/>
          <p:nvPr/>
        </p:nvSpPr>
        <p:spPr>
          <a:xfrm>
            <a:off x="308641" y="6117301"/>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pic>
        <p:nvPicPr>
          <p:cNvPr id="7" name="Picture 6">
            <a:extLst>
              <a:ext uri="{FF2B5EF4-FFF2-40B4-BE49-F238E27FC236}">
                <a16:creationId xmlns:a16="http://schemas.microsoft.com/office/drawing/2014/main" id="{EA291309-76CA-58CD-B5DE-41BDDEF27B42}"/>
              </a:ext>
            </a:extLst>
          </p:cNvPr>
          <p:cNvPicPr>
            <a:picLocks noChangeAspect="1"/>
          </p:cNvPicPr>
          <p:nvPr/>
        </p:nvPicPr>
        <p:blipFill>
          <a:blip r:embed="rId5"/>
          <a:srcRect b="58000"/>
          <a:stretch/>
        </p:blipFill>
        <p:spPr>
          <a:xfrm>
            <a:off x="731131" y="1662666"/>
            <a:ext cx="5057021" cy="316851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1" name="Picture 10">
            <a:extLst>
              <a:ext uri="{FF2B5EF4-FFF2-40B4-BE49-F238E27FC236}">
                <a16:creationId xmlns:a16="http://schemas.microsoft.com/office/drawing/2014/main" id="{9DB1B425-3BEF-A7C8-4741-59F78A00FC80}"/>
              </a:ext>
            </a:extLst>
          </p:cNvPr>
          <p:cNvPicPr>
            <a:picLocks noChangeAspect="1"/>
          </p:cNvPicPr>
          <p:nvPr/>
        </p:nvPicPr>
        <p:blipFill>
          <a:blip r:embed="rId5"/>
          <a:srcRect t="51511"/>
          <a:stretch/>
        </p:blipFill>
        <p:spPr>
          <a:xfrm>
            <a:off x="6315456" y="2129791"/>
            <a:ext cx="5315712" cy="384516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42676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ontent Placeholder 20">
            <a:extLst>
              <a:ext uri="{FF2B5EF4-FFF2-40B4-BE49-F238E27FC236}">
                <a16:creationId xmlns:a16="http://schemas.microsoft.com/office/drawing/2014/main" id="{A11BFBF1-58CC-43A2-BA5F-9683F8CE7D2D}"/>
              </a:ext>
            </a:extLst>
          </p:cNvPr>
          <p:cNvGraphicFramePr>
            <a:graphicFrameLocks noGrp="1"/>
          </p:cNvGraphicFramePr>
          <p:nvPr>
            <p:ph idx="1"/>
          </p:nvPr>
        </p:nvGraphicFramePr>
        <p:xfrm>
          <a:off x="428497" y="438485"/>
          <a:ext cx="11335006" cy="64195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13" descr="A logo with purple and white figures&#10;&#10;Description automatically generated">
            <a:extLst>
              <a:ext uri="{FF2B5EF4-FFF2-40B4-BE49-F238E27FC236}">
                <a16:creationId xmlns:a16="http://schemas.microsoft.com/office/drawing/2014/main" id="{0B1DEF81-5E94-7258-AB79-FD111E439A6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77885" y="267035"/>
            <a:ext cx="1696830" cy="811880"/>
          </a:xfrm>
          <a:prstGeom prst="rect">
            <a:avLst/>
          </a:prstGeom>
        </p:spPr>
      </p:pic>
      <p:sp>
        <p:nvSpPr>
          <p:cNvPr id="22" name="TextBox 21">
            <a:extLst>
              <a:ext uri="{FF2B5EF4-FFF2-40B4-BE49-F238E27FC236}">
                <a16:creationId xmlns:a16="http://schemas.microsoft.com/office/drawing/2014/main" id="{3BEBFD62-9BAE-FEA0-BC8F-9F7888C2DFC9}"/>
              </a:ext>
            </a:extLst>
          </p:cNvPr>
          <p:cNvSpPr txBox="1"/>
          <p:nvPr/>
        </p:nvSpPr>
        <p:spPr>
          <a:xfrm>
            <a:off x="2584882" y="471293"/>
            <a:ext cx="7022236" cy="646331"/>
          </a:xfrm>
          <a:prstGeom prst="rect">
            <a:avLst/>
          </a:prstGeom>
          <a:noFill/>
        </p:spPr>
        <p:txBody>
          <a:bodyPr wrap="square" lIns="91440" tIns="45720" rIns="91440" bIns="45720" rtlCol="0" anchor="t">
            <a:spAutoFit/>
          </a:bodyPr>
          <a:lstStyle/>
          <a:p>
            <a:pPr algn="ctr"/>
            <a:r>
              <a:rPr lang="en-GB" sz="3600" b="1">
                <a:solidFill>
                  <a:srgbClr val="54318F"/>
                </a:solidFill>
                <a:latin typeface="Arial" panose="020B0604020202020204" pitchFamily="34" charset="0"/>
                <a:cs typeface="Arial" panose="020B0604020202020204" pitchFamily="34" charset="0"/>
              </a:rPr>
              <a:t>Communities of Practice</a:t>
            </a:r>
          </a:p>
        </p:txBody>
      </p:sp>
      <p:pic>
        <p:nvPicPr>
          <p:cNvPr id="2" name="Picture 1" descr="A purple balloon with stars and a purple balloon&#10;&#10;Description automatically generated">
            <a:extLst>
              <a:ext uri="{FF2B5EF4-FFF2-40B4-BE49-F238E27FC236}">
                <a16:creationId xmlns:a16="http://schemas.microsoft.com/office/drawing/2014/main" id="{10153D37-49F5-B2D1-0B1B-751DA110836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
        <p:nvSpPr>
          <p:cNvPr id="3" name="TextBox 2">
            <a:extLst>
              <a:ext uri="{FF2B5EF4-FFF2-40B4-BE49-F238E27FC236}">
                <a16:creationId xmlns:a16="http://schemas.microsoft.com/office/drawing/2014/main" id="{005F14F6-8AF6-D3CE-5079-2670C2E65D58}"/>
              </a:ext>
            </a:extLst>
          </p:cNvPr>
          <p:cNvSpPr txBox="1"/>
          <p:nvPr/>
        </p:nvSpPr>
        <p:spPr>
          <a:xfrm>
            <a:off x="308641" y="6117301"/>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Tree>
    <p:extLst>
      <p:ext uri="{BB962C8B-B14F-4D97-AF65-F5344CB8AC3E}">
        <p14:creationId xmlns:p14="http://schemas.microsoft.com/office/powerpoint/2010/main" val="3725386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7D90B4D-0664-F391-07D2-747BB527D52F}"/>
              </a:ext>
            </a:extLst>
          </p:cNvPr>
          <p:cNvPicPr>
            <a:picLocks noChangeAspect="1"/>
          </p:cNvPicPr>
          <p:nvPr/>
        </p:nvPicPr>
        <p:blipFill>
          <a:blip r:embed="rId3"/>
          <a:stretch>
            <a:fillRect/>
          </a:stretch>
        </p:blipFill>
        <p:spPr>
          <a:xfrm>
            <a:off x="7615100" y="1670795"/>
            <a:ext cx="4037242" cy="533608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4" name="Picture 13" descr="A logo with purple and white figures&#10;&#10;Description automatically generated">
            <a:extLst>
              <a:ext uri="{FF2B5EF4-FFF2-40B4-BE49-F238E27FC236}">
                <a16:creationId xmlns:a16="http://schemas.microsoft.com/office/drawing/2014/main" id="{0B1DEF81-5E94-7258-AB79-FD111E439A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7885" y="267035"/>
            <a:ext cx="1696830" cy="811880"/>
          </a:xfrm>
          <a:prstGeom prst="rect">
            <a:avLst/>
          </a:prstGeom>
        </p:spPr>
      </p:pic>
      <p:pic>
        <p:nvPicPr>
          <p:cNvPr id="2" name="Picture 1" descr="A purple balloon with stars and a purple balloon&#10;&#10;Description automatically generated">
            <a:extLst>
              <a:ext uri="{FF2B5EF4-FFF2-40B4-BE49-F238E27FC236}">
                <a16:creationId xmlns:a16="http://schemas.microsoft.com/office/drawing/2014/main" id="{10153D37-49F5-B2D1-0B1B-751DA110836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
        <p:nvSpPr>
          <p:cNvPr id="16" name="TextBox 15">
            <a:extLst>
              <a:ext uri="{FF2B5EF4-FFF2-40B4-BE49-F238E27FC236}">
                <a16:creationId xmlns:a16="http://schemas.microsoft.com/office/drawing/2014/main" id="{8AF924D8-35ED-90D1-47BC-4A70D402668E}"/>
              </a:ext>
            </a:extLst>
          </p:cNvPr>
          <p:cNvSpPr txBox="1"/>
          <p:nvPr/>
        </p:nvSpPr>
        <p:spPr>
          <a:xfrm>
            <a:off x="62050" y="1553507"/>
            <a:ext cx="3033575" cy="4278094"/>
          </a:xfrm>
          <a:prstGeom prst="rect">
            <a:avLst/>
          </a:prstGeom>
          <a:noFill/>
        </p:spPr>
        <p:txBody>
          <a:bodyPr wrap="square" lIns="91440" tIns="45720" rIns="91440" bIns="45720" rtlCol="0" anchor="t">
            <a:spAutoFit/>
          </a:bodyPr>
          <a:lstStyle/>
          <a:p>
            <a:pPr marL="342900" indent="-342900">
              <a:buFont typeface="Arial"/>
              <a:buChar char="•"/>
            </a:pPr>
            <a:r>
              <a:rPr lang="en-GB" sz="2400" kern="100">
                <a:latin typeface="Arial"/>
                <a:cs typeface="Arial"/>
              </a:rPr>
              <a:t>A document outlining purpose, aims, scope and responsibilities for how a group of people will work together to achieve a common goal. </a:t>
            </a:r>
          </a:p>
          <a:p>
            <a:endParaRPr lang="en-GB" b="1" kern="100">
              <a:latin typeface="Arial" panose="020B0604020202020204" pitchFamily="34" charset="0"/>
              <a:ea typeface="Aptos" panose="020B0004020202020204" pitchFamily="34" charset="0"/>
              <a:cs typeface="Arial" panose="020B0604020202020204" pitchFamily="34" charset="0"/>
            </a:endParaRPr>
          </a:p>
          <a:p>
            <a:endParaRPr lang="en-GB" sz="2000" kern="100">
              <a:latin typeface="Arial" panose="020B0604020202020204" pitchFamily="34" charset="0"/>
              <a:ea typeface="Aptos" panose="020B0004020202020204" pitchFamily="34" charset="0"/>
              <a:cs typeface="Arial" panose="020B0604020202020204" pitchFamily="34" charset="0"/>
            </a:endParaRPr>
          </a:p>
          <a:p>
            <a:endParaRPr lang="en-GB">
              <a:effectLst/>
              <a:latin typeface="Calibri" panose="020F0502020204030204"/>
              <a:ea typeface="Aptos" panose="020B0004020202020204" pitchFamily="34" charset="0"/>
              <a:cs typeface="Calibri" panose="020F0502020204030204"/>
            </a:endParaRPr>
          </a:p>
        </p:txBody>
      </p:sp>
      <p:sp>
        <p:nvSpPr>
          <p:cNvPr id="12" name="TextBox 11">
            <a:extLst>
              <a:ext uri="{FF2B5EF4-FFF2-40B4-BE49-F238E27FC236}">
                <a16:creationId xmlns:a16="http://schemas.microsoft.com/office/drawing/2014/main" id="{1A259603-1A5F-B5DF-2C7E-232E44A8709F}"/>
              </a:ext>
            </a:extLst>
          </p:cNvPr>
          <p:cNvSpPr txBox="1"/>
          <p:nvPr/>
        </p:nvSpPr>
        <p:spPr>
          <a:xfrm>
            <a:off x="1974714" y="479316"/>
            <a:ext cx="7100294" cy="646331"/>
          </a:xfrm>
          <a:prstGeom prst="rect">
            <a:avLst/>
          </a:prstGeom>
          <a:noFill/>
        </p:spPr>
        <p:txBody>
          <a:bodyPr wrap="square" lIns="91440" tIns="45720" rIns="91440" bIns="45720" rtlCol="0" anchor="t">
            <a:spAutoFit/>
          </a:bodyPr>
          <a:lstStyle/>
          <a:p>
            <a:pPr algn="ctr"/>
            <a:r>
              <a:rPr lang="en-GB" sz="3600" b="1">
                <a:solidFill>
                  <a:srgbClr val="54318F"/>
                </a:solidFill>
                <a:latin typeface="Arial"/>
                <a:cs typeface="Arial"/>
              </a:rPr>
              <a:t>Terms of Reference</a:t>
            </a:r>
            <a:endParaRPr lang="en-GB" sz="3600" b="1">
              <a:solidFill>
                <a:srgbClr val="54318F"/>
              </a:solidFill>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555B1789-C54B-31A1-814E-2E1ABA37E13E}"/>
              </a:ext>
            </a:extLst>
          </p:cNvPr>
          <p:cNvPicPr>
            <a:picLocks noChangeAspect="1"/>
          </p:cNvPicPr>
          <p:nvPr/>
        </p:nvPicPr>
        <p:blipFill>
          <a:blip r:embed="rId6"/>
          <a:stretch>
            <a:fillRect/>
          </a:stretch>
        </p:blipFill>
        <p:spPr>
          <a:xfrm>
            <a:off x="3596187" y="1337927"/>
            <a:ext cx="4018912" cy="566895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862016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logo with purple and white figures&#10;&#10;Description automatically generated">
            <a:extLst>
              <a:ext uri="{FF2B5EF4-FFF2-40B4-BE49-F238E27FC236}">
                <a16:creationId xmlns:a16="http://schemas.microsoft.com/office/drawing/2014/main" id="{0B1DEF81-5E94-7258-AB79-FD111E439A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885" y="267035"/>
            <a:ext cx="1696830" cy="811880"/>
          </a:xfrm>
          <a:prstGeom prst="rect">
            <a:avLst/>
          </a:prstGeom>
        </p:spPr>
      </p:pic>
      <p:pic>
        <p:nvPicPr>
          <p:cNvPr id="2" name="Picture 1" descr="A purple balloon with stars and a purple balloon&#10;&#10;Description automatically generated">
            <a:extLst>
              <a:ext uri="{FF2B5EF4-FFF2-40B4-BE49-F238E27FC236}">
                <a16:creationId xmlns:a16="http://schemas.microsoft.com/office/drawing/2014/main" id="{10153D37-49F5-B2D1-0B1B-751DA11083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
        <p:nvSpPr>
          <p:cNvPr id="16" name="TextBox 15">
            <a:extLst>
              <a:ext uri="{FF2B5EF4-FFF2-40B4-BE49-F238E27FC236}">
                <a16:creationId xmlns:a16="http://schemas.microsoft.com/office/drawing/2014/main" id="{8AF924D8-35ED-90D1-47BC-4A70D402668E}"/>
              </a:ext>
            </a:extLst>
          </p:cNvPr>
          <p:cNvSpPr txBox="1"/>
          <p:nvPr/>
        </p:nvSpPr>
        <p:spPr>
          <a:xfrm>
            <a:off x="395425" y="1490007"/>
            <a:ext cx="4594585" cy="4339650"/>
          </a:xfrm>
          <a:prstGeom prst="rect">
            <a:avLst/>
          </a:prstGeom>
          <a:noFill/>
        </p:spPr>
        <p:txBody>
          <a:bodyPr wrap="square" rtlCol="0">
            <a:spAutoFit/>
          </a:bodyPr>
          <a:lstStyle/>
          <a:p>
            <a:r>
              <a:rPr lang="en-GB" sz="2400" b="1" kern="100">
                <a:effectLst/>
                <a:latin typeface="Arial" panose="020B0604020202020204" pitchFamily="34" charset="0"/>
                <a:ea typeface="Aptos" panose="020B0004020202020204" pitchFamily="34" charset="0"/>
                <a:cs typeface="Arial" panose="020B0604020202020204" pitchFamily="34" charset="0"/>
              </a:rPr>
              <a:t>In groups, identify 3 priorities</a:t>
            </a:r>
          </a:p>
          <a:p>
            <a:endParaRPr lang="en-GB" b="1" kern="100">
              <a:latin typeface="Arial" panose="020B0604020202020204" pitchFamily="34" charset="0"/>
              <a:ea typeface="Aptos" panose="020B0004020202020204" pitchFamily="34" charset="0"/>
              <a:cs typeface="Arial" panose="020B0604020202020204" pitchFamily="34" charset="0"/>
            </a:endParaRPr>
          </a:p>
          <a:p>
            <a:endParaRPr lang="en-GB" b="1" kern="100">
              <a:latin typeface="Arial" panose="020B0604020202020204" pitchFamily="34" charset="0"/>
              <a:ea typeface="Aptos" panose="020B0004020202020204" pitchFamily="34" charset="0"/>
              <a:cs typeface="Arial" panose="020B0604020202020204" pitchFamily="34" charset="0"/>
            </a:endParaRPr>
          </a:p>
          <a:p>
            <a:r>
              <a:rPr lang="en-GB" sz="2000" b="1" kern="100">
                <a:effectLst/>
                <a:latin typeface="Arial" panose="020B0604020202020204" pitchFamily="34" charset="0"/>
                <a:ea typeface="Aptos" panose="020B0004020202020204" pitchFamily="34" charset="0"/>
                <a:cs typeface="Arial" panose="020B0604020202020204" pitchFamily="34" charset="0"/>
              </a:rPr>
              <a:t>Within your conversations consider:</a:t>
            </a:r>
          </a:p>
          <a:p>
            <a:r>
              <a:rPr lang="en-GB" sz="1800" kern="100">
                <a:effectLst/>
                <a:latin typeface="Arial" panose="020B0604020202020204" pitchFamily="34" charset="0"/>
                <a:ea typeface="Aptos" panose="020B0004020202020204" pitchFamily="34" charset="0"/>
                <a:cs typeface="Arial" panose="020B0604020202020204" pitchFamily="34" charset="0"/>
              </a:rPr>
              <a:t> </a:t>
            </a:r>
          </a:p>
          <a:p>
            <a:r>
              <a:rPr lang="en-GB" sz="2000" kern="100">
                <a:solidFill>
                  <a:srgbClr val="000000"/>
                </a:solidFill>
                <a:effectLst/>
                <a:latin typeface="Arial" panose="020B0604020202020204" pitchFamily="34" charset="0"/>
                <a:ea typeface="Arial" panose="020B0604020202020204" pitchFamily="34" charset="0"/>
                <a:cs typeface="Arial" panose="020B0604020202020204" pitchFamily="34" charset="0"/>
              </a:rPr>
              <a:t>What does equity among members look like?</a:t>
            </a:r>
          </a:p>
          <a:p>
            <a:endParaRPr lang="en-GB" sz="2000" kern="100">
              <a:effectLst/>
              <a:latin typeface="Arial" panose="020B0604020202020204" pitchFamily="34" charset="0"/>
              <a:ea typeface="Aptos" panose="020B0004020202020204" pitchFamily="34" charset="0"/>
              <a:cs typeface="Arial" panose="020B0604020202020204" pitchFamily="34" charset="0"/>
            </a:endParaRPr>
          </a:p>
          <a:p>
            <a:r>
              <a:rPr lang="en-GB" sz="2000" kern="100">
                <a:solidFill>
                  <a:srgbClr val="000000"/>
                </a:solidFill>
                <a:effectLst/>
                <a:latin typeface="Arial" panose="020B0604020202020204" pitchFamily="34" charset="0"/>
                <a:ea typeface="Arial" panose="020B0604020202020204" pitchFamily="34" charset="0"/>
                <a:cs typeface="Arial" panose="020B0604020202020204" pitchFamily="34" charset="0"/>
              </a:rPr>
              <a:t>Who are the right people and how do we reach them?</a:t>
            </a:r>
          </a:p>
          <a:p>
            <a:endParaRPr lang="en-GB" sz="2000" kern="100">
              <a:effectLst/>
              <a:latin typeface="Arial" panose="020B0604020202020204" pitchFamily="34" charset="0"/>
              <a:ea typeface="Aptos" panose="020B0004020202020204" pitchFamily="34" charset="0"/>
              <a:cs typeface="Arial" panose="020B0604020202020204" pitchFamily="34" charset="0"/>
            </a:endParaRPr>
          </a:p>
          <a:p>
            <a:r>
              <a:rPr lang="en-GB" sz="2000" kern="100">
                <a:solidFill>
                  <a:srgbClr val="000000"/>
                </a:solidFill>
                <a:effectLst/>
                <a:latin typeface="Arial" panose="020B0604020202020204" pitchFamily="34" charset="0"/>
                <a:ea typeface="Arial" panose="020B0604020202020204" pitchFamily="34" charset="0"/>
                <a:cs typeface="Arial" panose="020B0604020202020204" pitchFamily="34" charset="0"/>
              </a:rPr>
              <a:t>What might our ambitions for each area be? </a:t>
            </a:r>
            <a:endParaRPr lang="en-GB" sz="2000" kern="100">
              <a:effectLst/>
              <a:latin typeface="Arial" panose="020B0604020202020204" pitchFamily="34" charset="0"/>
              <a:ea typeface="Aptos" panose="020B0004020202020204" pitchFamily="34" charset="0"/>
              <a:cs typeface="Arial" panose="020B0604020202020204" pitchFamily="34" charset="0"/>
            </a:endParaRPr>
          </a:p>
          <a:p>
            <a:endParaRPr lang="en-GB"/>
          </a:p>
        </p:txBody>
      </p:sp>
      <p:graphicFrame>
        <p:nvGraphicFramePr>
          <p:cNvPr id="5" name="Table 4">
            <a:extLst>
              <a:ext uri="{FF2B5EF4-FFF2-40B4-BE49-F238E27FC236}">
                <a16:creationId xmlns:a16="http://schemas.microsoft.com/office/drawing/2014/main" id="{3392C7FF-B6B4-8769-F6E0-DB01CED34391}"/>
              </a:ext>
            </a:extLst>
          </p:cNvPr>
          <p:cNvGraphicFramePr>
            <a:graphicFrameLocks noGrp="1"/>
          </p:cNvGraphicFramePr>
          <p:nvPr>
            <p:extLst>
              <p:ext uri="{D42A27DB-BD31-4B8C-83A1-F6EECF244321}">
                <p14:modId xmlns:p14="http://schemas.microsoft.com/office/powerpoint/2010/main" val="3253995573"/>
              </p:ext>
            </p:extLst>
          </p:nvPr>
        </p:nvGraphicFramePr>
        <p:xfrm>
          <a:off x="5341637" y="1618489"/>
          <a:ext cx="6682180" cy="4640985"/>
        </p:xfrm>
        <a:graphic>
          <a:graphicData uri="http://schemas.openxmlformats.org/drawingml/2006/table">
            <a:tbl>
              <a:tblPr bandRow="1">
                <a:tableStyleId>{5C22544A-7EE6-4342-B048-85BDC9FD1C3A}</a:tableStyleId>
              </a:tblPr>
              <a:tblGrid>
                <a:gridCol w="1359107">
                  <a:extLst>
                    <a:ext uri="{9D8B030D-6E8A-4147-A177-3AD203B41FA5}">
                      <a16:colId xmlns:a16="http://schemas.microsoft.com/office/drawing/2014/main" val="80840622"/>
                    </a:ext>
                  </a:extLst>
                </a:gridCol>
                <a:gridCol w="1981983">
                  <a:extLst>
                    <a:ext uri="{9D8B030D-6E8A-4147-A177-3AD203B41FA5}">
                      <a16:colId xmlns:a16="http://schemas.microsoft.com/office/drawing/2014/main" val="477214193"/>
                    </a:ext>
                  </a:extLst>
                </a:gridCol>
                <a:gridCol w="1670545">
                  <a:extLst>
                    <a:ext uri="{9D8B030D-6E8A-4147-A177-3AD203B41FA5}">
                      <a16:colId xmlns:a16="http://schemas.microsoft.com/office/drawing/2014/main" val="2959853483"/>
                    </a:ext>
                  </a:extLst>
                </a:gridCol>
                <a:gridCol w="1670545">
                  <a:extLst>
                    <a:ext uri="{9D8B030D-6E8A-4147-A177-3AD203B41FA5}">
                      <a16:colId xmlns:a16="http://schemas.microsoft.com/office/drawing/2014/main" val="3295975836"/>
                    </a:ext>
                  </a:extLst>
                </a:gridCol>
              </a:tblGrid>
              <a:tr h="3822191">
                <a:tc>
                  <a:txBody>
                    <a:bodyPr/>
                    <a:lstStyle/>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r>
                        <a:rPr lang="en-GB" sz="1800" b="1" kern="100">
                          <a:effectLst/>
                          <a:latin typeface="Arial" panose="020B0604020202020204" pitchFamily="34" charset="0"/>
                          <a:cs typeface="Arial" panose="020B0604020202020204" pitchFamily="34" charset="0"/>
                        </a:rPr>
                        <a:t>People</a:t>
                      </a: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algn="ctr"/>
                      <a:endParaRPr lang="en-GB" sz="1800" i="1" kern="100">
                        <a:effectLst/>
                        <a:latin typeface="Arial" panose="020B0604020202020204" pitchFamily="34" charset="0"/>
                        <a:cs typeface="Arial" panose="020B0604020202020204" pitchFamily="34" charset="0"/>
                      </a:endParaRPr>
                    </a:p>
                    <a:p>
                      <a:pPr algn="ctr"/>
                      <a:r>
                        <a:rPr lang="en-GB" sz="1800" i="1" kern="100">
                          <a:effectLst/>
                          <a:latin typeface="Arial" panose="020B0604020202020204" pitchFamily="34" charset="0"/>
                          <a:cs typeface="Arial" panose="020B0604020202020204" pitchFamily="34" charset="0"/>
                        </a:rPr>
                        <a:t>Put people first</a:t>
                      </a:r>
                      <a:endParaRPr lang="en-GB" sz="1800" i="1" kern="100">
                        <a:effectLst/>
                        <a:latin typeface="Arial" panose="020B0604020202020204" pitchFamily="34" charset="0"/>
                        <a:ea typeface="Aptos" panose="020B0004020202020204" pitchFamily="34" charset="0"/>
                        <a:cs typeface="Arial" panose="020B0604020202020204" pitchFamily="34" charset="0"/>
                      </a:endParaRPr>
                    </a:p>
                  </a:txBody>
                  <a:tcPr/>
                </a:tc>
                <a:tc>
                  <a:txBody>
                    <a:bodyPr/>
                    <a:lstStyle/>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r>
                        <a:rPr lang="en-GB" sz="1800" b="1" kern="100">
                          <a:effectLst/>
                          <a:latin typeface="Arial" panose="020B0604020202020204" pitchFamily="34" charset="0"/>
                          <a:cs typeface="Arial" panose="020B0604020202020204" pitchFamily="34" charset="0"/>
                        </a:rPr>
                        <a:t>Purpose</a:t>
                      </a: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algn="ctr"/>
                      <a:endParaRPr lang="en-GB" sz="1800" i="1" kern="100">
                        <a:effectLst/>
                        <a:latin typeface="Arial" panose="020B0604020202020204" pitchFamily="34" charset="0"/>
                        <a:cs typeface="Arial" panose="020B0604020202020204" pitchFamily="34" charset="0"/>
                      </a:endParaRPr>
                    </a:p>
                    <a:p>
                      <a:pPr algn="ctr"/>
                      <a:r>
                        <a:rPr lang="en-GB" sz="1800" i="1" kern="100">
                          <a:effectLst/>
                          <a:latin typeface="Arial" panose="020B0604020202020204" pitchFamily="34" charset="0"/>
                          <a:cs typeface="Arial" panose="020B0604020202020204" pitchFamily="34" charset="0"/>
                        </a:rPr>
                        <a:t>Transform and Innovate</a:t>
                      </a:r>
                      <a:endParaRPr lang="en-GB" sz="1800" i="1" kern="100">
                        <a:effectLst/>
                        <a:latin typeface="Arial" panose="020B0604020202020204" pitchFamily="34" charset="0"/>
                        <a:ea typeface="Aptos" panose="020B0004020202020204" pitchFamily="34" charset="0"/>
                        <a:cs typeface="Arial" panose="020B0604020202020204" pitchFamily="34" charset="0"/>
                      </a:endParaRPr>
                    </a:p>
                  </a:txBody>
                  <a:tcPr/>
                </a:tc>
                <a:tc>
                  <a:txBody>
                    <a:bodyPr/>
                    <a:lstStyle/>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r>
                        <a:rPr lang="en-GB" sz="1800" b="1" kern="100">
                          <a:effectLst/>
                          <a:latin typeface="Arial" panose="020B0604020202020204" pitchFamily="34" charset="0"/>
                          <a:cs typeface="Arial" panose="020B0604020202020204" pitchFamily="34" charset="0"/>
                        </a:rPr>
                        <a:t>Scope</a:t>
                      </a:r>
                      <a:r>
                        <a:rPr lang="en-GB" sz="1800" kern="100">
                          <a:effectLst/>
                          <a:latin typeface="Arial" panose="020B0604020202020204" pitchFamily="34" charset="0"/>
                          <a:cs typeface="Arial" panose="020B0604020202020204" pitchFamily="34" charset="0"/>
                        </a:rPr>
                        <a:t> (inc. Geography)</a:t>
                      </a:r>
                    </a:p>
                    <a:p>
                      <a:pPr algn="ctr"/>
                      <a:endParaRPr lang="en-GB" sz="1800" kern="100">
                        <a:effectLst/>
                        <a:latin typeface="Arial" panose="020B0604020202020204" pitchFamily="34" charset="0"/>
                        <a:cs typeface="Arial" panose="020B0604020202020204" pitchFamily="34" charset="0"/>
                      </a:endParaRPr>
                    </a:p>
                    <a:p>
                      <a:pPr algn="ctr"/>
                      <a:r>
                        <a:rPr lang="en-GB" sz="1800" i="1" kern="100">
                          <a:effectLst/>
                          <a:latin typeface="Arial" panose="020B0604020202020204" pitchFamily="34" charset="0"/>
                          <a:cs typeface="Arial" panose="020B0604020202020204" pitchFamily="34" charset="0"/>
                        </a:rPr>
                        <a:t>Help our communities to thrive</a:t>
                      </a:r>
                      <a:endParaRPr lang="en-GB" sz="1800" i="1" kern="100">
                        <a:effectLst/>
                        <a:latin typeface="Arial" panose="020B0604020202020204" pitchFamily="34" charset="0"/>
                        <a:ea typeface="Aptos" panose="020B0004020202020204" pitchFamily="34" charset="0"/>
                        <a:cs typeface="Arial" panose="020B0604020202020204" pitchFamily="34" charset="0"/>
                      </a:endParaRPr>
                    </a:p>
                  </a:txBody>
                  <a:tcPr/>
                </a:tc>
                <a:tc>
                  <a:txBody>
                    <a:bodyPr/>
                    <a:lstStyle/>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endParaRPr lang="en-GB" sz="1800" b="1" kern="100">
                        <a:effectLst/>
                        <a:latin typeface="Arial" panose="020B0604020202020204" pitchFamily="34" charset="0"/>
                        <a:cs typeface="Arial" panose="020B0604020202020204" pitchFamily="34" charset="0"/>
                      </a:endParaRPr>
                    </a:p>
                    <a:p>
                      <a:pPr marL="0" lvl="0" indent="0" algn="ctr">
                        <a:buFont typeface="+mj-lt"/>
                        <a:buNone/>
                      </a:pPr>
                      <a:r>
                        <a:rPr lang="en-GB" sz="1800" b="1" kern="100">
                          <a:effectLst/>
                          <a:latin typeface="Arial" panose="020B0604020202020204" pitchFamily="34" charset="0"/>
                          <a:cs typeface="Arial" panose="020B0604020202020204" pitchFamily="34" charset="0"/>
                        </a:rPr>
                        <a:t>Health inequalities</a:t>
                      </a:r>
                      <a:endParaRPr lang="en-GB" sz="1800" kern="100">
                        <a:effectLst/>
                        <a:latin typeface="Arial" panose="020B0604020202020204" pitchFamily="34" charset="0"/>
                        <a:cs typeface="Arial" panose="020B0604020202020204" pitchFamily="34" charset="0"/>
                      </a:endParaRPr>
                    </a:p>
                    <a:p>
                      <a:pPr algn="ctr"/>
                      <a:endParaRPr lang="en-GB" sz="1800" i="1" kern="100">
                        <a:effectLst/>
                        <a:latin typeface="Arial" panose="020B0604020202020204" pitchFamily="34" charset="0"/>
                        <a:cs typeface="Arial" panose="020B0604020202020204" pitchFamily="34" charset="0"/>
                      </a:endParaRPr>
                    </a:p>
                    <a:p>
                      <a:pPr algn="ctr"/>
                      <a:r>
                        <a:rPr lang="en-GB" sz="1800" i="1" kern="100">
                          <a:effectLst/>
                          <a:latin typeface="Arial" panose="020B0604020202020204" pitchFamily="34" charset="0"/>
                          <a:cs typeface="Arial" panose="020B0604020202020204" pitchFamily="34" charset="0"/>
                        </a:rPr>
                        <a:t>Unite and increase diversity </a:t>
                      </a:r>
                      <a:endParaRPr lang="en-GB" sz="1800" i="1" kern="100">
                        <a:effectLst/>
                        <a:latin typeface="Arial" panose="020B0604020202020204" pitchFamily="34" charset="0"/>
                        <a:ea typeface="Aptos" panose="020B0004020202020204" pitchFamily="34" charset="0"/>
                        <a:cs typeface="Arial" panose="020B0604020202020204" pitchFamily="34" charset="0"/>
                      </a:endParaRPr>
                    </a:p>
                  </a:txBody>
                  <a:tcPr/>
                </a:tc>
                <a:extLst>
                  <a:ext uri="{0D108BD9-81ED-4DB2-BD59-A6C34878D82A}">
                    <a16:rowId xmlns:a16="http://schemas.microsoft.com/office/drawing/2014/main" val="3350416530"/>
                  </a:ext>
                </a:extLst>
              </a:tr>
              <a:tr h="81879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00">
                          <a:effectLst/>
                          <a:latin typeface="Arial" panose="020B0604020202020204" pitchFamily="34" charset="0"/>
                          <a:cs typeface="Arial" panose="020B0604020202020204" pitchFamily="34" charset="0"/>
                        </a:rPr>
                        <a:t>Green Table</a:t>
                      </a:r>
                      <a:endParaRPr lang="en-GB" sz="1800" b="1" kern="100">
                        <a:effectLst/>
                        <a:latin typeface="Arial" panose="020B0604020202020204" pitchFamily="34" charset="0"/>
                        <a:ea typeface="Aptos" panose="020B00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00">
                          <a:effectLst/>
                          <a:latin typeface="Arial" panose="020B0604020202020204" pitchFamily="34" charset="0"/>
                          <a:cs typeface="Arial" panose="020B0604020202020204" pitchFamily="34" charset="0"/>
                        </a:rPr>
                        <a:t>Orange</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00">
                          <a:effectLst/>
                          <a:latin typeface="Arial" panose="020B0604020202020204" pitchFamily="34" charset="0"/>
                          <a:cs typeface="Arial" panose="020B0604020202020204" pitchFamily="34" charset="0"/>
                        </a:rPr>
                        <a:t>Table</a:t>
                      </a:r>
                      <a:endParaRPr lang="en-GB" sz="1800" b="1" kern="100">
                        <a:effectLst/>
                        <a:latin typeface="Arial" panose="020B0604020202020204" pitchFamily="34" charset="0"/>
                        <a:ea typeface="Aptos" panose="020B00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00">
                          <a:effectLst/>
                          <a:latin typeface="Arial" panose="020B0604020202020204" pitchFamily="34" charset="0"/>
                          <a:cs typeface="Arial" panose="020B0604020202020204" pitchFamily="34" charset="0"/>
                        </a:rPr>
                        <a:t>Red</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00">
                          <a:effectLst/>
                          <a:latin typeface="Arial" panose="020B0604020202020204" pitchFamily="34" charset="0"/>
                          <a:cs typeface="Arial" panose="020B0604020202020204" pitchFamily="34" charset="0"/>
                        </a:rPr>
                        <a:t>Table</a:t>
                      </a:r>
                      <a:endParaRPr lang="en-GB" sz="1800" b="1" kern="100">
                        <a:effectLst/>
                        <a:latin typeface="Arial" panose="020B0604020202020204" pitchFamily="34" charset="0"/>
                        <a:ea typeface="Aptos" panose="020B00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00">
                          <a:effectLst/>
                          <a:latin typeface="Arial" panose="020B0604020202020204" pitchFamily="34" charset="0"/>
                          <a:cs typeface="Arial" panose="020B0604020202020204" pitchFamily="34" charset="0"/>
                        </a:rPr>
                        <a:t>Yellow</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kern="100">
                          <a:effectLst/>
                          <a:latin typeface="Arial" panose="020B0604020202020204" pitchFamily="34" charset="0"/>
                          <a:cs typeface="Arial" panose="020B0604020202020204" pitchFamily="34" charset="0"/>
                        </a:rPr>
                        <a:t>Table</a:t>
                      </a:r>
                      <a:endParaRPr lang="en-GB" sz="1800" b="1" kern="100">
                        <a:effectLst/>
                        <a:latin typeface="Arial" panose="020B0604020202020204" pitchFamily="34" charset="0"/>
                        <a:ea typeface="Aptos" panose="020B0004020202020204" pitchFamily="34" charset="0"/>
                        <a:cs typeface="Arial" panose="020B0604020202020204" pitchFamily="34" charset="0"/>
                      </a:endParaRPr>
                    </a:p>
                  </a:txBody>
                  <a:tcPr/>
                </a:tc>
                <a:extLst>
                  <a:ext uri="{0D108BD9-81ED-4DB2-BD59-A6C34878D82A}">
                    <a16:rowId xmlns:a16="http://schemas.microsoft.com/office/drawing/2014/main" val="2778995080"/>
                  </a:ext>
                </a:extLst>
              </a:tr>
            </a:tbl>
          </a:graphicData>
        </a:graphic>
      </p:graphicFrame>
      <p:pic>
        <p:nvPicPr>
          <p:cNvPr id="6" name="Picture 5">
            <a:extLst>
              <a:ext uri="{FF2B5EF4-FFF2-40B4-BE49-F238E27FC236}">
                <a16:creationId xmlns:a16="http://schemas.microsoft.com/office/drawing/2014/main" id="{1ED32C30-0C77-CD55-780D-8F0963C26EEA}"/>
              </a:ext>
            </a:extLst>
          </p:cNvPr>
          <p:cNvPicPr/>
          <p:nvPr/>
        </p:nvPicPr>
        <p:blipFill rotWithShape="1">
          <a:blip r:embed="rId5" cstate="print">
            <a:extLst>
              <a:ext uri="{28A0092B-C50C-407E-A947-70E740481C1C}">
                <a14:useLocalDpi xmlns:a14="http://schemas.microsoft.com/office/drawing/2010/main" val="0"/>
              </a:ext>
            </a:extLst>
          </a:blip>
          <a:srcRect l="5340" t="5495" r="3604"/>
          <a:stretch/>
        </p:blipFill>
        <p:spPr bwMode="auto">
          <a:xfrm>
            <a:off x="10441725" y="1678447"/>
            <a:ext cx="1484207" cy="1303867"/>
          </a:xfrm>
          <a:prstGeom prst="ellipse">
            <a:avLst/>
          </a:prstGeom>
          <a:noFill/>
          <a:ln>
            <a:noFill/>
          </a:ln>
        </p:spPr>
      </p:pic>
      <p:pic>
        <p:nvPicPr>
          <p:cNvPr id="8" name="Picture 7">
            <a:extLst>
              <a:ext uri="{FF2B5EF4-FFF2-40B4-BE49-F238E27FC236}">
                <a16:creationId xmlns:a16="http://schemas.microsoft.com/office/drawing/2014/main" id="{644408DC-4EE7-E4E6-B2FD-EBFB32995AEC}"/>
              </a:ext>
            </a:extLst>
          </p:cNvPr>
          <p:cNvPicPr/>
          <p:nvPr/>
        </p:nvPicPr>
        <p:blipFill rotWithShape="1">
          <a:blip r:embed="rId6" cstate="print">
            <a:extLst>
              <a:ext uri="{28A0092B-C50C-407E-A947-70E740481C1C}">
                <a14:useLocalDpi xmlns:a14="http://schemas.microsoft.com/office/drawing/2010/main" val="0"/>
              </a:ext>
            </a:extLst>
          </a:blip>
          <a:srcRect t="6978"/>
          <a:stretch/>
        </p:blipFill>
        <p:spPr bwMode="auto">
          <a:xfrm>
            <a:off x="6820882" y="1736246"/>
            <a:ext cx="1718733" cy="1188273"/>
          </a:xfrm>
          <a:prstGeom prst="ellipse">
            <a:avLst/>
          </a:prstGeom>
          <a:noFill/>
          <a:ln>
            <a:noFill/>
          </a:ln>
        </p:spPr>
      </p:pic>
      <p:pic>
        <p:nvPicPr>
          <p:cNvPr id="9" name="Picture 8">
            <a:extLst>
              <a:ext uri="{FF2B5EF4-FFF2-40B4-BE49-F238E27FC236}">
                <a16:creationId xmlns:a16="http://schemas.microsoft.com/office/drawing/2014/main" id="{764FAFE0-45F1-959C-9C72-25EDDB432A81}"/>
              </a:ext>
            </a:extLst>
          </p:cNvPr>
          <p:cNvPicPr/>
          <p:nvPr/>
        </p:nvPicPr>
        <p:blipFill rotWithShape="1">
          <a:blip r:embed="rId7" cstate="print">
            <a:extLst>
              <a:ext uri="{28A0092B-C50C-407E-A947-70E740481C1C}">
                <a14:useLocalDpi xmlns:a14="http://schemas.microsoft.com/office/drawing/2010/main" val="0"/>
              </a:ext>
            </a:extLst>
          </a:blip>
          <a:srcRect l="2979" r="6802" b="3436"/>
          <a:stretch/>
        </p:blipFill>
        <p:spPr bwMode="auto">
          <a:xfrm>
            <a:off x="5341637" y="1629010"/>
            <a:ext cx="1362287" cy="1318260"/>
          </a:xfrm>
          <a:prstGeom prst="ellipse">
            <a:avLst/>
          </a:prstGeom>
          <a:noFill/>
          <a:ln>
            <a:noFill/>
          </a:ln>
        </p:spPr>
      </p:pic>
      <p:pic>
        <p:nvPicPr>
          <p:cNvPr id="10" name="Picture 9">
            <a:extLst>
              <a:ext uri="{FF2B5EF4-FFF2-40B4-BE49-F238E27FC236}">
                <a16:creationId xmlns:a16="http://schemas.microsoft.com/office/drawing/2014/main" id="{8916C836-151D-D16B-0417-D4A671F2A653}"/>
              </a:ext>
            </a:extLst>
          </p:cNvPr>
          <p:cNvPicPr/>
          <p:nvPr/>
        </p:nvPicPr>
        <p:blipFill rotWithShape="1">
          <a:blip r:embed="rId8" cstate="print">
            <a:extLst>
              <a:ext uri="{28A0092B-C50C-407E-A947-70E740481C1C}">
                <a14:useLocalDpi xmlns:a14="http://schemas.microsoft.com/office/drawing/2010/main" val="0"/>
              </a:ext>
            </a:extLst>
          </a:blip>
          <a:srcRect l="3350" b="7580"/>
          <a:stretch/>
        </p:blipFill>
        <p:spPr bwMode="auto">
          <a:xfrm>
            <a:off x="8656573" y="1668288"/>
            <a:ext cx="1718733" cy="1324187"/>
          </a:xfrm>
          <a:prstGeom prst="ellipse">
            <a:avLst/>
          </a:prstGeom>
          <a:noFill/>
          <a:ln>
            <a:noFill/>
          </a:ln>
        </p:spPr>
      </p:pic>
      <p:sp>
        <p:nvSpPr>
          <p:cNvPr id="12" name="TextBox 11">
            <a:extLst>
              <a:ext uri="{FF2B5EF4-FFF2-40B4-BE49-F238E27FC236}">
                <a16:creationId xmlns:a16="http://schemas.microsoft.com/office/drawing/2014/main" id="{1A259603-1A5F-B5DF-2C7E-232E44A8709F}"/>
              </a:ext>
            </a:extLst>
          </p:cNvPr>
          <p:cNvSpPr txBox="1"/>
          <p:nvPr/>
        </p:nvSpPr>
        <p:spPr>
          <a:xfrm>
            <a:off x="1974714" y="479316"/>
            <a:ext cx="7100294" cy="523220"/>
          </a:xfrm>
          <a:prstGeom prst="rect">
            <a:avLst/>
          </a:prstGeom>
          <a:noFill/>
        </p:spPr>
        <p:txBody>
          <a:bodyPr wrap="square" lIns="91440" tIns="45720" rIns="91440" bIns="45720" rtlCol="0" anchor="t">
            <a:spAutoFit/>
          </a:bodyPr>
          <a:lstStyle/>
          <a:p>
            <a:pPr algn="ctr"/>
            <a:r>
              <a:rPr lang="en-GB" sz="2800" b="1">
                <a:solidFill>
                  <a:srgbClr val="54318F"/>
                </a:solidFill>
                <a:latin typeface="Arial" panose="020B0604020202020204" pitchFamily="34" charset="0"/>
                <a:cs typeface="Arial" panose="020B0604020202020204" pitchFamily="34" charset="0"/>
              </a:rPr>
              <a:t>Building a Community to share practice</a:t>
            </a:r>
          </a:p>
        </p:txBody>
      </p:sp>
    </p:spTree>
    <p:extLst>
      <p:ext uri="{BB962C8B-B14F-4D97-AF65-F5344CB8AC3E}">
        <p14:creationId xmlns:p14="http://schemas.microsoft.com/office/powerpoint/2010/main" val="8852175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D27B159-2A2B-3E1E-6BCC-73DE26EB9652}"/>
              </a:ext>
            </a:extLst>
          </p:cNvPr>
          <p:cNvSpPr/>
          <p:nvPr/>
        </p:nvSpPr>
        <p:spPr>
          <a:xfrm>
            <a:off x="60385" y="77637"/>
            <a:ext cx="12050335" cy="6711351"/>
          </a:xfrm>
          <a:prstGeom prst="rect">
            <a:avLst/>
          </a:prstGeom>
          <a:ln w="92075">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5" name="Picture 4" descr="A logo for a psychological counseling network&#10;&#10;Description automatically generated">
            <a:extLst>
              <a:ext uri="{FF2B5EF4-FFF2-40B4-BE49-F238E27FC236}">
                <a16:creationId xmlns:a16="http://schemas.microsoft.com/office/drawing/2014/main" id="{2015648B-4634-3688-805B-2C9C14B75C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551" y="326899"/>
            <a:ext cx="1843177" cy="881903"/>
          </a:xfrm>
          <a:prstGeom prst="rect">
            <a:avLst/>
          </a:prstGeom>
        </p:spPr>
      </p:pic>
      <p:sp>
        <p:nvSpPr>
          <p:cNvPr id="13" name="Slide Number Placeholder 12">
            <a:extLst>
              <a:ext uri="{FF2B5EF4-FFF2-40B4-BE49-F238E27FC236}">
                <a16:creationId xmlns:a16="http://schemas.microsoft.com/office/drawing/2014/main" id="{CD1F311C-E320-EB1D-F8D1-8B8CEFA26517}"/>
              </a:ext>
            </a:extLst>
          </p:cNvPr>
          <p:cNvSpPr>
            <a:spLocks noGrp="1"/>
          </p:cNvSpPr>
          <p:nvPr>
            <p:ph type="sldNum" sz="quarter" idx="12"/>
          </p:nvPr>
        </p:nvSpPr>
        <p:spPr/>
        <p:txBody>
          <a:bodyPr/>
          <a:lstStyle/>
          <a:p>
            <a:fld id="{8AA177D0-DD3B-4E01-99B5-626843615751}" type="slidenum">
              <a:rPr lang="en-GB" smtClean="0"/>
              <a:t>15</a:t>
            </a:fld>
            <a:endParaRPr lang="en-GB"/>
          </a:p>
        </p:txBody>
      </p:sp>
      <p:sp>
        <p:nvSpPr>
          <p:cNvPr id="14" name="TextBox 13">
            <a:extLst>
              <a:ext uri="{FF2B5EF4-FFF2-40B4-BE49-F238E27FC236}">
                <a16:creationId xmlns:a16="http://schemas.microsoft.com/office/drawing/2014/main" id="{705DDFC0-8544-F666-6000-4E2060831848}"/>
              </a:ext>
            </a:extLst>
          </p:cNvPr>
          <p:cNvSpPr txBox="1"/>
          <p:nvPr/>
        </p:nvSpPr>
        <p:spPr>
          <a:xfrm>
            <a:off x="308641" y="6117301"/>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
        <p:nvSpPr>
          <p:cNvPr id="6" name="TextBox 2">
            <a:extLst>
              <a:ext uri="{FF2B5EF4-FFF2-40B4-BE49-F238E27FC236}">
                <a16:creationId xmlns:a16="http://schemas.microsoft.com/office/drawing/2014/main" id="{F60789AB-DABD-A250-4A7F-DF656FA57A95}"/>
              </a:ext>
            </a:extLst>
          </p:cNvPr>
          <p:cNvSpPr txBox="1"/>
          <p:nvPr/>
        </p:nvSpPr>
        <p:spPr>
          <a:xfrm>
            <a:off x="265924" y="2247528"/>
            <a:ext cx="11702724" cy="943682"/>
          </a:xfrm>
          <a:prstGeom prst="rect">
            <a:avLst/>
          </a:prstGeom>
          <a:noFill/>
        </p:spPr>
        <p:txBody>
          <a:bodyPr wrap="square" lIns="121819" tIns="60909" rIns="121819" bIns="6090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217790" rtl="0" eaLnBrk="1" fontAlgn="auto" latinLnBrk="0" hangingPunct="1">
              <a:lnSpc>
                <a:spcPct val="100000"/>
              </a:lnSpc>
              <a:spcBef>
                <a:spcPts val="0"/>
              </a:spcBef>
              <a:spcAft>
                <a:spcPts val="0"/>
              </a:spcAft>
              <a:buClrTx/>
              <a:buSzTx/>
              <a:buFontTx/>
              <a:buNone/>
              <a:tabLst/>
              <a:defRPr/>
            </a:pPr>
            <a:r>
              <a:rPr kumimoji="0" lang="en-GB" sz="5333"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Next steps</a:t>
            </a:r>
          </a:p>
        </p:txBody>
      </p:sp>
      <p:pic>
        <p:nvPicPr>
          <p:cNvPr id="8" name="Picture 7" descr="A purple balloon with stars and a purple balloon&#10;&#10;Description automatically generated">
            <a:extLst>
              <a:ext uri="{FF2B5EF4-FFF2-40B4-BE49-F238E27FC236}">
                <a16:creationId xmlns:a16="http://schemas.microsoft.com/office/drawing/2014/main" id="{52CD1CBF-A6D3-1827-3D6A-929768BE5E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Tree>
    <p:extLst>
      <p:ext uri="{BB962C8B-B14F-4D97-AF65-F5344CB8AC3E}">
        <p14:creationId xmlns:p14="http://schemas.microsoft.com/office/powerpoint/2010/main" val="1858814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D27B159-2A2B-3E1E-6BCC-73DE26EB9652}"/>
              </a:ext>
            </a:extLst>
          </p:cNvPr>
          <p:cNvSpPr/>
          <p:nvPr/>
        </p:nvSpPr>
        <p:spPr>
          <a:xfrm>
            <a:off x="27708" y="0"/>
            <a:ext cx="12164291" cy="6857999"/>
          </a:xfrm>
          <a:prstGeom prst="rect">
            <a:avLst/>
          </a:prstGeom>
          <a:ln w="92075">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6" name="Slide Number Placeholder 5">
            <a:extLst>
              <a:ext uri="{FF2B5EF4-FFF2-40B4-BE49-F238E27FC236}">
                <a16:creationId xmlns:a16="http://schemas.microsoft.com/office/drawing/2014/main" id="{160A5FCF-033A-0C4E-1E1F-302D741ECB88}"/>
              </a:ext>
            </a:extLst>
          </p:cNvPr>
          <p:cNvSpPr>
            <a:spLocks noGrp="1"/>
          </p:cNvSpPr>
          <p:nvPr>
            <p:ph type="sldNum" sz="quarter" idx="12"/>
          </p:nvPr>
        </p:nvSpPr>
        <p:spPr/>
        <p:txBody>
          <a:bodyPr/>
          <a:lstStyle/>
          <a:p>
            <a:fld id="{8AA177D0-DD3B-4E01-99B5-626843615751}" type="slidenum">
              <a:rPr lang="en-GB" smtClean="0"/>
              <a:t>16</a:t>
            </a:fld>
            <a:endParaRPr lang="en-GB"/>
          </a:p>
        </p:txBody>
      </p:sp>
      <p:pic>
        <p:nvPicPr>
          <p:cNvPr id="9" name="Picture 8" descr="A logo for a psychological counseling network&#10;&#10;Description automatically generated">
            <a:extLst>
              <a:ext uri="{FF2B5EF4-FFF2-40B4-BE49-F238E27FC236}">
                <a16:creationId xmlns:a16="http://schemas.microsoft.com/office/drawing/2014/main" id="{A2DB0AFB-8D16-36A5-0492-70C92E03B7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045" y="348176"/>
            <a:ext cx="1843177" cy="881903"/>
          </a:xfrm>
          <a:prstGeom prst="rect">
            <a:avLst/>
          </a:prstGeom>
        </p:spPr>
      </p:pic>
      <p:pic>
        <p:nvPicPr>
          <p:cNvPr id="14" name="Picture 13" descr="A white and purple banner with people around a circle&#10;&#10;Description automatically generated">
            <a:extLst>
              <a:ext uri="{FF2B5EF4-FFF2-40B4-BE49-F238E27FC236}">
                <a16:creationId xmlns:a16="http://schemas.microsoft.com/office/drawing/2014/main" id="{064239B1-0837-5BF0-A2CC-CB637C7F0407}"/>
              </a:ext>
            </a:extLst>
          </p:cNvPr>
          <p:cNvPicPr>
            <a:picLocks noChangeAspect="1"/>
          </p:cNvPicPr>
          <p:nvPr/>
        </p:nvPicPr>
        <p:blipFill>
          <a:blip r:embed="rId3">
            <a:extLst>
              <a:ext uri="{28A0092B-C50C-407E-A947-70E740481C1C}">
                <a14:useLocalDpi xmlns:a14="http://schemas.microsoft.com/office/drawing/2010/main" val="0"/>
              </a:ext>
            </a:extLst>
          </a:blip>
          <a:srcRect l="8806" t="22512" r="8525" b="21271"/>
          <a:stretch/>
        </p:blipFill>
        <p:spPr>
          <a:xfrm>
            <a:off x="6653671" y="3900918"/>
            <a:ext cx="5148462" cy="1968873"/>
          </a:xfrm>
          <a:prstGeom prst="rect">
            <a:avLst/>
          </a:prstGeom>
        </p:spPr>
      </p:pic>
      <p:sp>
        <p:nvSpPr>
          <p:cNvPr id="4" name="TextBox 3">
            <a:extLst>
              <a:ext uri="{FF2B5EF4-FFF2-40B4-BE49-F238E27FC236}">
                <a16:creationId xmlns:a16="http://schemas.microsoft.com/office/drawing/2014/main" id="{D186BF69-343D-7682-7171-D5D392C7E549}"/>
              </a:ext>
            </a:extLst>
          </p:cNvPr>
          <p:cNvSpPr txBox="1"/>
          <p:nvPr/>
        </p:nvSpPr>
        <p:spPr>
          <a:xfrm>
            <a:off x="1747847" y="1819386"/>
            <a:ext cx="8724012" cy="1446550"/>
          </a:xfrm>
          <a:prstGeom prst="rect">
            <a:avLst/>
          </a:prstGeom>
          <a:noFill/>
        </p:spPr>
        <p:txBody>
          <a:bodyPr wrap="square" rtlCol="0">
            <a:spAutoFit/>
          </a:bodyPr>
          <a:lstStyle/>
          <a:p>
            <a:pPr algn="ctr"/>
            <a:r>
              <a:rPr lang="en-GB" sz="4400" b="1">
                <a:solidFill>
                  <a:srgbClr val="7030A0"/>
                </a:solidFill>
                <a:latin typeface="Arial" panose="020B0604020202020204" pitchFamily="34" charset="0"/>
                <a:cs typeface="Arial" panose="020B0604020202020204" pitchFamily="34" charset="0"/>
              </a:rPr>
              <a:t>Thank you for being part of </a:t>
            </a:r>
          </a:p>
          <a:p>
            <a:pPr algn="ctr"/>
            <a:r>
              <a:rPr lang="en-GB" sz="4400" b="1">
                <a:solidFill>
                  <a:srgbClr val="7030A0"/>
                </a:solidFill>
                <a:latin typeface="Arial" panose="020B0604020202020204" pitchFamily="34" charset="0"/>
                <a:cs typeface="Arial" panose="020B0604020202020204" pitchFamily="34" charset="0"/>
              </a:rPr>
              <a:t>our PPN Midlands community</a:t>
            </a:r>
          </a:p>
        </p:txBody>
      </p:sp>
      <p:sp>
        <p:nvSpPr>
          <p:cNvPr id="15" name="Subtitle 2">
            <a:extLst>
              <a:ext uri="{FF2B5EF4-FFF2-40B4-BE49-F238E27FC236}">
                <a16:creationId xmlns:a16="http://schemas.microsoft.com/office/drawing/2014/main" id="{34F60660-F209-9882-78B7-1F88A5CC071B}"/>
              </a:ext>
            </a:extLst>
          </p:cNvPr>
          <p:cNvSpPr txBox="1">
            <a:spLocks/>
          </p:cNvSpPr>
          <p:nvPr/>
        </p:nvSpPr>
        <p:spPr>
          <a:xfrm>
            <a:off x="240045" y="4232490"/>
            <a:ext cx="6219534" cy="134019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28333" indent="-228333" algn="l" defTabSz="913267">
              <a:buFont typeface="Arial" panose="020B0604020202020204" pitchFamily="34" charset="0"/>
              <a:buChar char="•"/>
              <a:defRPr/>
            </a:pPr>
            <a:r>
              <a:rPr lang="en-GB">
                <a:solidFill>
                  <a:srgbClr val="7030A0"/>
                </a:solidFill>
                <a:latin typeface="Arial" panose="020B0604020202020204" pitchFamily="34" charset="0"/>
                <a:cs typeface="Arial" panose="020B0604020202020204" pitchFamily="34" charset="0"/>
              </a:rPr>
              <a:t>National Psychological Professions Week </a:t>
            </a:r>
          </a:p>
          <a:p>
            <a:pPr defTabSz="913267">
              <a:defRPr/>
            </a:pPr>
            <a:r>
              <a:rPr lang="en-GB" b="1">
                <a:solidFill>
                  <a:srgbClr val="7030A0"/>
                </a:solidFill>
                <a:latin typeface="Arial" panose="020B0604020202020204" pitchFamily="34" charset="0"/>
                <a:cs typeface="Arial" panose="020B0604020202020204" pitchFamily="34" charset="0"/>
              </a:rPr>
              <a:t>Details of Midlands sessions to follow soon! </a:t>
            </a:r>
          </a:p>
          <a:p>
            <a:pPr marL="228333" indent="-228333" algn="l" defTabSz="913267">
              <a:buFont typeface="Arial" panose="020B0604020202020204" pitchFamily="34" charset="0"/>
              <a:buChar char="•"/>
              <a:defRPr/>
            </a:pPr>
            <a:endParaRPr lang="en-GB">
              <a:solidFill>
                <a:srgbClr val="7030A0"/>
              </a:solidFill>
              <a:latin typeface="Arial" panose="020B0604020202020204" pitchFamily="34" charset="0"/>
              <a:cs typeface="Arial" panose="020B0604020202020204" pitchFamily="34" charset="0"/>
            </a:endParaRPr>
          </a:p>
        </p:txBody>
      </p:sp>
      <p:pic>
        <p:nvPicPr>
          <p:cNvPr id="2" name="Picture 1" descr="A purple balloon with stars and a purple balloon&#10;&#10;Description automatically generated">
            <a:extLst>
              <a:ext uri="{FF2B5EF4-FFF2-40B4-BE49-F238E27FC236}">
                <a16:creationId xmlns:a16="http://schemas.microsoft.com/office/drawing/2014/main" id="{2A28A4F0-3F5E-BB48-11B8-CAABE71801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Tree>
    <p:extLst>
      <p:ext uri="{BB962C8B-B14F-4D97-AF65-F5344CB8AC3E}">
        <p14:creationId xmlns:p14="http://schemas.microsoft.com/office/powerpoint/2010/main" val="2334280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10D855B-8B25-6F85-C441-438A31923BDA}"/>
              </a:ext>
            </a:extLst>
          </p:cNvPr>
          <p:cNvSpPr>
            <a:spLocks noGrp="1"/>
          </p:cNvSpPr>
          <p:nvPr>
            <p:ph type="sldNum" sz="quarter" idx="12"/>
          </p:nvPr>
        </p:nvSpPr>
        <p:spPr/>
        <p:txBody>
          <a:bodyPr/>
          <a:lstStyle/>
          <a:p>
            <a:fld id="{8AA177D0-DD3B-4E01-99B5-626843615751}" type="slidenum">
              <a:rPr lang="en-GB" smtClean="0"/>
              <a:t>2</a:t>
            </a:fld>
            <a:endParaRPr lang="en-GB"/>
          </a:p>
        </p:txBody>
      </p:sp>
      <p:pic>
        <p:nvPicPr>
          <p:cNvPr id="8" name="Picture 7" descr="A logo for a psychological counseling network&#10;&#10;Description automatically generated">
            <a:extLst>
              <a:ext uri="{FF2B5EF4-FFF2-40B4-BE49-F238E27FC236}">
                <a16:creationId xmlns:a16="http://schemas.microsoft.com/office/drawing/2014/main" id="{AD97AA2D-69B7-A321-0322-E215620972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033" y="359232"/>
            <a:ext cx="1843177" cy="881903"/>
          </a:xfrm>
          <a:prstGeom prst="rect">
            <a:avLst/>
          </a:prstGeom>
        </p:spPr>
      </p:pic>
      <p:pic>
        <p:nvPicPr>
          <p:cNvPr id="11" name="Picture 10" descr="A purple rectangle with white dots&#10;&#10;Description automatically generated">
            <a:extLst>
              <a:ext uri="{FF2B5EF4-FFF2-40B4-BE49-F238E27FC236}">
                <a16:creationId xmlns:a16="http://schemas.microsoft.com/office/drawing/2014/main" id="{583F533F-1619-0545-B4EB-166AAF2AB8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41386"/>
            <a:ext cx="12144959" cy="6072480"/>
          </a:xfrm>
          <a:prstGeom prst="rect">
            <a:avLst/>
          </a:prstGeom>
        </p:spPr>
      </p:pic>
    </p:spTree>
    <p:extLst>
      <p:ext uri="{BB962C8B-B14F-4D97-AF65-F5344CB8AC3E}">
        <p14:creationId xmlns:p14="http://schemas.microsoft.com/office/powerpoint/2010/main" val="1141656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0719D60E-80B3-2457-6BEB-169754DE3AA0}"/>
              </a:ext>
            </a:extLst>
          </p:cNvPr>
          <p:cNvSpPr txBox="1"/>
          <p:nvPr/>
        </p:nvSpPr>
        <p:spPr>
          <a:xfrm>
            <a:off x="0" y="26728"/>
            <a:ext cx="12191999" cy="6840000"/>
          </a:xfrm>
          <a:prstGeom prst="rect">
            <a:avLst/>
          </a:prstGeom>
          <a:noFill/>
          <a:ln w="92075">
            <a:solidFill>
              <a:srgbClr val="7030A0"/>
            </a:solidFill>
          </a:ln>
        </p:spPr>
        <p:txBody>
          <a:bodyPr wrap="square" rtlCol="0">
            <a:spAutoFit/>
          </a:bodyPr>
          <a:lstStyle/>
          <a:p>
            <a:endParaRPr lang="en-GB"/>
          </a:p>
        </p:txBody>
      </p:sp>
      <p:sp>
        <p:nvSpPr>
          <p:cNvPr id="5" name="Slide Number Placeholder 4">
            <a:extLst>
              <a:ext uri="{FF2B5EF4-FFF2-40B4-BE49-F238E27FC236}">
                <a16:creationId xmlns:a16="http://schemas.microsoft.com/office/drawing/2014/main" id="{210D855B-8B25-6F85-C441-438A31923BDA}"/>
              </a:ext>
            </a:extLst>
          </p:cNvPr>
          <p:cNvSpPr>
            <a:spLocks noGrp="1"/>
          </p:cNvSpPr>
          <p:nvPr>
            <p:ph type="sldNum" sz="quarter" idx="12"/>
          </p:nvPr>
        </p:nvSpPr>
        <p:spPr/>
        <p:txBody>
          <a:bodyPr/>
          <a:lstStyle/>
          <a:p>
            <a:fld id="{8AA177D0-DD3B-4E01-99B5-626843615751}" type="slidenum">
              <a:rPr lang="en-GB" smtClean="0"/>
              <a:t>3</a:t>
            </a:fld>
            <a:endParaRPr lang="en-GB"/>
          </a:p>
        </p:txBody>
      </p:sp>
      <p:pic>
        <p:nvPicPr>
          <p:cNvPr id="8" name="Picture 7" descr="A logo for a psychological counseling network&#10;&#10;Description automatically generated">
            <a:extLst>
              <a:ext uri="{FF2B5EF4-FFF2-40B4-BE49-F238E27FC236}">
                <a16:creationId xmlns:a16="http://schemas.microsoft.com/office/drawing/2014/main" id="{AD97AA2D-69B7-A321-0322-E215620972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033" y="359232"/>
            <a:ext cx="1843177" cy="881903"/>
          </a:xfrm>
          <a:prstGeom prst="rect">
            <a:avLst/>
          </a:prstGeom>
        </p:spPr>
      </p:pic>
      <p:sp>
        <p:nvSpPr>
          <p:cNvPr id="2" name="TextBox 1">
            <a:extLst>
              <a:ext uri="{FF2B5EF4-FFF2-40B4-BE49-F238E27FC236}">
                <a16:creationId xmlns:a16="http://schemas.microsoft.com/office/drawing/2014/main" id="{30C3887F-6461-CC81-5719-C331E9A542B5}"/>
              </a:ext>
            </a:extLst>
          </p:cNvPr>
          <p:cNvSpPr txBox="1"/>
          <p:nvPr/>
        </p:nvSpPr>
        <p:spPr>
          <a:xfrm>
            <a:off x="2335872" y="410138"/>
            <a:ext cx="8718085" cy="707886"/>
          </a:xfrm>
          <a:prstGeom prst="rect">
            <a:avLst/>
          </a:prstGeom>
          <a:noFill/>
        </p:spPr>
        <p:txBody>
          <a:bodyPr wrap="square" rtlCol="0">
            <a:spAutoFit/>
          </a:bodyPr>
          <a:lstStyle/>
          <a:p>
            <a:r>
              <a:rPr lang="en-GB" sz="4000" b="1">
                <a:solidFill>
                  <a:srgbClr val="7030A0"/>
                </a:solidFill>
                <a:latin typeface="Arial" panose="020B0604020202020204" pitchFamily="34" charset="0"/>
                <a:cs typeface="Arial" panose="020B0604020202020204" pitchFamily="34" charset="0"/>
              </a:rPr>
              <a:t>PPN Midlands – a snapshot  </a:t>
            </a:r>
          </a:p>
        </p:txBody>
      </p:sp>
      <p:pic>
        <p:nvPicPr>
          <p:cNvPr id="11" name="Picture 10">
            <a:extLst>
              <a:ext uri="{FF2B5EF4-FFF2-40B4-BE49-F238E27FC236}">
                <a16:creationId xmlns:a16="http://schemas.microsoft.com/office/drawing/2014/main" id="{5EC01D52-EA5A-059F-2A9C-C7456215DA31}"/>
              </a:ext>
            </a:extLst>
          </p:cNvPr>
          <p:cNvPicPr>
            <a:picLocks noChangeAspect="1"/>
          </p:cNvPicPr>
          <p:nvPr/>
        </p:nvPicPr>
        <p:blipFill>
          <a:blip r:embed="rId3"/>
          <a:stretch>
            <a:fillRect/>
          </a:stretch>
        </p:blipFill>
        <p:spPr>
          <a:xfrm>
            <a:off x="6840195" y="1611813"/>
            <a:ext cx="4875580" cy="4361227"/>
          </a:xfrm>
          <a:prstGeom prst="rect">
            <a:avLst/>
          </a:prstGeom>
        </p:spPr>
      </p:pic>
      <p:pic>
        <p:nvPicPr>
          <p:cNvPr id="16" name="Picture 15">
            <a:extLst>
              <a:ext uri="{FF2B5EF4-FFF2-40B4-BE49-F238E27FC236}">
                <a16:creationId xmlns:a16="http://schemas.microsoft.com/office/drawing/2014/main" id="{1CC2191B-7627-9D69-6E71-3DDA3770D11F}"/>
              </a:ext>
            </a:extLst>
          </p:cNvPr>
          <p:cNvPicPr>
            <a:picLocks noChangeAspect="1"/>
          </p:cNvPicPr>
          <p:nvPr/>
        </p:nvPicPr>
        <p:blipFill>
          <a:blip r:embed="rId4"/>
          <a:stretch>
            <a:fillRect/>
          </a:stretch>
        </p:blipFill>
        <p:spPr>
          <a:xfrm>
            <a:off x="286008" y="5924374"/>
            <a:ext cx="11619983" cy="432854"/>
          </a:xfrm>
          <a:prstGeom prst="rect">
            <a:avLst/>
          </a:prstGeom>
        </p:spPr>
      </p:pic>
      <p:sp>
        <p:nvSpPr>
          <p:cNvPr id="6" name="TextBox 5">
            <a:extLst>
              <a:ext uri="{FF2B5EF4-FFF2-40B4-BE49-F238E27FC236}">
                <a16:creationId xmlns:a16="http://schemas.microsoft.com/office/drawing/2014/main" id="{AAB68831-98AC-F5AB-82FD-6539AEC39AFF}"/>
              </a:ext>
            </a:extLst>
          </p:cNvPr>
          <p:cNvSpPr txBox="1"/>
          <p:nvPr/>
        </p:nvSpPr>
        <p:spPr>
          <a:xfrm>
            <a:off x="604415" y="2210297"/>
            <a:ext cx="5898935" cy="3170099"/>
          </a:xfrm>
          <a:prstGeom prst="rect">
            <a:avLst/>
          </a:prstGeom>
          <a:noFill/>
        </p:spPr>
        <p:txBody>
          <a:bodyPr wrap="square" rtlCol="0">
            <a:spAutoFit/>
          </a:bodyPr>
          <a:lstStyle/>
          <a:p>
            <a:pPr marL="285750" indent="-285750">
              <a:buFont typeface="Arial" panose="020B0604020202020204" pitchFamily="34" charset="0"/>
              <a:buChar char="•"/>
            </a:pPr>
            <a:r>
              <a:rPr lang="en-GB" sz="2000">
                <a:latin typeface="Arial" panose="020B0604020202020204" pitchFamily="34" charset="0"/>
                <a:cs typeface="Arial" panose="020B0604020202020204" pitchFamily="34" charset="0"/>
              </a:rPr>
              <a:t>Formally established in September 2020</a:t>
            </a:r>
          </a:p>
          <a:p>
            <a:pPr marL="285750" indent="-285750">
              <a:buFont typeface="Arial" panose="020B0604020202020204" pitchFamily="34" charset="0"/>
              <a:buChar char="•"/>
            </a:pPr>
            <a:r>
              <a:rPr lang="en-GB" sz="2000">
                <a:latin typeface="Arial" panose="020B0604020202020204" pitchFamily="34" charset="0"/>
                <a:cs typeface="Arial" panose="020B0604020202020204" pitchFamily="34" charset="0"/>
              </a:rPr>
              <a:t>Covers one of the largest geographical patches in England</a:t>
            </a:r>
          </a:p>
          <a:p>
            <a:pPr marL="285750" indent="-285750">
              <a:buFont typeface="Arial" panose="020B0604020202020204" pitchFamily="34" charset="0"/>
              <a:buChar char="•"/>
            </a:pPr>
            <a:r>
              <a:rPr lang="en-GB" sz="2000">
                <a:latin typeface="Arial" panose="020B0604020202020204" pitchFamily="34" charset="0"/>
                <a:cs typeface="Arial" panose="020B0604020202020204" pitchFamily="34" charset="0"/>
              </a:rPr>
              <a:t>Has 11 Integrated Care Systems</a:t>
            </a:r>
          </a:p>
          <a:p>
            <a:pPr marL="285750" indent="-285750">
              <a:buFont typeface="Arial" panose="020B0604020202020204" pitchFamily="34" charset="0"/>
              <a:buChar char="•"/>
            </a:pPr>
            <a:r>
              <a:rPr lang="en-GB" sz="2000">
                <a:latin typeface="Arial" panose="020B0604020202020204" pitchFamily="34" charset="0"/>
                <a:cs typeface="Arial" panose="020B0604020202020204" pitchFamily="34" charset="0"/>
              </a:rPr>
              <a:t>Has 39 NHS trusts that employ Psychological Professionals</a:t>
            </a:r>
          </a:p>
          <a:p>
            <a:pPr marL="285750" indent="-285750">
              <a:buFont typeface="Arial" panose="020B0604020202020204" pitchFamily="34" charset="0"/>
              <a:buChar char="•"/>
            </a:pPr>
            <a:r>
              <a:rPr lang="en-GB" sz="2000">
                <a:latin typeface="Arial" panose="020B0604020202020204" pitchFamily="34" charset="0"/>
                <a:cs typeface="Arial" panose="020B0604020202020204" pitchFamily="34" charset="0"/>
              </a:rPr>
              <a:t>Has 100+ Higher Education Institutes, with over one third providing training with appropriate accreditation for NHS Psychological Professions roles</a:t>
            </a:r>
          </a:p>
        </p:txBody>
      </p:sp>
      <p:pic>
        <p:nvPicPr>
          <p:cNvPr id="3" name="Picture 2" descr="A purple balloon with stars and a purple balloon&#10;&#10;Description automatically generated">
            <a:extLst>
              <a:ext uri="{FF2B5EF4-FFF2-40B4-BE49-F238E27FC236}">
                <a16:creationId xmlns:a16="http://schemas.microsoft.com/office/drawing/2014/main" id="{972670FE-6999-7B4D-C4CE-79EC20103C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Tree>
    <p:extLst>
      <p:ext uri="{BB962C8B-B14F-4D97-AF65-F5344CB8AC3E}">
        <p14:creationId xmlns:p14="http://schemas.microsoft.com/office/powerpoint/2010/main" val="4012057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F7B5C41-BFD0-9E3B-96A6-137E4B215125}"/>
              </a:ext>
            </a:extLst>
          </p:cNvPr>
          <p:cNvSpPr txBox="1"/>
          <p:nvPr/>
        </p:nvSpPr>
        <p:spPr>
          <a:xfrm>
            <a:off x="0" y="17494"/>
            <a:ext cx="12191999" cy="6804000"/>
          </a:xfrm>
          <a:prstGeom prst="rect">
            <a:avLst/>
          </a:prstGeom>
          <a:noFill/>
          <a:ln w="92075">
            <a:solidFill>
              <a:srgbClr val="7030A0"/>
            </a:solidFill>
          </a:ln>
        </p:spPr>
        <p:txBody>
          <a:bodyPr wrap="square" rtlCol="0">
            <a:spAutoFit/>
          </a:bodyPr>
          <a:lstStyle/>
          <a:p>
            <a:endParaRPr lang="en-GB"/>
          </a:p>
        </p:txBody>
      </p:sp>
      <p:sp>
        <p:nvSpPr>
          <p:cNvPr id="5" name="Slide Number Placeholder 4">
            <a:extLst>
              <a:ext uri="{FF2B5EF4-FFF2-40B4-BE49-F238E27FC236}">
                <a16:creationId xmlns:a16="http://schemas.microsoft.com/office/drawing/2014/main" id="{210D855B-8B25-6F85-C441-438A31923BDA}"/>
              </a:ext>
            </a:extLst>
          </p:cNvPr>
          <p:cNvSpPr>
            <a:spLocks noGrp="1"/>
          </p:cNvSpPr>
          <p:nvPr>
            <p:ph type="sldNum" sz="quarter" idx="12"/>
          </p:nvPr>
        </p:nvSpPr>
        <p:spPr/>
        <p:txBody>
          <a:bodyPr/>
          <a:lstStyle/>
          <a:p>
            <a:fld id="{8AA177D0-DD3B-4E01-99B5-626843615751}" type="slidenum">
              <a:rPr lang="en-GB" smtClean="0"/>
              <a:t>4</a:t>
            </a:fld>
            <a:endParaRPr lang="en-GB"/>
          </a:p>
        </p:txBody>
      </p:sp>
      <p:pic>
        <p:nvPicPr>
          <p:cNvPr id="8" name="Picture 7" descr="A logo for a psychological counseling network&#10;&#10;Description automatically generated">
            <a:extLst>
              <a:ext uri="{FF2B5EF4-FFF2-40B4-BE49-F238E27FC236}">
                <a16:creationId xmlns:a16="http://schemas.microsoft.com/office/drawing/2014/main" id="{AD97AA2D-69B7-A321-0322-E215620972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033" y="359232"/>
            <a:ext cx="1843177" cy="881903"/>
          </a:xfrm>
          <a:prstGeom prst="rect">
            <a:avLst/>
          </a:prstGeom>
        </p:spPr>
      </p:pic>
      <p:sp>
        <p:nvSpPr>
          <p:cNvPr id="2" name="TextBox 1">
            <a:extLst>
              <a:ext uri="{FF2B5EF4-FFF2-40B4-BE49-F238E27FC236}">
                <a16:creationId xmlns:a16="http://schemas.microsoft.com/office/drawing/2014/main" id="{30C3887F-6461-CC81-5719-C331E9A542B5}"/>
              </a:ext>
            </a:extLst>
          </p:cNvPr>
          <p:cNvSpPr txBox="1"/>
          <p:nvPr/>
        </p:nvSpPr>
        <p:spPr>
          <a:xfrm>
            <a:off x="2188210" y="756637"/>
            <a:ext cx="8081818" cy="646331"/>
          </a:xfrm>
          <a:prstGeom prst="rect">
            <a:avLst/>
          </a:prstGeom>
          <a:noFill/>
        </p:spPr>
        <p:txBody>
          <a:bodyPr wrap="square" rtlCol="0">
            <a:spAutoFit/>
          </a:bodyPr>
          <a:lstStyle/>
          <a:p>
            <a:r>
              <a:rPr lang="en-GB" sz="3600" b="1">
                <a:solidFill>
                  <a:srgbClr val="7030A0"/>
                </a:solidFill>
                <a:latin typeface="Arial" panose="020B0604020202020204" pitchFamily="34" charset="0"/>
                <a:cs typeface="Arial" panose="020B0604020202020204" pitchFamily="34" charset="0"/>
              </a:rPr>
              <a:t>Some of our </a:t>
            </a:r>
            <a:r>
              <a:rPr lang="en-GB" sz="3200" b="1">
                <a:solidFill>
                  <a:srgbClr val="7030A0"/>
                </a:solidFill>
                <a:latin typeface="Arial" panose="020B0604020202020204" pitchFamily="34" charset="0"/>
                <a:cs typeface="Arial" panose="020B0604020202020204" pitchFamily="34" charset="0"/>
              </a:rPr>
              <a:t>achievements</a:t>
            </a:r>
            <a:r>
              <a:rPr lang="en-GB" sz="3600" b="1">
                <a:solidFill>
                  <a:srgbClr val="7030A0"/>
                </a:solidFill>
                <a:latin typeface="Arial" panose="020B0604020202020204" pitchFamily="34" charset="0"/>
                <a:cs typeface="Arial" panose="020B0604020202020204" pitchFamily="34" charset="0"/>
              </a:rPr>
              <a:t> to date</a:t>
            </a:r>
          </a:p>
        </p:txBody>
      </p:sp>
      <p:graphicFrame>
        <p:nvGraphicFramePr>
          <p:cNvPr id="6" name="Diagram 5">
            <a:extLst>
              <a:ext uri="{FF2B5EF4-FFF2-40B4-BE49-F238E27FC236}">
                <a16:creationId xmlns:a16="http://schemas.microsoft.com/office/drawing/2014/main" id="{4D15EF7B-D1D3-36CD-CEA2-CB0628B93035}"/>
              </a:ext>
            </a:extLst>
          </p:cNvPr>
          <p:cNvGraphicFramePr/>
          <p:nvPr/>
        </p:nvGraphicFramePr>
        <p:xfrm>
          <a:off x="831273" y="1886989"/>
          <a:ext cx="10298545" cy="4251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8EF694D3-9C85-49B1-7D95-EEB2DEE904CE}"/>
              </a:ext>
            </a:extLst>
          </p:cNvPr>
          <p:cNvPicPr>
            <a:picLocks noChangeAspect="1"/>
          </p:cNvPicPr>
          <p:nvPr/>
        </p:nvPicPr>
        <p:blipFill>
          <a:blip r:embed="rId8"/>
          <a:stretch>
            <a:fillRect/>
          </a:stretch>
        </p:blipFill>
        <p:spPr>
          <a:xfrm>
            <a:off x="286008" y="6075846"/>
            <a:ext cx="11619983" cy="432854"/>
          </a:xfrm>
          <a:prstGeom prst="rect">
            <a:avLst/>
          </a:prstGeom>
        </p:spPr>
      </p:pic>
      <p:pic>
        <p:nvPicPr>
          <p:cNvPr id="9" name="Picture 8" descr="A purple balloon with stars and a purple balloon&#10;&#10;Description automatically generated">
            <a:extLst>
              <a:ext uri="{FF2B5EF4-FFF2-40B4-BE49-F238E27FC236}">
                <a16:creationId xmlns:a16="http://schemas.microsoft.com/office/drawing/2014/main" id="{71F3C2E1-14BE-E25A-C53E-F6B24BE0FA2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Tree>
    <p:extLst>
      <p:ext uri="{BB962C8B-B14F-4D97-AF65-F5344CB8AC3E}">
        <p14:creationId xmlns:p14="http://schemas.microsoft.com/office/powerpoint/2010/main" val="1644858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9DA3C-9B6C-49B2-9E92-9DE40ED95323}"/>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148BCD1A-435B-4F32-8A27-849606E0DFDC}"/>
              </a:ext>
            </a:extLst>
          </p:cNvPr>
          <p:cNvSpPr>
            <a:spLocks noGrp="1"/>
          </p:cNvSpPr>
          <p:nvPr>
            <p:ph type="subTitle" idx="1"/>
          </p:nvPr>
        </p:nvSpPr>
        <p:spPr/>
        <p:txBody>
          <a:bodyPr/>
          <a:lstStyle/>
          <a:p>
            <a:endParaRPr lang="en-GB"/>
          </a:p>
        </p:txBody>
      </p:sp>
      <p:sp>
        <p:nvSpPr>
          <p:cNvPr id="4" name="Rectangle 3">
            <a:extLst>
              <a:ext uri="{FF2B5EF4-FFF2-40B4-BE49-F238E27FC236}">
                <a16:creationId xmlns:a16="http://schemas.microsoft.com/office/drawing/2014/main" id="{AB2CCABD-EFCD-4E2D-8DC7-29A670D956FC}"/>
              </a:ext>
            </a:extLst>
          </p:cNvPr>
          <p:cNvSpPr/>
          <p:nvPr/>
        </p:nvSpPr>
        <p:spPr>
          <a:xfrm>
            <a:off x="0" y="0"/>
            <a:ext cx="12192000"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BC6F949-E494-48AE-B051-937C0776CA58}"/>
              </a:ext>
            </a:extLst>
          </p:cNvPr>
          <p:cNvSpPr/>
          <p:nvPr/>
        </p:nvSpPr>
        <p:spPr>
          <a:xfrm>
            <a:off x="181759" y="186655"/>
            <a:ext cx="11828477" cy="6484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A picture containing drawing&#10;&#10;Description automatically generated">
            <a:extLst>
              <a:ext uri="{FF2B5EF4-FFF2-40B4-BE49-F238E27FC236}">
                <a16:creationId xmlns:a16="http://schemas.microsoft.com/office/drawing/2014/main" id="{43A5DB04-1901-4599-988D-064C1AD37EAF}"/>
              </a:ext>
            </a:extLst>
          </p:cNvPr>
          <p:cNvPicPr>
            <a:picLocks noChangeAspect="1"/>
          </p:cNvPicPr>
          <p:nvPr/>
        </p:nvPicPr>
        <p:blipFill>
          <a:blip r:embed="rId3"/>
          <a:stretch>
            <a:fillRect/>
          </a:stretch>
        </p:blipFill>
        <p:spPr>
          <a:xfrm>
            <a:off x="277885" y="5038884"/>
            <a:ext cx="2640117" cy="1528489"/>
          </a:xfrm>
          <a:prstGeom prst="rect">
            <a:avLst/>
          </a:prstGeom>
        </p:spPr>
      </p:pic>
      <p:pic>
        <p:nvPicPr>
          <p:cNvPr id="8" name="Picture 7" descr="Icon&#10;&#10;Description automatically generated">
            <a:extLst>
              <a:ext uri="{FF2B5EF4-FFF2-40B4-BE49-F238E27FC236}">
                <a16:creationId xmlns:a16="http://schemas.microsoft.com/office/drawing/2014/main" id="{A8FC982B-10D7-4D7D-9959-9006ABC0B937}"/>
              </a:ext>
            </a:extLst>
          </p:cNvPr>
          <p:cNvPicPr/>
          <p:nvPr/>
        </p:nvPicPr>
        <p:blipFill>
          <a:blip r:embed="rId4">
            <a:extLst>
              <a:ext uri="{28A0092B-C50C-407E-A947-70E740481C1C}">
                <a14:useLocalDpi xmlns:a14="http://schemas.microsoft.com/office/drawing/2010/main" val="0"/>
              </a:ext>
            </a:extLst>
          </a:blip>
          <a:stretch>
            <a:fillRect/>
          </a:stretch>
        </p:blipFill>
        <p:spPr>
          <a:xfrm>
            <a:off x="10495135" y="5220960"/>
            <a:ext cx="1440180" cy="1367155"/>
          </a:xfrm>
          <a:prstGeom prst="rect">
            <a:avLst/>
          </a:prstGeom>
        </p:spPr>
      </p:pic>
      <p:sp>
        <p:nvSpPr>
          <p:cNvPr id="9" name="TextBox 8">
            <a:extLst>
              <a:ext uri="{FF2B5EF4-FFF2-40B4-BE49-F238E27FC236}">
                <a16:creationId xmlns:a16="http://schemas.microsoft.com/office/drawing/2014/main" id="{0A510117-7293-4773-EA5A-0B34A0EB3012}"/>
              </a:ext>
            </a:extLst>
          </p:cNvPr>
          <p:cNvSpPr txBox="1"/>
          <p:nvPr/>
        </p:nvSpPr>
        <p:spPr>
          <a:xfrm>
            <a:off x="1980544" y="1752967"/>
            <a:ext cx="8230906" cy="2492990"/>
          </a:xfrm>
          <a:prstGeom prst="rect">
            <a:avLst/>
          </a:prstGeom>
          <a:noFill/>
        </p:spPr>
        <p:txBody>
          <a:bodyPr wrap="square" rtlCol="0">
            <a:spAutoFit/>
          </a:bodyPr>
          <a:lstStyle/>
          <a:p>
            <a:pPr algn="ctr"/>
            <a:r>
              <a:rPr lang="en-GB" sz="5400" b="1">
                <a:solidFill>
                  <a:srgbClr val="54318F"/>
                </a:solidFill>
                <a:latin typeface="Arial" panose="020B0604020202020204" pitchFamily="34" charset="0"/>
                <a:cs typeface="Arial" panose="020B0604020202020204" pitchFamily="34" charset="0"/>
              </a:rPr>
              <a:t>Showcasing the Midlands</a:t>
            </a:r>
          </a:p>
          <a:p>
            <a:pPr algn="ctr"/>
            <a:endParaRPr lang="en-GB" sz="2400">
              <a:solidFill>
                <a:srgbClr val="54318F"/>
              </a:solidFill>
              <a:highlight>
                <a:srgbClr val="FFFF00"/>
              </a:highlight>
              <a:latin typeface="Arial" panose="020B0604020202020204" pitchFamily="34" charset="0"/>
              <a:cs typeface="Arial" panose="020B0604020202020204" pitchFamily="34" charset="0"/>
            </a:endParaRPr>
          </a:p>
          <a:p>
            <a:pPr algn="ctr"/>
            <a:r>
              <a:rPr lang="en-GB" sz="2400">
                <a:solidFill>
                  <a:srgbClr val="54318F"/>
                </a:solidFill>
                <a:highlight>
                  <a:srgbClr val="FFFF00"/>
                </a:highlight>
                <a:latin typeface="Arial" panose="020B0604020202020204" pitchFamily="34" charset="0"/>
                <a:cs typeface="Arial" panose="020B0604020202020204" pitchFamily="34" charset="0"/>
              </a:rPr>
              <a:t>	</a:t>
            </a:r>
            <a:endParaRPr lang="en-GB" sz="2400">
              <a:solidFill>
                <a:srgbClr val="54318F"/>
              </a:solidFill>
              <a:latin typeface="Arial" panose="020B0604020202020204" pitchFamily="34" charset="0"/>
              <a:cs typeface="Arial" panose="020B0604020202020204" pitchFamily="34" charset="0"/>
            </a:endParaRPr>
          </a:p>
        </p:txBody>
      </p:sp>
      <p:pic>
        <p:nvPicPr>
          <p:cNvPr id="12" name="Picture 11" descr="A blue and white logo&#10;&#10;Description automatically generated">
            <a:extLst>
              <a:ext uri="{FF2B5EF4-FFF2-40B4-BE49-F238E27FC236}">
                <a16:creationId xmlns:a16="http://schemas.microsoft.com/office/drawing/2014/main" id="{BB888DDE-8387-A082-B9AE-64129B5886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3265" y="381920"/>
            <a:ext cx="1430238" cy="576000"/>
          </a:xfrm>
          <a:prstGeom prst="rect">
            <a:avLst/>
          </a:prstGeom>
        </p:spPr>
      </p:pic>
      <p:pic>
        <p:nvPicPr>
          <p:cNvPr id="14" name="Picture 13" descr="A logo with purple and white figures&#10;&#10;Description automatically generated">
            <a:extLst>
              <a:ext uri="{FF2B5EF4-FFF2-40B4-BE49-F238E27FC236}">
                <a16:creationId xmlns:a16="http://schemas.microsoft.com/office/drawing/2014/main" id="{0B1DEF81-5E94-7258-AB79-FD111E439A6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7885" y="267034"/>
            <a:ext cx="3185166" cy="1524003"/>
          </a:xfrm>
          <a:prstGeom prst="rect">
            <a:avLst/>
          </a:prstGeom>
        </p:spPr>
      </p:pic>
    </p:spTree>
    <p:extLst>
      <p:ext uri="{BB962C8B-B14F-4D97-AF65-F5344CB8AC3E}">
        <p14:creationId xmlns:p14="http://schemas.microsoft.com/office/powerpoint/2010/main" val="3902925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lstStyle/>
          <a:p>
            <a:r>
              <a:rPr lang="en-US"/>
              <a:t>Experts by Experience and CAPs</a:t>
            </a:r>
          </a:p>
        </p:txBody>
      </p:sp>
      <p:sp>
        <p:nvSpPr>
          <p:cNvPr id="2" name="Content Placeholder 1">
            <a:extLst>
              <a:ext uri="{FF2B5EF4-FFF2-40B4-BE49-F238E27FC236}">
                <a16:creationId xmlns:a16="http://schemas.microsoft.com/office/drawing/2014/main" id="{C9EE3CEA-FBFD-0A44-8784-BBA08B4B8BD6}"/>
              </a:ext>
            </a:extLst>
          </p:cNvPr>
          <p:cNvSpPr>
            <a:spLocks noGrp="1"/>
          </p:cNvSpPr>
          <p:nvPr>
            <p:ph idx="1"/>
          </p:nvPr>
        </p:nvSpPr>
        <p:spPr>
          <a:xfrm>
            <a:off x="442912" y="1989138"/>
            <a:ext cx="7923848" cy="3708399"/>
          </a:xfrm>
        </p:spPr>
        <p:txBody>
          <a:bodyPr>
            <a:normAutofit fontScale="70000" lnSpcReduction="20000"/>
          </a:bodyPr>
          <a:lstStyle/>
          <a:p>
            <a:r>
              <a:rPr lang="en-GB"/>
              <a:t>What are CAPs?</a:t>
            </a:r>
          </a:p>
          <a:p>
            <a:pPr lvl="1"/>
            <a:r>
              <a:rPr lang="en-GB"/>
              <a:t>Clinical Associates in Psychology</a:t>
            </a:r>
          </a:p>
          <a:p>
            <a:pPr lvl="1"/>
            <a:r>
              <a:rPr lang="en-US"/>
              <a:t>Relatively new role (2018) in England with the aim of enhancing diversity in the workforce and improve access to evidence-base psychological interventions. </a:t>
            </a:r>
          </a:p>
          <a:p>
            <a:pPr lvl="1"/>
            <a:r>
              <a:rPr lang="en-US"/>
              <a:t>CAPs have specific skills in circumscribed, but high demand, areas of psychological assessment, formulation and intervention </a:t>
            </a:r>
          </a:p>
          <a:p>
            <a:pPr lvl="1"/>
            <a:r>
              <a:rPr lang="en-US"/>
              <a:t>They work under the supervision of a qualified practitioner psychologist (HCPC registered)</a:t>
            </a:r>
          </a:p>
          <a:p>
            <a:r>
              <a:rPr lang="en-US"/>
              <a:t>Why am I here today?</a:t>
            </a:r>
          </a:p>
          <a:p>
            <a:pPr lvl="1"/>
            <a:r>
              <a:rPr lang="en-US"/>
              <a:t>CAPs in training are employed by NHS psychology teams, and sent to us at Nottingham Trent University to do a Masters in Clinical Associate in Psychology</a:t>
            </a:r>
          </a:p>
          <a:p>
            <a:pPr lvl="1"/>
            <a:r>
              <a:rPr lang="en-US"/>
              <a:t>We are now in our third year of training CAPs – we do not yet have a panel of Experts by Experience on our course, but we want to establish one</a:t>
            </a:r>
          </a:p>
          <a:p>
            <a:pPr lvl="1"/>
            <a:r>
              <a:rPr lang="en-US"/>
              <a:t>Please speak with me today (or get in touch via email to </a:t>
            </a:r>
            <a:r>
              <a:rPr lang="en-US">
                <a:hlinkClick r:id="rId2"/>
              </a:rPr>
              <a:t>garret.coy@ntu.ac.uk</a:t>
            </a:r>
            <a:r>
              <a:rPr lang="en-US"/>
              <a:t> or </a:t>
            </a:r>
            <a:r>
              <a:rPr lang="en-US">
                <a:hlinkClick r:id="rId3"/>
              </a:rPr>
              <a:t>msc.cap@ntu.ac.uk</a:t>
            </a:r>
            <a:r>
              <a:rPr lang="en-US"/>
              <a:t>) if you’d be interested in helping us with this!</a:t>
            </a:r>
            <a:endParaRPr lang="en-GB"/>
          </a:p>
        </p:txBody>
      </p:sp>
      <p:pic>
        <p:nvPicPr>
          <p:cNvPr id="15" name="Content Placeholder 14">
            <a:extLst>
              <a:ext uri="{FF2B5EF4-FFF2-40B4-BE49-F238E27FC236}">
                <a16:creationId xmlns:a16="http://schemas.microsoft.com/office/drawing/2014/main" id="{06EE4943-8CD5-3D02-CCA5-23D5A5DFF52F}"/>
              </a:ext>
            </a:extLst>
          </p:cNvPr>
          <p:cNvPicPr>
            <a:picLocks noGrp="1" noChangeAspect="1"/>
          </p:cNvPicPr>
          <p:nvPr>
            <p:ph idx="12"/>
          </p:nvPr>
        </p:nvPicPr>
        <p:blipFill rotWithShape="1">
          <a:blip r:embed="rId4">
            <a:extLst>
              <a:ext uri="{28A0092B-C50C-407E-A947-70E740481C1C}">
                <a14:useLocalDpi xmlns:a14="http://schemas.microsoft.com/office/drawing/2010/main" val="0"/>
              </a:ext>
            </a:extLst>
          </a:blip>
          <a:srcRect l="6872" t="16531" r="39409"/>
          <a:stretch/>
        </p:blipFill>
        <p:spPr>
          <a:xfrm>
            <a:off x="9877939" y="1054209"/>
            <a:ext cx="1871147" cy="2180576"/>
          </a:xfrm>
        </p:spPr>
      </p:pic>
      <p:sp>
        <p:nvSpPr>
          <p:cNvPr id="13" name="Rectangle 4">
            <a:extLst>
              <a:ext uri="{FF2B5EF4-FFF2-40B4-BE49-F238E27FC236}">
                <a16:creationId xmlns:a16="http://schemas.microsoft.com/office/drawing/2014/main" id="{6A687C76-95C9-392A-1F2A-280F676DE185}"/>
              </a:ext>
            </a:extLst>
          </p:cNvPr>
          <p:cNvSpPr>
            <a:spLocks noGrp="1" noChangeArrowheads="1"/>
          </p:cNvSpPr>
          <p:nvPr>
            <p:ph type="body" sz="quarter" idx="10"/>
          </p:nvPr>
        </p:nvSpPr>
        <p:spPr bwMode="auto">
          <a:xfrm>
            <a:off x="8755381" y="6305625"/>
            <a:ext cx="328482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rPr>
              <a:t>Cap photo by </a:t>
            </a:r>
            <a:r>
              <a:rPr kumimoji="0" lang="en-US" altLang="en-US" sz="1400" b="0" i="0" u="none" strike="noStrike" cap="none" normalizeH="0" baseline="0">
                <a:ln>
                  <a:noFill/>
                </a:ln>
                <a:solidFill>
                  <a:schemeClr val="tx1"/>
                </a:solidFill>
                <a:effectLst/>
                <a:latin typeface="Arial" panose="020B0604020202020204" pitchFamily="34" charset="0"/>
                <a:hlinkClick r:id="rId5"/>
              </a:rPr>
              <a:t>Mat Weller</a:t>
            </a:r>
            <a:r>
              <a:rPr kumimoji="0" lang="en-US" altLang="en-US" sz="1400" b="0" i="0" u="none" strike="noStrike" cap="none" normalizeH="0" baseline="0">
                <a:ln>
                  <a:noFill/>
                </a:ln>
                <a:solidFill>
                  <a:schemeClr val="tx1"/>
                </a:solidFill>
                <a:effectLst/>
                <a:latin typeface="Arial" panose="020B0604020202020204" pitchFamily="34" charset="0"/>
              </a:rPr>
              <a:t> on </a:t>
            </a:r>
            <a:r>
              <a:rPr kumimoji="0" lang="en-US" altLang="en-US" sz="1400" b="0" i="0" u="none" strike="noStrike" cap="none" normalizeH="0" baseline="0" err="1">
                <a:ln>
                  <a:noFill/>
                </a:ln>
                <a:solidFill>
                  <a:schemeClr val="tx1"/>
                </a:solidFill>
                <a:effectLst/>
                <a:latin typeface="Arial" panose="020B0604020202020204" pitchFamily="34" charset="0"/>
                <a:hlinkClick r:id="rId6"/>
              </a:rPr>
              <a:t>Unsplash</a:t>
            </a:r>
            <a:r>
              <a:rPr kumimoji="0" lang="en-US" altLang="en-US" sz="1400" b="0" i="0" u="none" strike="noStrike" cap="none" normalizeH="0" baseline="0">
                <a:ln>
                  <a:noFill/>
                </a:ln>
                <a:solidFill>
                  <a:schemeClr val="tx1"/>
                </a:solidFill>
                <a:effectLst/>
                <a:latin typeface="Arial" panose="020B0604020202020204" pitchFamily="34" charset="0"/>
              </a:rPr>
              <a:t> </a:t>
            </a:r>
          </a:p>
        </p:txBody>
      </p:sp>
      <p:pic>
        <p:nvPicPr>
          <p:cNvPr id="17" name="Picture 16" descr="A blue and white logo&#10;&#10;Description automatically generated">
            <a:extLst>
              <a:ext uri="{FF2B5EF4-FFF2-40B4-BE49-F238E27FC236}">
                <a16:creationId xmlns:a16="http://schemas.microsoft.com/office/drawing/2014/main" id="{3FFA5494-84AC-C9EC-10A5-FBC91FA2794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240609" y="3323555"/>
            <a:ext cx="2508477" cy="1016182"/>
          </a:xfrm>
          <a:prstGeom prst="rect">
            <a:avLst/>
          </a:prstGeom>
        </p:spPr>
      </p:pic>
      <p:pic>
        <p:nvPicPr>
          <p:cNvPr id="19" name="Picture 18" descr="A close-up of a logo&#10;&#10;Description automatically generated">
            <a:extLst>
              <a:ext uri="{FF2B5EF4-FFF2-40B4-BE49-F238E27FC236}">
                <a16:creationId xmlns:a16="http://schemas.microsoft.com/office/drawing/2014/main" id="{616C0676-F114-7127-991B-B2C26AA202F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464261" y="4451958"/>
            <a:ext cx="3284825" cy="1001980"/>
          </a:xfrm>
          <a:prstGeom prst="rect">
            <a:avLst/>
          </a:prstGeom>
        </p:spPr>
      </p:pic>
    </p:spTree>
    <p:extLst>
      <p:ext uri="{BB962C8B-B14F-4D97-AF65-F5344CB8AC3E}">
        <p14:creationId xmlns:p14="http://schemas.microsoft.com/office/powerpoint/2010/main" val="2352605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D9A418A-F17B-54E4-B6C8-598A5E164D9B}"/>
              </a:ext>
            </a:extLst>
          </p:cNvPr>
          <p:cNvSpPr>
            <a:spLocks noGrp="1"/>
          </p:cNvSpPr>
          <p:nvPr>
            <p:ph type="sldNum" sz="quarter" idx="12"/>
          </p:nvPr>
        </p:nvSpPr>
        <p:spPr/>
        <p:txBody>
          <a:bodyPr/>
          <a:lstStyle/>
          <a:p>
            <a:fld id="{8AA177D0-DD3B-4E01-99B5-626843615751}" type="slidenum">
              <a:rPr lang="en-GB" smtClean="0"/>
              <a:t>7</a:t>
            </a:fld>
            <a:endParaRPr lang="en-GB"/>
          </a:p>
        </p:txBody>
      </p:sp>
      <p:pic>
        <p:nvPicPr>
          <p:cNvPr id="6" name="Picture 5" descr="A diagram of a diagram of a variety of images&#10;&#10;Description automatically generated with medium confidence">
            <a:extLst>
              <a:ext uri="{FF2B5EF4-FFF2-40B4-BE49-F238E27FC236}">
                <a16:creationId xmlns:a16="http://schemas.microsoft.com/office/drawing/2014/main" id="{4F257B2A-028B-1E72-3D9D-3417D6797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540996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F8804-383A-52C2-2BEE-4B03C6B3B33B}"/>
              </a:ext>
            </a:extLst>
          </p:cNvPr>
          <p:cNvSpPr>
            <a:spLocks noGrp="1"/>
          </p:cNvSpPr>
          <p:nvPr>
            <p:ph type="title"/>
          </p:nvPr>
        </p:nvSpPr>
        <p:spPr>
          <a:xfrm>
            <a:off x="152400" y="515095"/>
            <a:ext cx="3949700" cy="1097806"/>
          </a:xfrm>
        </p:spPr>
        <p:txBody>
          <a:bodyPr>
            <a:normAutofit fontScale="90000"/>
          </a:bodyPr>
          <a:lstStyle/>
          <a:p>
            <a:pPr algn="ctr">
              <a:spcAft>
                <a:spcPts val="0"/>
              </a:spcAft>
              <a:defRPr/>
            </a:pPr>
            <a:r>
              <a:rPr lang="en-GB" b="1">
                <a:latin typeface="Calibri" panose="020F0502020204030204" pitchFamily="34" charset="0"/>
                <a:cs typeface="Calibri" panose="020F0502020204030204" pitchFamily="34" charset="0"/>
              </a:rPr>
              <a:t>Introduction From A Lived Experience</a:t>
            </a:r>
          </a:p>
        </p:txBody>
      </p:sp>
      <p:pic>
        <p:nvPicPr>
          <p:cNvPr id="4" name="Picture 3" descr="A group of hands raised over a map&#10;&#10;Description automatically generated">
            <a:extLst>
              <a:ext uri="{FF2B5EF4-FFF2-40B4-BE49-F238E27FC236}">
                <a16:creationId xmlns:a16="http://schemas.microsoft.com/office/drawing/2014/main" id="{EF6BC2D0-9DB3-23FD-0A37-D4D8DF6759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5397" r="28043" b="2"/>
          <a:stretch>
            <a:fillRect/>
          </a:stretch>
        </p:blipFill>
        <p:spPr bwMode="auto">
          <a:xfrm>
            <a:off x="0" y="1822450"/>
            <a:ext cx="4343400" cy="503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a:extLst>
              <a:ext uri="{FF2B5EF4-FFF2-40B4-BE49-F238E27FC236}">
                <a16:creationId xmlns:a16="http://schemas.microsoft.com/office/drawing/2014/main" id="{1E75B49F-EBC4-D8EA-9AF0-5775397119E3}"/>
              </a:ext>
            </a:extLst>
          </p:cNvPr>
          <p:cNvSpPr>
            <a:spLocks noGrp="1"/>
          </p:cNvSpPr>
          <p:nvPr>
            <p:ph idx="1"/>
          </p:nvPr>
        </p:nvSpPr>
        <p:spPr>
          <a:xfrm>
            <a:off x="4341490" y="1978769"/>
            <a:ext cx="7888609" cy="4515792"/>
          </a:xfrm>
        </p:spPr>
        <p:txBody>
          <a:bodyPr rtlCol="0">
            <a:noAutofit/>
          </a:bodyPr>
          <a:lstStyle/>
          <a:p>
            <a:pPr marL="0" indent="0" algn="ctr">
              <a:buNone/>
            </a:pPr>
            <a:r>
              <a:rPr lang="en-GB" sz="2000" b="1" u="sng">
                <a:latin typeface="Calibri" panose="020F0502020204030204" pitchFamily="34" charset="0"/>
                <a:cs typeface="Calibri" panose="020F0502020204030204" pitchFamily="34" charset="0"/>
              </a:rPr>
              <a:t>Amplifying the Voices of Neurodiverse Individuals and Promoting Intersectionality, Equity, and Inclusion in Healthcare</a:t>
            </a:r>
            <a:endParaRPr lang="en-GB" sz="200" u="sng">
              <a:latin typeface="Calibri" panose="020F0502020204030204" pitchFamily="34" charset="0"/>
              <a:cs typeface="Calibri" panose="020F0502020204030204" pitchFamily="34" charset="0"/>
            </a:endParaRPr>
          </a:p>
          <a:p>
            <a:pPr marL="0" indent="0" algn="ctr">
              <a:lnSpc>
                <a:spcPct val="80000"/>
              </a:lnSpc>
              <a:buNone/>
            </a:pPr>
            <a:r>
              <a:rPr lang="en-GB" sz="1200">
                <a:latin typeface="Calibri" panose="020F0502020204030204" pitchFamily="34" charset="0"/>
                <a:cs typeface="Calibri" panose="020F0502020204030204" pitchFamily="34" charset="0"/>
              </a:rPr>
              <a:t>As a British South-Asian female activist navigating the intricate challenges of neurodivergence, my experiences with autism and severe mental illnesses (SMI) have highlighted the unique struggles faced by underrepresented communities like mine. In environments where mental health discussions are often stigmatized or silenced, it becomes essential to advocate for neurodiverse voices and ensure they are heard.</a:t>
            </a:r>
          </a:p>
          <a:p>
            <a:pPr marL="0" indent="0" algn="ctr">
              <a:lnSpc>
                <a:spcPct val="80000"/>
              </a:lnSpc>
              <a:buNone/>
            </a:pPr>
            <a:r>
              <a:rPr lang="en-GB" sz="1200">
                <a:latin typeface="Calibri" panose="020F0502020204030204" pitchFamily="34" charset="0"/>
                <a:cs typeface="Calibri" panose="020F0502020204030204" pitchFamily="34" charset="0"/>
              </a:rPr>
              <a:t>Within marginalized groups, particularly in South-Asian communities, neurodivergence is frequently misunderstood or left unspoken. This cultural silence creates barriers to seeking support and magnifies the daily challenges of individuals like myself—whether it's coping with executive dysfunction, sensory overload, or emotional dysregulation. For us South-Asian feminine, the burden of cultural expectations adds another layer of complexity, making it even harder to express these struggles, often resulting in isolation and a lack of representation.</a:t>
            </a:r>
          </a:p>
          <a:p>
            <a:pPr marL="0" indent="0" algn="ctr">
              <a:lnSpc>
                <a:spcPct val="80000"/>
              </a:lnSpc>
              <a:buNone/>
            </a:pPr>
            <a:r>
              <a:rPr lang="en-GB" sz="1200">
                <a:latin typeface="Calibri" panose="020F0502020204030204" pitchFamily="34" charset="0"/>
                <a:cs typeface="Calibri" panose="020F0502020204030204" pitchFamily="34" charset="0"/>
              </a:rPr>
              <a:t>Intersectionality is key to understanding how neurodivergence intersects with race, gender, and mental health. In healthcare settings, it is critical to prioritize equity and inclusivity. Minoritized ethnic groups often face misdiagnosis or delayed diagnosis, especially with conditions like autism, which can manifest differently in female of colour. This issue is further compounded by the underdiagnosis of co-occurring conditions such as anxiety, depression, and eating disorders.</a:t>
            </a:r>
          </a:p>
          <a:p>
            <a:pPr marL="0" indent="0" algn="ctr">
              <a:lnSpc>
                <a:spcPct val="80000"/>
              </a:lnSpc>
              <a:buNone/>
            </a:pPr>
            <a:r>
              <a:rPr lang="en-GB" sz="1200">
                <a:latin typeface="Calibri" panose="020F0502020204030204" pitchFamily="34" charset="0"/>
                <a:cs typeface="Calibri" panose="020F0502020204030204" pitchFamily="34" charset="0"/>
              </a:rPr>
              <a:t>To achieve true equity, we must foster healthcare environments that are not only sensory-friendly but also culturally competent and trauma-informed. By amplifying the voices of neurodiverse individuals and those with SMI, especially from marginalized communities, we can create a more inclusive, compassionate approach to care. My personal journey has shown me the vital role of intersectionality, and by sharing my story, I hope to contribute to a future where all voices are recognized and supported in healthcare.</a:t>
            </a:r>
          </a:p>
          <a:p>
            <a:pPr marL="0" indent="0" algn="ctr">
              <a:lnSpc>
                <a:spcPct val="80000"/>
              </a:lnSpc>
              <a:buNone/>
            </a:pPr>
            <a:r>
              <a:rPr lang="en-GB" sz="1200">
                <a:latin typeface="Calibri" panose="020F0502020204030204" pitchFamily="34" charset="0"/>
                <a:cs typeface="Calibri" panose="020F0502020204030204" pitchFamily="34" charset="0"/>
              </a:rPr>
              <a:t>Today, we gather for the Experts by Experience (</a:t>
            </a:r>
            <a:r>
              <a:rPr lang="en-GB" sz="1200" err="1">
                <a:latin typeface="Calibri" panose="020F0502020204030204" pitchFamily="34" charset="0"/>
                <a:cs typeface="Calibri" panose="020F0502020204030204" pitchFamily="34" charset="0"/>
              </a:rPr>
              <a:t>EbEs</a:t>
            </a:r>
            <a:r>
              <a:rPr lang="en-GB" sz="1200">
                <a:latin typeface="Calibri" panose="020F0502020204030204" pitchFamily="34" charset="0"/>
                <a:cs typeface="Calibri" panose="020F0502020204030204" pitchFamily="34" charset="0"/>
              </a:rPr>
              <a:t>) collaboration event, under the Psychological Professions Network (PPN), Midlands. Drawing from my lived experience within the NHS mental health services, I truly believe in the power of partnerships between experts by experience and healthcare professionals to enhance learning, improve practice, and ultimately deliver better outcomes for all who seek care.</a:t>
            </a:r>
          </a:p>
        </p:txBody>
      </p:sp>
      <p:pic>
        <p:nvPicPr>
          <p:cNvPr id="21506" name="Picture 2" descr="Celebrate 10 years of the North West Psychological Professions Network ...">
            <a:extLst>
              <a:ext uri="{FF2B5EF4-FFF2-40B4-BE49-F238E27FC236}">
                <a16:creationId xmlns:a16="http://schemas.microsoft.com/office/drawing/2014/main" id="{38B0A2EC-8DA8-953B-688C-89379FB4686A}"/>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25000"/>
                    </a14:imgEffect>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4899761" y="281856"/>
            <a:ext cx="6847740" cy="1432285"/>
          </a:xfrm>
          <a:prstGeom prst="roundRect">
            <a:avLst>
              <a:gd name="adj" fmla="val 16667"/>
            </a:avLst>
          </a:prstGeom>
          <a:ln>
            <a:noFill/>
          </a:ln>
          <a:effectLst>
            <a:glow rad="101600">
              <a:schemeClr val="bg2">
                <a:alpha val="6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44258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D27B159-2A2B-3E1E-6BCC-73DE26EB9652}"/>
              </a:ext>
            </a:extLst>
          </p:cNvPr>
          <p:cNvSpPr/>
          <p:nvPr/>
        </p:nvSpPr>
        <p:spPr>
          <a:xfrm>
            <a:off x="60385" y="77637"/>
            <a:ext cx="12050335" cy="6711351"/>
          </a:xfrm>
          <a:prstGeom prst="rect">
            <a:avLst/>
          </a:prstGeom>
          <a:ln w="92075">
            <a:solidFill>
              <a:srgbClr val="7030A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5" name="Picture 4" descr="A logo for a psychological counseling network&#10;&#10;Description automatically generated">
            <a:extLst>
              <a:ext uri="{FF2B5EF4-FFF2-40B4-BE49-F238E27FC236}">
                <a16:creationId xmlns:a16="http://schemas.microsoft.com/office/drawing/2014/main" id="{2015648B-4634-3688-805B-2C9C14B75C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551" y="326899"/>
            <a:ext cx="1843177" cy="881903"/>
          </a:xfrm>
          <a:prstGeom prst="rect">
            <a:avLst/>
          </a:prstGeom>
        </p:spPr>
      </p:pic>
      <p:sp>
        <p:nvSpPr>
          <p:cNvPr id="13" name="Slide Number Placeholder 12">
            <a:extLst>
              <a:ext uri="{FF2B5EF4-FFF2-40B4-BE49-F238E27FC236}">
                <a16:creationId xmlns:a16="http://schemas.microsoft.com/office/drawing/2014/main" id="{CD1F311C-E320-EB1D-F8D1-8B8CEFA26517}"/>
              </a:ext>
            </a:extLst>
          </p:cNvPr>
          <p:cNvSpPr>
            <a:spLocks noGrp="1"/>
          </p:cNvSpPr>
          <p:nvPr>
            <p:ph type="sldNum" sz="quarter" idx="12"/>
          </p:nvPr>
        </p:nvSpPr>
        <p:spPr/>
        <p:txBody>
          <a:bodyPr/>
          <a:lstStyle/>
          <a:p>
            <a:fld id="{8AA177D0-DD3B-4E01-99B5-626843615751}" type="slidenum">
              <a:rPr lang="en-GB" smtClean="0"/>
              <a:t>9</a:t>
            </a:fld>
            <a:endParaRPr lang="en-GB"/>
          </a:p>
        </p:txBody>
      </p:sp>
      <p:sp>
        <p:nvSpPr>
          <p:cNvPr id="14" name="TextBox 13">
            <a:extLst>
              <a:ext uri="{FF2B5EF4-FFF2-40B4-BE49-F238E27FC236}">
                <a16:creationId xmlns:a16="http://schemas.microsoft.com/office/drawing/2014/main" id="{705DDFC0-8544-F666-6000-4E2060831848}"/>
              </a:ext>
            </a:extLst>
          </p:cNvPr>
          <p:cNvSpPr txBox="1"/>
          <p:nvPr/>
        </p:nvSpPr>
        <p:spPr>
          <a:xfrm>
            <a:off x="308641" y="6117301"/>
            <a:ext cx="11617291" cy="369209"/>
          </a:xfrm>
          <a:prstGeom prst="rect">
            <a:avLst/>
          </a:prstGeom>
          <a:noFill/>
        </p:spPr>
        <p:txBody>
          <a:bodyPr wrap="square" lIns="121797" tIns="60899" rIns="121797" bIns="60899" rtlCol="0">
            <a:spAutoFit/>
          </a:bodyPr>
          <a:lstStyle/>
          <a:p>
            <a:pPr marL="0" marR="0" lvl="0" indent="0" algn="l" defTabSz="121779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@PPNMidlands		             bsmhft.ppnmidlands@nhs.net 	        	        www.ppn.nhs.uk/midlands</a:t>
            </a:r>
          </a:p>
        </p:txBody>
      </p:sp>
      <p:sp>
        <p:nvSpPr>
          <p:cNvPr id="6" name="TextBox 2">
            <a:extLst>
              <a:ext uri="{FF2B5EF4-FFF2-40B4-BE49-F238E27FC236}">
                <a16:creationId xmlns:a16="http://schemas.microsoft.com/office/drawing/2014/main" id="{F60789AB-DABD-A250-4A7F-DF656FA57A95}"/>
              </a:ext>
            </a:extLst>
          </p:cNvPr>
          <p:cNvSpPr txBox="1"/>
          <p:nvPr/>
        </p:nvSpPr>
        <p:spPr>
          <a:xfrm>
            <a:off x="265924" y="2247528"/>
            <a:ext cx="11702724" cy="1436124"/>
          </a:xfrm>
          <a:prstGeom prst="rect">
            <a:avLst/>
          </a:prstGeom>
          <a:noFill/>
        </p:spPr>
        <p:txBody>
          <a:bodyPr wrap="square" lIns="121819" tIns="60909" rIns="121819" bIns="6090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1217790" rtl="0" eaLnBrk="1" fontAlgn="auto" latinLnBrk="0" hangingPunct="1">
              <a:lnSpc>
                <a:spcPct val="100000"/>
              </a:lnSpc>
              <a:spcBef>
                <a:spcPts val="0"/>
              </a:spcBef>
              <a:spcAft>
                <a:spcPts val="0"/>
              </a:spcAft>
              <a:buClrTx/>
              <a:buSzTx/>
              <a:buFontTx/>
              <a:buNone/>
              <a:tabLst/>
              <a:defRPr/>
            </a:pPr>
            <a:r>
              <a:rPr kumimoji="0" lang="en-GB" sz="5333"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rPr>
              <a:t>Lived Experience mapping </a:t>
            </a:r>
            <a:r>
              <a:rPr lang="en-GB" sz="5333" b="1">
                <a:solidFill>
                  <a:srgbClr val="7030A0"/>
                </a:solidFill>
                <a:latin typeface="Arial" panose="020B0604020202020204" pitchFamily="34" charset="0"/>
                <a:cs typeface="Arial" panose="020B0604020202020204" pitchFamily="34" charset="0"/>
              </a:rPr>
              <a:t>project</a:t>
            </a:r>
            <a:endParaRPr kumimoji="0" lang="en-GB" sz="5333"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endParaRPr>
          </a:p>
          <a:p>
            <a:pPr marL="0" marR="0" lvl="0" indent="0" algn="ctr" defTabSz="1217790" rtl="0" eaLnBrk="1" fontAlgn="auto" latinLnBrk="0" hangingPunct="1">
              <a:lnSpc>
                <a:spcPct val="100000"/>
              </a:lnSpc>
              <a:spcBef>
                <a:spcPts val="0"/>
              </a:spcBef>
              <a:spcAft>
                <a:spcPts val="0"/>
              </a:spcAft>
              <a:buClrTx/>
              <a:buSzTx/>
              <a:buFontTx/>
              <a:buNone/>
              <a:tabLst/>
              <a:defRPr/>
            </a:pPr>
            <a:r>
              <a:rPr lang="en-GB" sz="3200" b="1">
                <a:solidFill>
                  <a:srgbClr val="7030A0"/>
                </a:solidFill>
                <a:latin typeface="Arial" panose="020B0604020202020204" pitchFamily="34" charset="0"/>
                <a:cs typeface="Arial" panose="020B0604020202020204" pitchFamily="34" charset="0"/>
              </a:rPr>
              <a:t>Initial intentions</a:t>
            </a:r>
            <a:endParaRPr kumimoji="0" lang="en-GB" sz="3200" b="1" i="0" u="none" strike="noStrike" kern="1200" cap="none" spc="0" normalizeH="0" baseline="0" noProof="0">
              <a:ln>
                <a:noFill/>
              </a:ln>
              <a:solidFill>
                <a:srgbClr val="7030A0"/>
              </a:solidFill>
              <a:effectLst/>
              <a:uLnTx/>
              <a:uFillTx/>
              <a:latin typeface="Arial" panose="020B0604020202020204" pitchFamily="34" charset="0"/>
              <a:ea typeface="+mn-ea"/>
              <a:cs typeface="Arial" panose="020B0604020202020204" pitchFamily="34" charset="0"/>
            </a:endParaRPr>
          </a:p>
        </p:txBody>
      </p:sp>
      <p:pic>
        <p:nvPicPr>
          <p:cNvPr id="8" name="Picture 7" descr="A purple balloon with stars and a purple balloon&#10;&#10;Description automatically generated">
            <a:extLst>
              <a:ext uri="{FF2B5EF4-FFF2-40B4-BE49-F238E27FC236}">
                <a16:creationId xmlns:a16="http://schemas.microsoft.com/office/drawing/2014/main" id="{52CD1CBF-A6D3-1827-3D6A-929768BE5E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6448" y="179327"/>
            <a:ext cx="2587369" cy="1373209"/>
          </a:xfrm>
          <a:prstGeom prst="rect">
            <a:avLst/>
          </a:prstGeom>
        </p:spPr>
      </p:pic>
    </p:spTree>
    <p:extLst>
      <p:ext uri="{BB962C8B-B14F-4D97-AF65-F5344CB8AC3E}">
        <p14:creationId xmlns:p14="http://schemas.microsoft.com/office/powerpoint/2010/main" val="30121505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82e47aed-05d0-4953-b657-e382915e717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403A159011B13418F3914FDA5EAB110" ma:contentTypeVersion="14" ma:contentTypeDescription="Create a new document." ma:contentTypeScope="" ma:versionID="489ee8d3027b7b59321b838fe5b20a18">
  <xsd:schema xmlns:xsd="http://www.w3.org/2001/XMLSchema" xmlns:xs="http://www.w3.org/2001/XMLSchema" xmlns:p="http://schemas.microsoft.com/office/2006/metadata/properties" xmlns:ns3="82e47aed-05d0-4953-b657-e382915e717c" xmlns:ns4="19e15853-4072-4c6f-bbe4-53d79bd91047" targetNamespace="http://schemas.microsoft.com/office/2006/metadata/properties" ma:root="true" ma:fieldsID="bd32e7ce717e1ef4a69a2deabcf07972" ns3:_="" ns4:_="">
    <xsd:import namespace="82e47aed-05d0-4953-b657-e382915e717c"/>
    <xsd:import namespace="19e15853-4072-4c6f-bbe4-53d79bd91047"/>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SearchProperties" minOccurs="0"/>
                <xsd:element ref="ns3:MediaServiceSystem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e47aed-05d0-4953-b657-e382915e71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SystemTags" ma:index="16" nillable="true" ma:displayName="MediaServiceSystemTags" ma:hidden="true" ma:internalName="MediaServiceSystemTags" ma:readOnly="true">
      <xsd:simpleType>
        <xsd:restriction base="dms:Note"/>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9e15853-4072-4c6f-bbe4-53d79bd9104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988D524-F20F-48A6-BEF8-06488B9BDE9F}">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19e15853-4072-4c6f-bbe4-53d79bd91047"/>
    <ds:schemaRef ds:uri="82e47aed-05d0-4953-b657-e382915e717c"/>
    <ds:schemaRef ds:uri="http://www.w3.org/XML/1998/namespace"/>
  </ds:schemaRefs>
</ds:datastoreItem>
</file>

<file path=customXml/itemProps2.xml><?xml version="1.0" encoding="utf-8"?>
<ds:datastoreItem xmlns:ds="http://schemas.openxmlformats.org/officeDocument/2006/customXml" ds:itemID="{32EF22DD-48EC-4057-8075-1D52698B76EA}">
  <ds:schemaRefs>
    <ds:schemaRef ds:uri="19e15853-4072-4c6f-bbe4-53d79bd91047"/>
    <ds:schemaRef ds:uri="82e47aed-05d0-4953-b657-e382915e717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DBC5B99-6D00-42B5-A9A0-96D1301D800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1116</Words>
  <Application>Microsoft Office PowerPoint</Application>
  <PresentationFormat>Widescreen</PresentationFormat>
  <Paragraphs>152</Paragraphs>
  <Slides>16</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Experts by Experience and CAPs</vt:lpstr>
      <vt:lpstr>PowerPoint Presentation</vt:lpstr>
      <vt:lpstr>Introduction From A Lived Experience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 Glover</dc:creator>
  <cp:lastModifiedBy>Molly Simpson</cp:lastModifiedBy>
  <cp:revision>2</cp:revision>
  <dcterms:created xsi:type="dcterms:W3CDTF">2023-08-24T12:38:43Z</dcterms:created>
  <dcterms:modified xsi:type="dcterms:W3CDTF">2024-10-09T15:14:31Z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0x010100B403A159011B13418F3914FDA5EAB110</vt:lpwstr>
  </property>
</Properties>
</file>