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2.xml" ContentType="application/vnd.openxmlformats-officedocument.theme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733" r:id="rId3"/>
  </p:sldMasterIdLst>
  <p:notesMasterIdLst>
    <p:notesMasterId r:id="rId15"/>
  </p:notesMasterIdLst>
  <p:sldIdLst>
    <p:sldId id="2147474421" r:id="rId4"/>
    <p:sldId id="423" r:id="rId5"/>
    <p:sldId id="275" r:id="rId6"/>
    <p:sldId id="268" r:id="rId7"/>
    <p:sldId id="1923" r:id="rId8"/>
    <p:sldId id="2145707319" r:id="rId9"/>
    <p:sldId id="2147474434" r:id="rId10"/>
    <p:sldId id="2147474418" r:id="rId11"/>
    <p:sldId id="2147474436" r:id="rId12"/>
    <p:sldId id="2147474438" r:id="rId13"/>
    <p:sldId id="260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3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svg"/><Relationship Id="rId1" Type="http://schemas.openxmlformats.org/officeDocument/2006/relationships/image" Target="../media/image36.png"/><Relationship Id="rId6" Type="http://schemas.openxmlformats.org/officeDocument/2006/relationships/image" Target="../media/image41.svg"/><Relationship Id="rId5" Type="http://schemas.openxmlformats.org/officeDocument/2006/relationships/image" Target="../media/image40.png"/><Relationship Id="rId4" Type="http://schemas.openxmlformats.org/officeDocument/2006/relationships/image" Target="../media/image39.sv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svg"/><Relationship Id="rId1" Type="http://schemas.openxmlformats.org/officeDocument/2006/relationships/image" Target="../media/image36.png"/><Relationship Id="rId6" Type="http://schemas.openxmlformats.org/officeDocument/2006/relationships/image" Target="../media/image41.svg"/><Relationship Id="rId5" Type="http://schemas.openxmlformats.org/officeDocument/2006/relationships/image" Target="../media/image40.png"/><Relationship Id="rId4" Type="http://schemas.openxmlformats.org/officeDocument/2006/relationships/image" Target="../media/image39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DA0954-0599-4236-B263-78F860C13F8E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1D60683-0FB2-4FF8-AA60-D84C5F035B20}">
      <dgm:prSet phldrT="[Text]"/>
      <dgm:spPr>
        <a:solidFill>
          <a:srgbClr val="7030A0"/>
        </a:solidFill>
      </dgm:spPr>
      <dgm:t>
        <a:bodyPr/>
        <a:lstStyle/>
        <a:p>
          <a:r>
            <a:rPr lang="en-GB"/>
            <a:t>Over 2500 members</a:t>
          </a:r>
        </a:p>
      </dgm:t>
    </dgm:pt>
    <dgm:pt modelId="{B77C3334-9077-4419-905E-04D042EC3D3A}" type="parTrans" cxnId="{B0090725-8A35-4BA9-9FA7-030DB807DCF3}">
      <dgm:prSet/>
      <dgm:spPr/>
      <dgm:t>
        <a:bodyPr/>
        <a:lstStyle/>
        <a:p>
          <a:endParaRPr lang="en-GB"/>
        </a:p>
      </dgm:t>
    </dgm:pt>
    <dgm:pt modelId="{13DA4F9C-0C6B-417E-B67E-28FC0CE56BDA}" type="sibTrans" cxnId="{B0090725-8A35-4BA9-9FA7-030DB807DCF3}">
      <dgm:prSet/>
      <dgm:spPr/>
      <dgm:t>
        <a:bodyPr/>
        <a:lstStyle/>
        <a:p>
          <a:endParaRPr lang="en-GB"/>
        </a:p>
      </dgm:t>
    </dgm:pt>
    <dgm:pt modelId="{07B2A985-106B-470F-B07E-99121C08FC28}">
      <dgm:prSet phldrT="[Text]"/>
      <dgm:spPr>
        <a:solidFill>
          <a:srgbClr val="7030A0"/>
        </a:solidFill>
      </dgm:spPr>
      <dgm:t>
        <a:bodyPr/>
        <a:lstStyle/>
        <a:p>
          <a:r>
            <a:rPr lang="en-GB"/>
            <a:t>Over 160 bulletins</a:t>
          </a:r>
        </a:p>
      </dgm:t>
    </dgm:pt>
    <dgm:pt modelId="{4FCA6E86-1C36-4068-AF2F-188CD1C2B5F5}" type="parTrans" cxnId="{368478DC-4B15-4DF0-A64E-A92177B0ABB3}">
      <dgm:prSet/>
      <dgm:spPr/>
      <dgm:t>
        <a:bodyPr/>
        <a:lstStyle/>
        <a:p>
          <a:endParaRPr lang="en-GB"/>
        </a:p>
      </dgm:t>
    </dgm:pt>
    <dgm:pt modelId="{DB2A2FA6-A054-4C50-A558-D1AC2AD42A0C}" type="sibTrans" cxnId="{368478DC-4B15-4DF0-A64E-A92177B0ABB3}">
      <dgm:prSet/>
      <dgm:spPr/>
      <dgm:t>
        <a:bodyPr/>
        <a:lstStyle/>
        <a:p>
          <a:endParaRPr lang="en-GB"/>
        </a:p>
      </dgm:t>
    </dgm:pt>
    <dgm:pt modelId="{8ED0C7FE-2755-478A-9A37-3B4C5461C94F}">
      <dgm:prSet phldrT="[Text]"/>
      <dgm:spPr>
        <a:solidFill>
          <a:srgbClr val="9900CC"/>
        </a:solidFill>
      </dgm:spPr>
      <dgm:t>
        <a:bodyPr/>
        <a:lstStyle/>
        <a:p>
          <a:r>
            <a:rPr lang="en-GB"/>
            <a:t>First Midlands Psychological Professions Workforce report in 2023</a:t>
          </a:r>
        </a:p>
      </dgm:t>
    </dgm:pt>
    <dgm:pt modelId="{56A5DB14-0BC6-4CF8-A10B-8417A34DD6BC}" type="parTrans" cxnId="{73CD7693-A687-4E5B-8F61-4201F66A174D}">
      <dgm:prSet/>
      <dgm:spPr/>
      <dgm:t>
        <a:bodyPr/>
        <a:lstStyle/>
        <a:p>
          <a:endParaRPr lang="en-GB"/>
        </a:p>
      </dgm:t>
    </dgm:pt>
    <dgm:pt modelId="{7CC43F70-3FFA-44CA-B41C-0B292DD384AA}" type="sibTrans" cxnId="{73CD7693-A687-4E5B-8F61-4201F66A174D}">
      <dgm:prSet/>
      <dgm:spPr/>
      <dgm:t>
        <a:bodyPr/>
        <a:lstStyle/>
        <a:p>
          <a:endParaRPr lang="en-GB"/>
        </a:p>
      </dgm:t>
    </dgm:pt>
    <dgm:pt modelId="{62FCC01A-4BD1-4647-B732-4D9634DD55C0}">
      <dgm:prSet phldrT="[Text]" custT="1"/>
      <dgm:spPr>
        <a:solidFill>
          <a:srgbClr val="9900CC"/>
        </a:solidFill>
      </dgm:spPr>
      <dgm:t>
        <a:bodyPr/>
        <a:lstStyle/>
        <a:p>
          <a:pPr>
            <a:lnSpc>
              <a:spcPct val="90000"/>
            </a:lnSpc>
          </a:pPr>
          <a:r>
            <a:rPr lang="en-GB" sz="1400"/>
            <a:t>Communities of Practice</a:t>
          </a:r>
        </a:p>
        <a:p>
          <a:pPr>
            <a:lnSpc>
              <a:spcPct val="100000"/>
            </a:lnSpc>
          </a:pPr>
          <a:r>
            <a:rPr lang="en-GB" sz="1050"/>
            <a:t>CPPO’s; Practitioners; Clinical Associates in Psychology (CAPS); Physical Healthcare; Assistant Psychologists and students</a:t>
          </a:r>
        </a:p>
      </dgm:t>
    </dgm:pt>
    <dgm:pt modelId="{0751E12D-E697-4CB7-8208-64B592AF4BA1}" type="parTrans" cxnId="{72012792-51A4-4C38-992A-F805223937A7}">
      <dgm:prSet/>
      <dgm:spPr/>
      <dgm:t>
        <a:bodyPr/>
        <a:lstStyle/>
        <a:p>
          <a:endParaRPr lang="en-GB"/>
        </a:p>
      </dgm:t>
    </dgm:pt>
    <dgm:pt modelId="{07FBC974-E004-40AF-9D14-8D899CBF40BB}" type="sibTrans" cxnId="{72012792-51A4-4C38-992A-F805223937A7}">
      <dgm:prSet/>
      <dgm:spPr/>
      <dgm:t>
        <a:bodyPr/>
        <a:lstStyle/>
        <a:p>
          <a:endParaRPr lang="en-GB"/>
        </a:p>
      </dgm:t>
    </dgm:pt>
    <dgm:pt modelId="{7714C1A4-B437-4E4C-9E89-095EF8F5AE43}">
      <dgm:prSet phldrT="[Text]"/>
      <dgm:spPr>
        <a:solidFill>
          <a:srgbClr val="9933FF"/>
        </a:solidFill>
      </dgm:spPr>
      <dgm:t>
        <a:bodyPr/>
        <a:lstStyle/>
        <a:p>
          <a:r>
            <a:rPr lang="en-GB"/>
            <a:t>Professional advice to NHS England Workforce, Training &amp; Education team</a:t>
          </a:r>
        </a:p>
      </dgm:t>
    </dgm:pt>
    <dgm:pt modelId="{84A939C8-E38B-41FE-986E-131B1F9E8E44}" type="parTrans" cxnId="{CB2ECBCB-F604-4798-8902-4F8A03F27016}">
      <dgm:prSet/>
      <dgm:spPr/>
      <dgm:t>
        <a:bodyPr/>
        <a:lstStyle/>
        <a:p>
          <a:endParaRPr lang="en-GB"/>
        </a:p>
      </dgm:t>
    </dgm:pt>
    <dgm:pt modelId="{24C05254-CC24-4152-9296-CB5688D422F8}" type="sibTrans" cxnId="{CB2ECBCB-F604-4798-8902-4F8A03F27016}">
      <dgm:prSet/>
      <dgm:spPr/>
      <dgm:t>
        <a:bodyPr/>
        <a:lstStyle/>
        <a:p>
          <a:endParaRPr lang="en-GB"/>
        </a:p>
      </dgm:t>
    </dgm:pt>
    <dgm:pt modelId="{E3A3B582-A965-491A-9ABF-7BB8EE172942}">
      <dgm:prSet custT="1"/>
      <dgm:spPr>
        <a:solidFill>
          <a:srgbClr val="9900CC"/>
        </a:solidFill>
      </dgm:spPr>
      <dgm:t>
        <a:bodyPr/>
        <a:lstStyle/>
        <a:p>
          <a:pPr algn="ctr"/>
          <a:r>
            <a:rPr lang="en-GB" sz="1400" b="0" baseline="0"/>
            <a:t>Developing e-learning resources</a:t>
          </a:r>
        </a:p>
        <a:p>
          <a:pPr algn="l"/>
          <a:r>
            <a:rPr lang="en-GB" sz="1200" baseline="0"/>
            <a:t>-  </a:t>
          </a:r>
          <a:r>
            <a:rPr lang="en-GB" sz="1100" baseline="0"/>
            <a:t>Skills into Practice</a:t>
          </a:r>
        </a:p>
        <a:p>
          <a:pPr algn="l"/>
          <a:r>
            <a:rPr lang="en-GB" sz="1100" baseline="0"/>
            <a:t>- Psychological Practice in Physical Health ‘Fundamentals’</a:t>
          </a:r>
        </a:p>
      </dgm:t>
    </dgm:pt>
    <dgm:pt modelId="{729593FE-98DC-411D-8D52-611118BE393D}" type="parTrans" cxnId="{3477E79D-AD96-4EDE-B5D6-0656E70BA977}">
      <dgm:prSet/>
      <dgm:spPr/>
      <dgm:t>
        <a:bodyPr/>
        <a:lstStyle/>
        <a:p>
          <a:endParaRPr lang="en-GB"/>
        </a:p>
      </dgm:t>
    </dgm:pt>
    <dgm:pt modelId="{6CDE4E8A-08DD-450C-AD71-52F93EEEDD13}" type="sibTrans" cxnId="{3477E79D-AD96-4EDE-B5D6-0656E70BA977}">
      <dgm:prSet/>
      <dgm:spPr/>
      <dgm:t>
        <a:bodyPr/>
        <a:lstStyle/>
        <a:p>
          <a:endParaRPr lang="en-GB"/>
        </a:p>
      </dgm:t>
    </dgm:pt>
    <dgm:pt modelId="{6F0A7DC2-29A9-48C2-AC87-FAEC35B036B8}">
      <dgm:prSet/>
      <dgm:spPr>
        <a:solidFill>
          <a:srgbClr val="7030A0"/>
        </a:solidFill>
      </dgm:spPr>
      <dgm:t>
        <a:bodyPr/>
        <a:lstStyle/>
        <a:p>
          <a:r>
            <a:rPr lang="en-GB"/>
            <a:t>Careers event attendance to promote the profession</a:t>
          </a:r>
        </a:p>
      </dgm:t>
    </dgm:pt>
    <dgm:pt modelId="{5A85D86F-1BC6-4EEC-8758-B205C36A7B89}" type="parTrans" cxnId="{5EF2F39D-CDAD-4A39-B2CC-48AC39FC3B63}">
      <dgm:prSet/>
      <dgm:spPr/>
      <dgm:t>
        <a:bodyPr/>
        <a:lstStyle/>
        <a:p>
          <a:endParaRPr lang="en-GB"/>
        </a:p>
      </dgm:t>
    </dgm:pt>
    <dgm:pt modelId="{F3A8F7E3-C4B9-45B0-A5AD-D8BEC61A2B98}" type="sibTrans" cxnId="{5EF2F39D-CDAD-4A39-B2CC-48AC39FC3B63}">
      <dgm:prSet/>
      <dgm:spPr/>
      <dgm:t>
        <a:bodyPr/>
        <a:lstStyle/>
        <a:p>
          <a:endParaRPr lang="en-GB"/>
        </a:p>
      </dgm:t>
    </dgm:pt>
    <dgm:pt modelId="{E2160C98-3E6B-49CC-AFCA-37CEEA2BCA6A}">
      <dgm:prSet custT="1"/>
      <dgm:spPr>
        <a:solidFill>
          <a:srgbClr val="9900CC"/>
        </a:solidFill>
      </dgm:spPr>
      <dgm:t>
        <a:bodyPr/>
        <a:lstStyle/>
        <a:p>
          <a:pPr algn="ctr"/>
          <a:r>
            <a:rPr lang="en-GB" sz="1400"/>
            <a:t>Supporting Equality, Diversity and Inclusivity </a:t>
          </a:r>
        </a:p>
        <a:p>
          <a:pPr algn="l"/>
          <a:r>
            <a:rPr lang="en-GB" sz="1400"/>
            <a:t>- </a:t>
          </a:r>
          <a:r>
            <a:rPr lang="en-GB" sz="1200"/>
            <a:t>Ethnic representation in the workforce</a:t>
          </a:r>
          <a:endParaRPr lang="en-GB" sz="1400"/>
        </a:p>
      </dgm:t>
    </dgm:pt>
    <dgm:pt modelId="{AF283ED0-7C1E-4E2D-9607-F96B65DF48C5}" type="parTrans" cxnId="{00582242-497E-4488-A347-9B3EBE699183}">
      <dgm:prSet/>
      <dgm:spPr/>
      <dgm:t>
        <a:bodyPr/>
        <a:lstStyle/>
        <a:p>
          <a:endParaRPr lang="en-GB"/>
        </a:p>
      </dgm:t>
    </dgm:pt>
    <dgm:pt modelId="{B2EAAE0C-F955-426F-9492-92A541E21C54}" type="sibTrans" cxnId="{00582242-497E-4488-A347-9B3EBE699183}">
      <dgm:prSet/>
      <dgm:spPr/>
      <dgm:t>
        <a:bodyPr/>
        <a:lstStyle/>
        <a:p>
          <a:endParaRPr lang="en-GB"/>
        </a:p>
      </dgm:t>
    </dgm:pt>
    <dgm:pt modelId="{9220F9DC-F894-4F2F-B5FE-468F78009798}">
      <dgm:prSet/>
      <dgm:spPr>
        <a:solidFill>
          <a:srgbClr val="7030A0"/>
        </a:solidFill>
      </dgm:spPr>
      <dgm:t>
        <a:bodyPr/>
        <a:lstStyle/>
        <a:p>
          <a:r>
            <a:rPr lang="en-GB"/>
            <a:t>Connecting 11 Integrated Care Systems with Psychological Professions leads</a:t>
          </a:r>
        </a:p>
      </dgm:t>
    </dgm:pt>
    <dgm:pt modelId="{AA47BB2F-84CF-4BC5-B2C3-6C5A8AE69663}" type="parTrans" cxnId="{7845C5A2-E20E-45C0-9F81-AADB24CDA6C5}">
      <dgm:prSet/>
      <dgm:spPr/>
      <dgm:t>
        <a:bodyPr/>
        <a:lstStyle/>
        <a:p>
          <a:endParaRPr lang="en-GB"/>
        </a:p>
      </dgm:t>
    </dgm:pt>
    <dgm:pt modelId="{A0386194-15C5-4505-A5F8-6D4EC1D76148}" type="sibTrans" cxnId="{7845C5A2-E20E-45C0-9F81-AADB24CDA6C5}">
      <dgm:prSet/>
      <dgm:spPr/>
      <dgm:t>
        <a:bodyPr/>
        <a:lstStyle/>
        <a:p>
          <a:endParaRPr lang="en-GB"/>
        </a:p>
      </dgm:t>
    </dgm:pt>
    <dgm:pt modelId="{997315C0-9574-4643-B5FB-02DF322F0213}">
      <dgm:prSet/>
      <dgm:spPr>
        <a:solidFill>
          <a:srgbClr val="9933FF"/>
        </a:solidFill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/>
            <a:t>Over 1500 critical friend responses</a:t>
          </a:r>
        </a:p>
        <a:p>
          <a:pPr marL="0" lvl="0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/>
        </a:p>
      </dgm:t>
    </dgm:pt>
    <dgm:pt modelId="{4C2236B8-92EE-4BC3-99DE-774022576391}" type="parTrans" cxnId="{B2E725EE-CC1F-442B-A9F7-614CB8844B27}">
      <dgm:prSet/>
      <dgm:spPr/>
      <dgm:t>
        <a:bodyPr/>
        <a:lstStyle/>
        <a:p>
          <a:endParaRPr lang="en-GB"/>
        </a:p>
      </dgm:t>
    </dgm:pt>
    <dgm:pt modelId="{48502A5F-C0B7-49CB-8E04-4E99EE842BB4}" type="sibTrans" cxnId="{B2E725EE-CC1F-442B-A9F7-614CB8844B27}">
      <dgm:prSet/>
      <dgm:spPr/>
      <dgm:t>
        <a:bodyPr/>
        <a:lstStyle/>
        <a:p>
          <a:endParaRPr lang="en-GB"/>
        </a:p>
      </dgm:t>
    </dgm:pt>
    <dgm:pt modelId="{DB53DBFA-0962-4274-AF51-DCA4B6B9821C}">
      <dgm:prSet/>
      <dgm:spPr>
        <a:solidFill>
          <a:srgbClr val="9933FF"/>
        </a:solidFill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/>
            <a:t>Project to Connect Midlands Lived Experience Leads</a:t>
          </a:r>
        </a:p>
        <a:p>
          <a:pPr marL="0" lvl="0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/>
        </a:p>
      </dgm:t>
    </dgm:pt>
    <dgm:pt modelId="{6EF7C2B3-4040-42F3-83BC-D74B1015B54C}" type="parTrans" cxnId="{A384E2D6-ED00-438D-9FC7-F4F9728E5DC2}">
      <dgm:prSet/>
      <dgm:spPr/>
      <dgm:t>
        <a:bodyPr/>
        <a:lstStyle/>
        <a:p>
          <a:endParaRPr lang="en-GB"/>
        </a:p>
      </dgm:t>
    </dgm:pt>
    <dgm:pt modelId="{BEC59763-AB21-490A-ABAA-F1E266BD0D96}" type="sibTrans" cxnId="{A384E2D6-ED00-438D-9FC7-F4F9728E5DC2}">
      <dgm:prSet/>
      <dgm:spPr/>
      <dgm:t>
        <a:bodyPr/>
        <a:lstStyle/>
        <a:p>
          <a:endParaRPr lang="en-GB"/>
        </a:p>
      </dgm:t>
    </dgm:pt>
    <dgm:pt modelId="{EF125244-DC94-47B6-AD6A-B52407642EA4}">
      <dgm:prSet/>
      <dgm:spPr>
        <a:solidFill>
          <a:srgbClr val="9933FF"/>
        </a:solidFill>
      </dgm:spPr>
      <dgm:t>
        <a:bodyPr/>
        <a:lstStyle/>
        <a:p>
          <a:r>
            <a:rPr lang="en-GB"/>
            <a:t>Other workstreams, such as Promoting Mental Health and Wellbeing Practitioners (MHWP) in specialist settings… and more</a:t>
          </a:r>
        </a:p>
      </dgm:t>
    </dgm:pt>
    <dgm:pt modelId="{F52A78AE-8DAF-4531-9B5A-65E8D0630838}" type="parTrans" cxnId="{5A8CA421-52F5-429C-8758-D933D484D6DF}">
      <dgm:prSet/>
      <dgm:spPr/>
      <dgm:t>
        <a:bodyPr/>
        <a:lstStyle/>
        <a:p>
          <a:endParaRPr lang="en-GB"/>
        </a:p>
      </dgm:t>
    </dgm:pt>
    <dgm:pt modelId="{A559AED0-66D8-4FDE-BF8E-F13B9ABD6E3F}" type="sibTrans" cxnId="{5A8CA421-52F5-429C-8758-D933D484D6DF}">
      <dgm:prSet/>
      <dgm:spPr/>
      <dgm:t>
        <a:bodyPr/>
        <a:lstStyle/>
        <a:p>
          <a:endParaRPr lang="en-GB"/>
        </a:p>
      </dgm:t>
    </dgm:pt>
    <dgm:pt modelId="{42FEA198-9F95-4E0A-A02E-4EBE6EC303E8}">
      <dgm:prSet/>
      <dgm:spPr>
        <a:noFill/>
        <a:ln w="63500">
          <a:solidFill>
            <a:srgbClr val="7030A0"/>
          </a:solidFill>
        </a:ln>
      </dgm:spPr>
      <dgm:t>
        <a:bodyPr/>
        <a:lstStyle/>
        <a:p>
          <a:r>
            <a:rPr lang="en-GB" b="1">
              <a:solidFill>
                <a:schemeClr val="tx1"/>
              </a:solidFill>
            </a:rPr>
            <a:t>Communication, Engagement and Connections</a:t>
          </a:r>
        </a:p>
      </dgm:t>
    </dgm:pt>
    <dgm:pt modelId="{4A28CB62-0963-4EB9-B9C5-7CDE7F19C600}" type="parTrans" cxnId="{1E7FDB8D-7D81-49CD-9112-7A3B65A6B853}">
      <dgm:prSet/>
      <dgm:spPr/>
      <dgm:t>
        <a:bodyPr/>
        <a:lstStyle/>
        <a:p>
          <a:endParaRPr lang="en-GB"/>
        </a:p>
      </dgm:t>
    </dgm:pt>
    <dgm:pt modelId="{9A43A0D2-72B4-46D8-8EBF-2538ED680535}" type="sibTrans" cxnId="{1E7FDB8D-7D81-49CD-9112-7A3B65A6B853}">
      <dgm:prSet/>
      <dgm:spPr/>
      <dgm:t>
        <a:bodyPr/>
        <a:lstStyle/>
        <a:p>
          <a:endParaRPr lang="en-GB"/>
        </a:p>
      </dgm:t>
    </dgm:pt>
    <dgm:pt modelId="{F4C7264F-9D5D-4D4E-8095-343FE04481AB}">
      <dgm:prSet/>
      <dgm:spPr>
        <a:solidFill>
          <a:schemeClr val="bg1"/>
        </a:solidFill>
        <a:ln w="63500">
          <a:solidFill>
            <a:srgbClr val="9900CC"/>
          </a:solidFill>
        </a:ln>
      </dgm:spPr>
      <dgm:t>
        <a:bodyPr/>
        <a:lstStyle/>
        <a:p>
          <a:r>
            <a:rPr lang="en-GB" b="1">
              <a:solidFill>
                <a:schemeClr val="tx1"/>
              </a:solidFill>
            </a:rPr>
            <a:t>Sharing data driven  knowledge and supporting learning exchange</a:t>
          </a:r>
        </a:p>
      </dgm:t>
    </dgm:pt>
    <dgm:pt modelId="{3607719F-4821-4657-9B5F-23E505903094}" type="parTrans" cxnId="{614D3FA3-04FA-40CD-950F-A84E19BB5B31}">
      <dgm:prSet/>
      <dgm:spPr/>
      <dgm:t>
        <a:bodyPr/>
        <a:lstStyle/>
        <a:p>
          <a:endParaRPr lang="en-GB"/>
        </a:p>
      </dgm:t>
    </dgm:pt>
    <dgm:pt modelId="{7322BF8C-522A-40C6-B74D-D5BFE6C89502}" type="sibTrans" cxnId="{614D3FA3-04FA-40CD-950F-A84E19BB5B31}">
      <dgm:prSet/>
      <dgm:spPr/>
      <dgm:t>
        <a:bodyPr/>
        <a:lstStyle/>
        <a:p>
          <a:endParaRPr lang="en-GB"/>
        </a:p>
      </dgm:t>
    </dgm:pt>
    <dgm:pt modelId="{C5088783-CB46-4163-BBFA-F7FC6E0E7D69}">
      <dgm:prSet/>
      <dgm:spPr>
        <a:noFill/>
        <a:ln w="63500">
          <a:solidFill>
            <a:srgbClr val="9966FF"/>
          </a:solidFill>
        </a:ln>
      </dgm:spPr>
      <dgm:t>
        <a:bodyPr/>
        <a:lstStyle/>
        <a:p>
          <a:r>
            <a:rPr lang="en-GB" b="1">
              <a:solidFill>
                <a:schemeClr val="tx1"/>
              </a:solidFill>
            </a:rPr>
            <a:t>Professional advice informing professional practice and process</a:t>
          </a:r>
        </a:p>
      </dgm:t>
    </dgm:pt>
    <dgm:pt modelId="{0560A713-F416-470A-B833-74AB177FB869}" type="parTrans" cxnId="{F2E8CF49-752D-4D50-9D67-C5C721D4F601}">
      <dgm:prSet/>
      <dgm:spPr/>
      <dgm:t>
        <a:bodyPr/>
        <a:lstStyle/>
        <a:p>
          <a:endParaRPr lang="en-GB"/>
        </a:p>
      </dgm:t>
    </dgm:pt>
    <dgm:pt modelId="{D89CA1D6-C380-49FD-8FE3-5392BDE59B93}" type="sibTrans" cxnId="{F2E8CF49-752D-4D50-9D67-C5C721D4F601}">
      <dgm:prSet/>
      <dgm:spPr/>
      <dgm:t>
        <a:bodyPr/>
        <a:lstStyle/>
        <a:p>
          <a:endParaRPr lang="en-GB"/>
        </a:p>
      </dgm:t>
    </dgm:pt>
    <dgm:pt modelId="{80A1DB6E-DA9A-4F20-B5B7-C9DAF17BBBF5}" type="pres">
      <dgm:prSet presAssocID="{A8DA0954-0599-4236-B263-78F860C13F8E}" presName="diagram" presStyleCnt="0">
        <dgm:presLayoutVars>
          <dgm:dir/>
          <dgm:resizeHandles val="exact"/>
        </dgm:presLayoutVars>
      </dgm:prSet>
      <dgm:spPr/>
    </dgm:pt>
    <dgm:pt modelId="{95DC0A96-5997-483E-86AB-0D2D33BA507E}" type="pres">
      <dgm:prSet presAssocID="{42FEA198-9F95-4E0A-A02E-4EBE6EC303E8}" presName="node" presStyleLbl="node1" presStyleIdx="0" presStyleCnt="15">
        <dgm:presLayoutVars>
          <dgm:bulletEnabled val="1"/>
        </dgm:presLayoutVars>
      </dgm:prSet>
      <dgm:spPr/>
    </dgm:pt>
    <dgm:pt modelId="{04AC6ED6-824D-4299-9A08-1472C0408C55}" type="pres">
      <dgm:prSet presAssocID="{9A43A0D2-72B4-46D8-8EBF-2538ED680535}" presName="sibTrans" presStyleCnt="0"/>
      <dgm:spPr/>
    </dgm:pt>
    <dgm:pt modelId="{27DA359A-6300-4525-9252-79851B002A88}" type="pres">
      <dgm:prSet presAssocID="{71D60683-0FB2-4FF8-AA60-D84C5F035B20}" presName="node" presStyleLbl="node1" presStyleIdx="1" presStyleCnt="15">
        <dgm:presLayoutVars>
          <dgm:bulletEnabled val="1"/>
        </dgm:presLayoutVars>
      </dgm:prSet>
      <dgm:spPr/>
    </dgm:pt>
    <dgm:pt modelId="{78EEE5DB-8940-4084-BA9D-D2EF41647211}" type="pres">
      <dgm:prSet presAssocID="{13DA4F9C-0C6B-417E-B67E-28FC0CE56BDA}" presName="sibTrans" presStyleCnt="0"/>
      <dgm:spPr/>
    </dgm:pt>
    <dgm:pt modelId="{8C81D428-E869-4A24-AFC3-630206285CD6}" type="pres">
      <dgm:prSet presAssocID="{07B2A985-106B-470F-B07E-99121C08FC28}" presName="node" presStyleLbl="node1" presStyleIdx="2" presStyleCnt="15">
        <dgm:presLayoutVars>
          <dgm:bulletEnabled val="1"/>
        </dgm:presLayoutVars>
      </dgm:prSet>
      <dgm:spPr/>
    </dgm:pt>
    <dgm:pt modelId="{CA7823F3-4E1D-4495-9530-2E677B5D2EF4}" type="pres">
      <dgm:prSet presAssocID="{DB2A2FA6-A054-4C50-A558-D1AC2AD42A0C}" presName="sibTrans" presStyleCnt="0"/>
      <dgm:spPr/>
    </dgm:pt>
    <dgm:pt modelId="{3DF7922F-1AF1-4D12-91CE-D5721473C2F8}" type="pres">
      <dgm:prSet presAssocID="{6F0A7DC2-29A9-48C2-AC87-FAEC35B036B8}" presName="node" presStyleLbl="node1" presStyleIdx="3" presStyleCnt="15">
        <dgm:presLayoutVars>
          <dgm:bulletEnabled val="1"/>
        </dgm:presLayoutVars>
      </dgm:prSet>
      <dgm:spPr/>
    </dgm:pt>
    <dgm:pt modelId="{5F09DB5F-F8ED-4C3F-A00B-4EF01C860AFF}" type="pres">
      <dgm:prSet presAssocID="{F3A8F7E3-C4B9-45B0-A5AD-D8BEC61A2B98}" presName="sibTrans" presStyleCnt="0"/>
      <dgm:spPr/>
    </dgm:pt>
    <dgm:pt modelId="{BA97F046-80AC-4EBE-9A9A-7C002E60E342}" type="pres">
      <dgm:prSet presAssocID="{9220F9DC-F894-4F2F-B5FE-468F78009798}" presName="node" presStyleLbl="node1" presStyleIdx="4" presStyleCnt="15">
        <dgm:presLayoutVars>
          <dgm:bulletEnabled val="1"/>
        </dgm:presLayoutVars>
      </dgm:prSet>
      <dgm:spPr/>
    </dgm:pt>
    <dgm:pt modelId="{0BF69A9F-EE4B-46AE-8815-D8657FBB1F90}" type="pres">
      <dgm:prSet presAssocID="{A0386194-15C5-4505-A5F8-6D4EC1D76148}" presName="sibTrans" presStyleCnt="0"/>
      <dgm:spPr/>
    </dgm:pt>
    <dgm:pt modelId="{204A1EC5-100C-4A32-8672-F5A545EDA908}" type="pres">
      <dgm:prSet presAssocID="{F4C7264F-9D5D-4D4E-8095-343FE04481AB}" presName="node" presStyleLbl="node1" presStyleIdx="5" presStyleCnt="15" custLinFactNeighborX="-485" custLinFactNeighborY="-1042">
        <dgm:presLayoutVars>
          <dgm:bulletEnabled val="1"/>
        </dgm:presLayoutVars>
      </dgm:prSet>
      <dgm:spPr/>
    </dgm:pt>
    <dgm:pt modelId="{9F69766D-6081-452C-8631-163E4111EA2C}" type="pres">
      <dgm:prSet presAssocID="{7322BF8C-522A-40C6-B74D-D5BFE6C89502}" presName="sibTrans" presStyleCnt="0"/>
      <dgm:spPr/>
    </dgm:pt>
    <dgm:pt modelId="{BA3EF4FC-3F0C-49A9-A88B-1737BD1F4289}" type="pres">
      <dgm:prSet presAssocID="{8ED0C7FE-2755-478A-9A37-3B4C5461C94F}" presName="node" presStyleLbl="node1" presStyleIdx="6" presStyleCnt="15">
        <dgm:presLayoutVars>
          <dgm:bulletEnabled val="1"/>
        </dgm:presLayoutVars>
      </dgm:prSet>
      <dgm:spPr/>
    </dgm:pt>
    <dgm:pt modelId="{81EE1BF9-D06E-4C68-8A89-2B58F8262C0F}" type="pres">
      <dgm:prSet presAssocID="{7CC43F70-3FFA-44CA-B41C-0B292DD384AA}" presName="sibTrans" presStyleCnt="0"/>
      <dgm:spPr/>
    </dgm:pt>
    <dgm:pt modelId="{202ED423-6D01-49C6-A913-A337D022B52B}" type="pres">
      <dgm:prSet presAssocID="{62FCC01A-4BD1-4647-B732-4D9634DD55C0}" presName="node" presStyleLbl="node1" presStyleIdx="7" presStyleCnt="15">
        <dgm:presLayoutVars>
          <dgm:bulletEnabled val="1"/>
        </dgm:presLayoutVars>
      </dgm:prSet>
      <dgm:spPr/>
    </dgm:pt>
    <dgm:pt modelId="{6D3BC512-66C0-489B-A194-24F259BC4A26}" type="pres">
      <dgm:prSet presAssocID="{07FBC974-E004-40AF-9D14-8D899CBF40BB}" presName="sibTrans" presStyleCnt="0"/>
      <dgm:spPr/>
    </dgm:pt>
    <dgm:pt modelId="{3964F6CD-FF23-4E6E-A615-0036443DF27A}" type="pres">
      <dgm:prSet presAssocID="{E3A3B582-A965-491A-9ABF-7BB8EE172942}" presName="node" presStyleLbl="node1" presStyleIdx="8" presStyleCnt="15">
        <dgm:presLayoutVars>
          <dgm:bulletEnabled val="1"/>
        </dgm:presLayoutVars>
      </dgm:prSet>
      <dgm:spPr/>
    </dgm:pt>
    <dgm:pt modelId="{AFFAA1B4-4998-4B27-85D2-997A44C12732}" type="pres">
      <dgm:prSet presAssocID="{6CDE4E8A-08DD-450C-AD71-52F93EEEDD13}" presName="sibTrans" presStyleCnt="0"/>
      <dgm:spPr/>
    </dgm:pt>
    <dgm:pt modelId="{29D475DD-7EA4-4D8A-997A-8A50FB5BF0C1}" type="pres">
      <dgm:prSet presAssocID="{E2160C98-3E6B-49CC-AFCA-37CEEA2BCA6A}" presName="node" presStyleLbl="node1" presStyleIdx="9" presStyleCnt="15">
        <dgm:presLayoutVars>
          <dgm:bulletEnabled val="1"/>
        </dgm:presLayoutVars>
      </dgm:prSet>
      <dgm:spPr/>
    </dgm:pt>
    <dgm:pt modelId="{A163FED6-E0A8-4FFA-9DBB-EDBA39A444A7}" type="pres">
      <dgm:prSet presAssocID="{B2EAAE0C-F955-426F-9492-92A541E21C54}" presName="sibTrans" presStyleCnt="0"/>
      <dgm:spPr/>
    </dgm:pt>
    <dgm:pt modelId="{25AEA226-B532-4624-ADA0-1AE7D6F112CE}" type="pres">
      <dgm:prSet presAssocID="{C5088783-CB46-4163-BBFA-F7FC6E0E7D69}" presName="node" presStyleLbl="node1" presStyleIdx="10" presStyleCnt="15">
        <dgm:presLayoutVars>
          <dgm:bulletEnabled val="1"/>
        </dgm:presLayoutVars>
      </dgm:prSet>
      <dgm:spPr/>
    </dgm:pt>
    <dgm:pt modelId="{AA0A7BD0-B4D6-4C48-81D4-09886DF05D1B}" type="pres">
      <dgm:prSet presAssocID="{D89CA1D6-C380-49FD-8FE3-5392BDE59B93}" presName="sibTrans" presStyleCnt="0"/>
      <dgm:spPr/>
    </dgm:pt>
    <dgm:pt modelId="{36EBFAD2-E77D-4327-8582-58662604BF86}" type="pres">
      <dgm:prSet presAssocID="{7714C1A4-B437-4E4C-9E89-095EF8F5AE43}" presName="node" presStyleLbl="node1" presStyleIdx="11" presStyleCnt="15">
        <dgm:presLayoutVars>
          <dgm:bulletEnabled val="1"/>
        </dgm:presLayoutVars>
      </dgm:prSet>
      <dgm:spPr/>
    </dgm:pt>
    <dgm:pt modelId="{F2F00547-C452-49A1-9466-43938E3F06F3}" type="pres">
      <dgm:prSet presAssocID="{24C05254-CC24-4152-9296-CB5688D422F8}" presName="sibTrans" presStyleCnt="0"/>
      <dgm:spPr/>
    </dgm:pt>
    <dgm:pt modelId="{83CEB117-0762-47C5-8DBA-B29BF41DEE0F}" type="pres">
      <dgm:prSet presAssocID="{997315C0-9574-4643-B5FB-02DF322F0213}" presName="node" presStyleLbl="node1" presStyleIdx="12" presStyleCnt="15">
        <dgm:presLayoutVars>
          <dgm:bulletEnabled val="1"/>
        </dgm:presLayoutVars>
      </dgm:prSet>
      <dgm:spPr/>
    </dgm:pt>
    <dgm:pt modelId="{16288DF2-70D2-4C5F-B6D6-97BCE7B70C44}" type="pres">
      <dgm:prSet presAssocID="{48502A5F-C0B7-49CB-8E04-4E99EE842BB4}" presName="sibTrans" presStyleCnt="0"/>
      <dgm:spPr/>
    </dgm:pt>
    <dgm:pt modelId="{B5D4B339-FD89-461C-80A9-11914932F714}" type="pres">
      <dgm:prSet presAssocID="{DB53DBFA-0962-4274-AF51-DCA4B6B9821C}" presName="node" presStyleLbl="node1" presStyleIdx="13" presStyleCnt="15">
        <dgm:presLayoutVars>
          <dgm:bulletEnabled val="1"/>
        </dgm:presLayoutVars>
      </dgm:prSet>
      <dgm:spPr/>
    </dgm:pt>
    <dgm:pt modelId="{C12B41E7-59C0-4D71-B8CD-26A146D9A8E3}" type="pres">
      <dgm:prSet presAssocID="{BEC59763-AB21-490A-ABAA-F1E266BD0D96}" presName="sibTrans" presStyleCnt="0"/>
      <dgm:spPr/>
    </dgm:pt>
    <dgm:pt modelId="{ADEEA700-41BA-4F16-88F7-FEFFC2C709C0}" type="pres">
      <dgm:prSet presAssocID="{EF125244-DC94-47B6-AD6A-B52407642EA4}" presName="node" presStyleLbl="node1" presStyleIdx="14" presStyleCnt="15">
        <dgm:presLayoutVars>
          <dgm:bulletEnabled val="1"/>
        </dgm:presLayoutVars>
      </dgm:prSet>
      <dgm:spPr/>
    </dgm:pt>
  </dgm:ptLst>
  <dgm:cxnLst>
    <dgm:cxn modelId="{3CE5880A-4B47-45B3-AC04-716A8A65DC6F}" type="presOf" srcId="{71D60683-0FB2-4FF8-AA60-D84C5F035B20}" destId="{27DA359A-6300-4525-9252-79851B002A88}" srcOrd="0" destOrd="0" presId="urn:microsoft.com/office/officeart/2005/8/layout/default"/>
    <dgm:cxn modelId="{5A8CA421-52F5-429C-8758-D933D484D6DF}" srcId="{A8DA0954-0599-4236-B263-78F860C13F8E}" destId="{EF125244-DC94-47B6-AD6A-B52407642EA4}" srcOrd="14" destOrd="0" parTransId="{F52A78AE-8DAF-4531-9B5A-65E8D0630838}" sibTransId="{A559AED0-66D8-4FDE-BF8E-F13B9ABD6E3F}"/>
    <dgm:cxn modelId="{B0090725-8A35-4BA9-9FA7-030DB807DCF3}" srcId="{A8DA0954-0599-4236-B263-78F860C13F8E}" destId="{71D60683-0FB2-4FF8-AA60-D84C5F035B20}" srcOrd="1" destOrd="0" parTransId="{B77C3334-9077-4419-905E-04D042EC3D3A}" sibTransId="{13DA4F9C-0C6B-417E-B67E-28FC0CE56BDA}"/>
    <dgm:cxn modelId="{05A0232C-91FE-446E-8765-A26C38EAD906}" type="presOf" srcId="{F4C7264F-9D5D-4D4E-8095-343FE04481AB}" destId="{204A1EC5-100C-4A32-8672-F5A545EDA908}" srcOrd="0" destOrd="0" presId="urn:microsoft.com/office/officeart/2005/8/layout/default"/>
    <dgm:cxn modelId="{9F584236-CD1A-4E6E-B895-40BBA4AC0B85}" type="presOf" srcId="{42FEA198-9F95-4E0A-A02E-4EBE6EC303E8}" destId="{95DC0A96-5997-483E-86AB-0D2D33BA507E}" srcOrd="0" destOrd="0" presId="urn:microsoft.com/office/officeart/2005/8/layout/default"/>
    <dgm:cxn modelId="{00582242-497E-4488-A347-9B3EBE699183}" srcId="{A8DA0954-0599-4236-B263-78F860C13F8E}" destId="{E2160C98-3E6B-49CC-AFCA-37CEEA2BCA6A}" srcOrd="9" destOrd="0" parTransId="{AF283ED0-7C1E-4E2D-9607-F96B65DF48C5}" sibTransId="{B2EAAE0C-F955-426F-9492-92A541E21C54}"/>
    <dgm:cxn modelId="{1991D368-677E-4641-938C-DDD4440C5644}" type="presOf" srcId="{A8DA0954-0599-4236-B263-78F860C13F8E}" destId="{80A1DB6E-DA9A-4F20-B5B7-C9DAF17BBBF5}" srcOrd="0" destOrd="0" presId="urn:microsoft.com/office/officeart/2005/8/layout/default"/>
    <dgm:cxn modelId="{F2E8CF49-752D-4D50-9D67-C5C721D4F601}" srcId="{A8DA0954-0599-4236-B263-78F860C13F8E}" destId="{C5088783-CB46-4163-BBFA-F7FC6E0E7D69}" srcOrd="10" destOrd="0" parTransId="{0560A713-F416-470A-B833-74AB177FB869}" sibTransId="{D89CA1D6-C380-49FD-8FE3-5392BDE59B93}"/>
    <dgm:cxn modelId="{883B064B-69E8-4F8A-969A-6234E4D85853}" type="presOf" srcId="{EF125244-DC94-47B6-AD6A-B52407642EA4}" destId="{ADEEA700-41BA-4F16-88F7-FEFFC2C709C0}" srcOrd="0" destOrd="0" presId="urn:microsoft.com/office/officeart/2005/8/layout/default"/>
    <dgm:cxn modelId="{F8A85E71-848B-4CBE-83DC-D6B3611A5FD4}" type="presOf" srcId="{DB53DBFA-0962-4274-AF51-DCA4B6B9821C}" destId="{B5D4B339-FD89-461C-80A9-11914932F714}" srcOrd="0" destOrd="0" presId="urn:microsoft.com/office/officeart/2005/8/layout/default"/>
    <dgm:cxn modelId="{7B76E273-DD0D-443B-BF07-F1F524BF08A6}" type="presOf" srcId="{9220F9DC-F894-4F2F-B5FE-468F78009798}" destId="{BA97F046-80AC-4EBE-9A9A-7C002E60E342}" srcOrd="0" destOrd="0" presId="urn:microsoft.com/office/officeart/2005/8/layout/default"/>
    <dgm:cxn modelId="{54198774-E9C1-4362-84FB-EB002C3A77B3}" type="presOf" srcId="{6F0A7DC2-29A9-48C2-AC87-FAEC35B036B8}" destId="{3DF7922F-1AF1-4D12-91CE-D5721473C2F8}" srcOrd="0" destOrd="0" presId="urn:microsoft.com/office/officeart/2005/8/layout/default"/>
    <dgm:cxn modelId="{B40DD256-A847-4CC9-A470-8721AEEF3CE9}" type="presOf" srcId="{E2160C98-3E6B-49CC-AFCA-37CEEA2BCA6A}" destId="{29D475DD-7EA4-4D8A-997A-8A50FB5BF0C1}" srcOrd="0" destOrd="0" presId="urn:microsoft.com/office/officeart/2005/8/layout/default"/>
    <dgm:cxn modelId="{5B8CFE7C-96FF-465B-AF5C-444B9837A286}" type="presOf" srcId="{7714C1A4-B437-4E4C-9E89-095EF8F5AE43}" destId="{36EBFAD2-E77D-4327-8582-58662604BF86}" srcOrd="0" destOrd="0" presId="urn:microsoft.com/office/officeart/2005/8/layout/default"/>
    <dgm:cxn modelId="{9021BE80-CC73-414F-9EC7-216F358BB630}" type="presOf" srcId="{07B2A985-106B-470F-B07E-99121C08FC28}" destId="{8C81D428-E869-4A24-AFC3-630206285CD6}" srcOrd="0" destOrd="0" presId="urn:microsoft.com/office/officeart/2005/8/layout/default"/>
    <dgm:cxn modelId="{1E7FDB8D-7D81-49CD-9112-7A3B65A6B853}" srcId="{A8DA0954-0599-4236-B263-78F860C13F8E}" destId="{42FEA198-9F95-4E0A-A02E-4EBE6EC303E8}" srcOrd="0" destOrd="0" parTransId="{4A28CB62-0963-4EB9-B9C5-7CDE7F19C600}" sibTransId="{9A43A0D2-72B4-46D8-8EBF-2538ED680535}"/>
    <dgm:cxn modelId="{53C1B790-D4FA-422D-81C5-D727643CD3F1}" type="presOf" srcId="{62FCC01A-4BD1-4647-B732-4D9634DD55C0}" destId="{202ED423-6D01-49C6-A913-A337D022B52B}" srcOrd="0" destOrd="0" presId="urn:microsoft.com/office/officeart/2005/8/layout/default"/>
    <dgm:cxn modelId="{72012792-51A4-4C38-992A-F805223937A7}" srcId="{A8DA0954-0599-4236-B263-78F860C13F8E}" destId="{62FCC01A-4BD1-4647-B732-4D9634DD55C0}" srcOrd="7" destOrd="0" parTransId="{0751E12D-E697-4CB7-8208-64B592AF4BA1}" sibTransId="{07FBC974-E004-40AF-9D14-8D899CBF40BB}"/>
    <dgm:cxn modelId="{73CD7693-A687-4E5B-8F61-4201F66A174D}" srcId="{A8DA0954-0599-4236-B263-78F860C13F8E}" destId="{8ED0C7FE-2755-478A-9A37-3B4C5461C94F}" srcOrd="6" destOrd="0" parTransId="{56A5DB14-0BC6-4CF8-A10B-8417A34DD6BC}" sibTransId="{7CC43F70-3FFA-44CA-B41C-0B292DD384AA}"/>
    <dgm:cxn modelId="{1C87289C-2FA6-4963-8832-BD3DE47098F3}" type="presOf" srcId="{E3A3B582-A965-491A-9ABF-7BB8EE172942}" destId="{3964F6CD-FF23-4E6E-A615-0036443DF27A}" srcOrd="0" destOrd="0" presId="urn:microsoft.com/office/officeart/2005/8/layout/default"/>
    <dgm:cxn modelId="{3477E79D-AD96-4EDE-B5D6-0656E70BA977}" srcId="{A8DA0954-0599-4236-B263-78F860C13F8E}" destId="{E3A3B582-A965-491A-9ABF-7BB8EE172942}" srcOrd="8" destOrd="0" parTransId="{729593FE-98DC-411D-8D52-611118BE393D}" sibTransId="{6CDE4E8A-08DD-450C-AD71-52F93EEEDD13}"/>
    <dgm:cxn modelId="{5EF2F39D-CDAD-4A39-B2CC-48AC39FC3B63}" srcId="{A8DA0954-0599-4236-B263-78F860C13F8E}" destId="{6F0A7DC2-29A9-48C2-AC87-FAEC35B036B8}" srcOrd="3" destOrd="0" parTransId="{5A85D86F-1BC6-4EEC-8758-B205C36A7B89}" sibTransId="{F3A8F7E3-C4B9-45B0-A5AD-D8BEC61A2B98}"/>
    <dgm:cxn modelId="{7845C5A2-E20E-45C0-9F81-AADB24CDA6C5}" srcId="{A8DA0954-0599-4236-B263-78F860C13F8E}" destId="{9220F9DC-F894-4F2F-B5FE-468F78009798}" srcOrd="4" destOrd="0" parTransId="{AA47BB2F-84CF-4BC5-B2C3-6C5A8AE69663}" sibTransId="{A0386194-15C5-4505-A5F8-6D4EC1D76148}"/>
    <dgm:cxn modelId="{614D3FA3-04FA-40CD-950F-A84E19BB5B31}" srcId="{A8DA0954-0599-4236-B263-78F860C13F8E}" destId="{F4C7264F-9D5D-4D4E-8095-343FE04481AB}" srcOrd="5" destOrd="0" parTransId="{3607719F-4821-4657-9B5F-23E505903094}" sibTransId="{7322BF8C-522A-40C6-B74D-D5BFE6C89502}"/>
    <dgm:cxn modelId="{C5B752BD-1340-4AA7-A72D-CD053924E4CD}" type="presOf" srcId="{C5088783-CB46-4163-BBFA-F7FC6E0E7D69}" destId="{25AEA226-B532-4624-ADA0-1AE7D6F112CE}" srcOrd="0" destOrd="0" presId="urn:microsoft.com/office/officeart/2005/8/layout/default"/>
    <dgm:cxn modelId="{CB2ECBCB-F604-4798-8902-4F8A03F27016}" srcId="{A8DA0954-0599-4236-B263-78F860C13F8E}" destId="{7714C1A4-B437-4E4C-9E89-095EF8F5AE43}" srcOrd="11" destOrd="0" parTransId="{84A939C8-E38B-41FE-986E-131B1F9E8E44}" sibTransId="{24C05254-CC24-4152-9296-CB5688D422F8}"/>
    <dgm:cxn modelId="{405B06CC-3B8E-4134-BB96-106A14D63430}" type="presOf" srcId="{8ED0C7FE-2755-478A-9A37-3B4C5461C94F}" destId="{BA3EF4FC-3F0C-49A9-A88B-1737BD1F4289}" srcOrd="0" destOrd="0" presId="urn:microsoft.com/office/officeart/2005/8/layout/default"/>
    <dgm:cxn modelId="{A384E2D6-ED00-438D-9FC7-F4F9728E5DC2}" srcId="{A8DA0954-0599-4236-B263-78F860C13F8E}" destId="{DB53DBFA-0962-4274-AF51-DCA4B6B9821C}" srcOrd="13" destOrd="0" parTransId="{6EF7C2B3-4040-42F3-83BC-D74B1015B54C}" sibTransId="{BEC59763-AB21-490A-ABAA-F1E266BD0D96}"/>
    <dgm:cxn modelId="{36A863D7-5042-443A-A0CF-F95F14E20383}" type="presOf" srcId="{997315C0-9574-4643-B5FB-02DF322F0213}" destId="{83CEB117-0762-47C5-8DBA-B29BF41DEE0F}" srcOrd="0" destOrd="0" presId="urn:microsoft.com/office/officeart/2005/8/layout/default"/>
    <dgm:cxn modelId="{368478DC-4B15-4DF0-A64E-A92177B0ABB3}" srcId="{A8DA0954-0599-4236-B263-78F860C13F8E}" destId="{07B2A985-106B-470F-B07E-99121C08FC28}" srcOrd="2" destOrd="0" parTransId="{4FCA6E86-1C36-4068-AF2F-188CD1C2B5F5}" sibTransId="{DB2A2FA6-A054-4C50-A558-D1AC2AD42A0C}"/>
    <dgm:cxn modelId="{B2E725EE-CC1F-442B-A9F7-614CB8844B27}" srcId="{A8DA0954-0599-4236-B263-78F860C13F8E}" destId="{997315C0-9574-4643-B5FB-02DF322F0213}" srcOrd="12" destOrd="0" parTransId="{4C2236B8-92EE-4BC3-99DE-774022576391}" sibTransId="{48502A5F-C0B7-49CB-8E04-4E99EE842BB4}"/>
    <dgm:cxn modelId="{76394145-3CE6-4FD5-9C88-3ED0486BB171}" type="presParOf" srcId="{80A1DB6E-DA9A-4F20-B5B7-C9DAF17BBBF5}" destId="{95DC0A96-5997-483E-86AB-0D2D33BA507E}" srcOrd="0" destOrd="0" presId="urn:microsoft.com/office/officeart/2005/8/layout/default"/>
    <dgm:cxn modelId="{B29C09F5-CB59-4ECD-89FE-B1439E1CBECC}" type="presParOf" srcId="{80A1DB6E-DA9A-4F20-B5B7-C9DAF17BBBF5}" destId="{04AC6ED6-824D-4299-9A08-1472C0408C55}" srcOrd="1" destOrd="0" presId="urn:microsoft.com/office/officeart/2005/8/layout/default"/>
    <dgm:cxn modelId="{795DC3EA-CA50-473A-BFAA-B28C46962276}" type="presParOf" srcId="{80A1DB6E-DA9A-4F20-B5B7-C9DAF17BBBF5}" destId="{27DA359A-6300-4525-9252-79851B002A88}" srcOrd="2" destOrd="0" presId="urn:microsoft.com/office/officeart/2005/8/layout/default"/>
    <dgm:cxn modelId="{011A79FD-00CD-484C-B69C-AF8DD29B9A52}" type="presParOf" srcId="{80A1DB6E-DA9A-4F20-B5B7-C9DAF17BBBF5}" destId="{78EEE5DB-8940-4084-BA9D-D2EF41647211}" srcOrd="3" destOrd="0" presId="urn:microsoft.com/office/officeart/2005/8/layout/default"/>
    <dgm:cxn modelId="{13FD29C6-20C4-44B5-BB47-44EDFDE5F033}" type="presParOf" srcId="{80A1DB6E-DA9A-4F20-B5B7-C9DAF17BBBF5}" destId="{8C81D428-E869-4A24-AFC3-630206285CD6}" srcOrd="4" destOrd="0" presId="urn:microsoft.com/office/officeart/2005/8/layout/default"/>
    <dgm:cxn modelId="{32C80A2C-F54F-4E2E-A80D-56BDDB0D64E1}" type="presParOf" srcId="{80A1DB6E-DA9A-4F20-B5B7-C9DAF17BBBF5}" destId="{CA7823F3-4E1D-4495-9530-2E677B5D2EF4}" srcOrd="5" destOrd="0" presId="urn:microsoft.com/office/officeart/2005/8/layout/default"/>
    <dgm:cxn modelId="{C497692E-1A11-4016-94F1-0FF1F2BD943E}" type="presParOf" srcId="{80A1DB6E-DA9A-4F20-B5B7-C9DAF17BBBF5}" destId="{3DF7922F-1AF1-4D12-91CE-D5721473C2F8}" srcOrd="6" destOrd="0" presId="urn:microsoft.com/office/officeart/2005/8/layout/default"/>
    <dgm:cxn modelId="{EF8870AB-B23D-4B7B-B160-03AA5F7C6EA2}" type="presParOf" srcId="{80A1DB6E-DA9A-4F20-B5B7-C9DAF17BBBF5}" destId="{5F09DB5F-F8ED-4C3F-A00B-4EF01C860AFF}" srcOrd="7" destOrd="0" presId="urn:microsoft.com/office/officeart/2005/8/layout/default"/>
    <dgm:cxn modelId="{8BA872C1-5416-4B0D-B57D-67B9EDC74CE1}" type="presParOf" srcId="{80A1DB6E-DA9A-4F20-B5B7-C9DAF17BBBF5}" destId="{BA97F046-80AC-4EBE-9A9A-7C002E60E342}" srcOrd="8" destOrd="0" presId="urn:microsoft.com/office/officeart/2005/8/layout/default"/>
    <dgm:cxn modelId="{630780AB-0FE4-43B7-9DD5-F52235361B47}" type="presParOf" srcId="{80A1DB6E-DA9A-4F20-B5B7-C9DAF17BBBF5}" destId="{0BF69A9F-EE4B-46AE-8815-D8657FBB1F90}" srcOrd="9" destOrd="0" presId="urn:microsoft.com/office/officeart/2005/8/layout/default"/>
    <dgm:cxn modelId="{7E2A66A2-C16B-4953-A93A-8650EF30782A}" type="presParOf" srcId="{80A1DB6E-DA9A-4F20-B5B7-C9DAF17BBBF5}" destId="{204A1EC5-100C-4A32-8672-F5A545EDA908}" srcOrd="10" destOrd="0" presId="urn:microsoft.com/office/officeart/2005/8/layout/default"/>
    <dgm:cxn modelId="{6A1C9C5E-8A0D-4345-99F4-527FCAD0E946}" type="presParOf" srcId="{80A1DB6E-DA9A-4F20-B5B7-C9DAF17BBBF5}" destId="{9F69766D-6081-452C-8631-163E4111EA2C}" srcOrd="11" destOrd="0" presId="urn:microsoft.com/office/officeart/2005/8/layout/default"/>
    <dgm:cxn modelId="{E08D9EB8-F65E-4528-A469-A26AB0FE9568}" type="presParOf" srcId="{80A1DB6E-DA9A-4F20-B5B7-C9DAF17BBBF5}" destId="{BA3EF4FC-3F0C-49A9-A88B-1737BD1F4289}" srcOrd="12" destOrd="0" presId="urn:microsoft.com/office/officeart/2005/8/layout/default"/>
    <dgm:cxn modelId="{2AEADD24-2444-4EFA-B707-034A4BB143DB}" type="presParOf" srcId="{80A1DB6E-DA9A-4F20-B5B7-C9DAF17BBBF5}" destId="{81EE1BF9-D06E-4C68-8A89-2B58F8262C0F}" srcOrd="13" destOrd="0" presId="urn:microsoft.com/office/officeart/2005/8/layout/default"/>
    <dgm:cxn modelId="{68D45FCB-AE43-4971-8282-BC20CF2A5756}" type="presParOf" srcId="{80A1DB6E-DA9A-4F20-B5B7-C9DAF17BBBF5}" destId="{202ED423-6D01-49C6-A913-A337D022B52B}" srcOrd="14" destOrd="0" presId="urn:microsoft.com/office/officeart/2005/8/layout/default"/>
    <dgm:cxn modelId="{9686825E-8B76-457B-9C18-C81C04A76524}" type="presParOf" srcId="{80A1DB6E-DA9A-4F20-B5B7-C9DAF17BBBF5}" destId="{6D3BC512-66C0-489B-A194-24F259BC4A26}" srcOrd="15" destOrd="0" presId="urn:microsoft.com/office/officeart/2005/8/layout/default"/>
    <dgm:cxn modelId="{4190F6D3-A941-404D-A6DC-076583C5885A}" type="presParOf" srcId="{80A1DB6E-DA9A-4F20-B5B7-C9DAF17BBBF5}" destId="{3964F6CD-FF23-4E6E-A615-0036443DF27A}" srcOrd="16" destOrd="0" presId="urn:microsoft.com/office/officeart/2005/8/layout/default"/>
    <dgm:cxn modelId="{67615E8E-AF31-4A54-B25E-12CC5C276AED}" type="presParOf" srcId="{80A1DB6E-DA9A-4F20-B5B7-C9DAF17BBBF5}" destId="{AFFAA1B4-4998-4B27-85D2-997A44C12732}" srcOrd="17" destOrd="0" presId="urn:microsoft.com/office/officeart/2005/8/layout/default"/>
    <dgm:cxn modelId="{FF750C68-4F20-4506-808B-93659D2F5E66}" type="presParOf" srcId="{80A1DB6E-DA9A-4F20-B5B7-C9DAF17BBBF5}" destId="{29D475DD-7EA4-4D8A-997A-8A50FB5BF0C1}" srcOrd="18" destOrd="0" presId="urn:microsoft.com/office/officeart/2005/8/layout/default"/>
    <dgm:cxn modelId="{F6CC8E70-36AC-4AA3-BD8F-A7466474340D}" type="presParOf" srcId="{80A1DB6E-DA9A-4F20-B5B7-C9DAF17BBBF5}" destId="{A163FED6-E0A8-4FFA-9DBB-EDBA39A444A7}" srcOrd="19" destOrd="0" presId="urn:microsoft.com/office/officeart/2005/8/layout/default"/>
    <dgm:cxn modelId="{0992534D-A3A0-4E5B-B94B-3803738AEE20}" type="presParOf" srcId="{80A1DB6E-DA9A-4F20-B5B7-C9DAF17BBBF5}" destId="{25AEA226-B532-4624-ADA0-1AE7D6F112CE}" srcOrd="20" destOrd="0" presId="urn:microsoft.com/office/officeart/2005/8/layout/default"/>
    <dgm:cxn modelId="{8CA6B2D9-817B-48C9-ADC4-43A3C081B9F1}" type="presParOf" srcId="{80A1DB6E-DA9A-4F20-B5B7-C9DAF17BBBF5}" destId="{AA0A7BD0-B4D6-4C48-81D4-09886DF05D1B}" srcOrd="21" destOrd="0" presId="urn:microsoft.com/office/officeart/2005/8/layout/default"/>
    <dgm:cxn modelId="{14477C37-A093-4245-AA0F-2C2F0F5BA551}" type="presParOf" srcId="{80A1DB6E-DA9A-4F20-B5B7-C9DAF17BBBF5}" destId="{36EBFAD2-E77D-4327-8582-58662604BF86}" srcOrd="22" destOrd="0" presId="urn:microsoft.com/office/officeart/2005/8/layout/default"/>
    <dgm:cxn modelId="{08A48DE2-EF8D-4FE1-81FC-62BE4622663C}" type="presParOf" srcId="{80A1DB6E-DA9A-4F20-B5B7-C9DAF17BBBF5}" destId="{F2F00547-C452-49A1-9466-43938E3F06F3}" srcOrd="23" destOrd="0" presId="urn:microsoft.com/office/officeart/2005/8/layout/default"/>
    <dgm:cxn modelId="{4B2D6A9D-DBA4-4F05-AC6B-3FADADD9773E}" type="presParOf" srcId="{80A1DB6E-DA9A-4F20-B5B7-C9DAF17BBBF5}" destId="{83CEB117-0762-47C5-8DBA-B29BF41DEE0F}" srcOrd="24" destOrd="0" presId="urn:microsoft.com/office/officeart/2005/8/layout/default"/>
    <dgm:cxn modelId="{F25E3478-42A5-4E90-A767-531B71CB996C}" type="presParOf" srcId="{80A1DB6E-DA9A-4F20-B5B7-C9DAF17BBBF5}" destId="{16288DF2-70D2-4C5F-B6D6-97BCE7B70C44}" srcOrd="25" destOrd="0" presId="urn:microsoft.com/office/officeart/2005/8/layout/default"/>
    <dgm:cxn modelId="{9404F31A-4EEC-40EA-9A81-4AA6A183D190}" type="presParOf" srcId="{80A1DB6E-DA9A-4F20-B5B7-C9DAF17BBBF5}" destId="{B5D4B339-FD89-461C-80A9-11914932F714}" srcOrd="26" destOrd="0" presId="urn:microsoft.com/office/officeart/2005/8/layout/default"/>
    <dgm:cxn modelId="{4729EADA-2694-491D-9942-BC2523E7AE22}" type="presParOf" srcId="{80A1DB6E-DA9A-4F20-B5B7-C9DAF17BBBF5}" destId="{C12B41E7-59C0-4D71-B8CD-26A146D9A8E3}" srcOrd="27" destOrd="0" presId="urn:microsoft.com/office/officeart/2005/8/layout/default"/>
    <dgm:cxn modelId="{D6983F54-299F-40D4-8F34-8214E7564FBC}" type="presParOf" srcId="{80A1DB6E-DA9A-4F20-B5B7-C9DAF17BBBF5}" destId="{ADEEA700-41BA-4F16-88F7-FEFFC2C709C0}" srcOrd="2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FA4F00A-07ED-4E7C-97CF-BEC0C220BEF0}" type="doc">
      <dgm:prSet loTypeId="urn:microsoft.com/office/officeart/2005/8/layout/default" loCatId="list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en-GB"/>
        </a:p>
      </dgm:t>
    </dgm:pt>
    <dgm:pt modelId="{88B65E69-8117-42D6-B1B7-BF8B1F0C38B0}">
      <dgm:prSet phldrT="[Text]"/>
      <dgm:spPr/>
      <dgm:t>
        <a:bodyPr/>
        <a:lstStyle/>
        <a:p>
          <a:r>
            <a:rPr lang="en-GB" b="1">
              <a:solidFill>
                <a:srgbClr val="FFFF00"/>
              </a:solidFill>
            </a:rPr>
            <a:t>New government priorities</a:t>
          </a:r>
        </a:p>
      </dgm:t>
    </dgm:pt>
    <dgm:pt modelId="{4732E31C-87CC-4FDE-BC30-512F23A20DDB}" type="parTrans" cxnId="{D446C11D-3FFF-42FF-8F09-75950479760C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C22842EC-AFA6-4407-9098-A2D33EE1ECDD}" type="sibTrans" cxnId="{D446C11D-3FFF-42FF-8F09-75950479760C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CAAFB3CD-6C8F-49FB-BBD6-2A8D4AA8DE10}">
      <dgm:prSet phldrT="[Text]"/>
      <dgm:spPr/>
      <dgm:t>
        <a:bodyPr/>
        <a:lstStyle/>
        <a:p>
          <a:r>
            <a:rPr lang="en-GB">
              <a:solidFill>
                <a:srgbClr val="FFFF00"/>
              </a:solidFill>
            </a:rPr>
            <a:t>Darzi Review</a:t>
          </a:r>
        </a:p>
      </dgm:t>
    </dgm:pt>
    <dgm:pt modelId="{D3D1BD25-2FE2-438A-BC27-CA6CA7E42828}" type="parTrans" cxnId="{8B588A83-864F-4E81-AB74-3F2C5F95A9D4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BDA16ED4-EF13-4988-A2E4-24DA26B72369}" type="sibTrans" cxnId="{8B588A83-864F-4E81-AB74-3F2C5F95A9D4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0115DFD4-BB93-462B-B75E-CAAE8AD5983F}">
      <dgm:prSet phldrT="[Text]"/>
      <dgm:spPr/>
      <dgm:t>
        <a:bodyPr/>
        <a:lstStyle/>
        <a:p>
          <a:r>
            <a:rPr lang="en-GB">
              <a:solidFill>
                <a:srgbClr val="FFFF00"/>
              </a:solidFill>
            </a:rPr>
            <a:t>10 Year Plan</a:t>
          </a:r>
        </a:p>
      </dgm:t>
    </dgm:pt>
    <dgm:pt modelId="{445A3E80-BAC0-404A-B03D-F2E67CA40A3B}" type="parTrans" cxnId="{308F77D5-68F0-45D5-A597-7D4BEA0F7353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607867A7-DD97-438C-8E82-BE568CFF4139}" type="sibTrans" cxnId="{308F77D5-68F0-45D5-A597-7D4BEA0F7353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A3501B74-F049-4BEE-A635-F025C4D98906}">
      <dgm:prSet phldrT="[Text]"/>
      <dgm:spPr/>
      <dgm:t>
        <a:bodyPr/>
        <a:lstStyle/>
        <a:p>
          <a:r>
            <a:rPr lang="en-GB">
              <a:solidFill>
                <a:srgbClr val="FFFF00"/>
              </a:solidFill>
            </a:rPr>
            <a:t>Long Term Workforce Plan Refresh</a:t>
          </a:r>
        </a:p>
      </dgm:t>
    </dgm:pt>
    <dgm:pt modelId="{63B19FFF-C475-431F-BAA9-B9875046EBF2}" type="parTrans" cxnId="{2585C64E-18A9-4604-BCEE-530174AFFD94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428CE60F-44CD-4CEE-BB1F-4ABC4F23B280}" type="sibTrans" cxnId="{2585C64E-18A9-4604-BCEE-530174AFFD94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F2A8B78E-8305-42AF-B568-6D2E43B458CB}">
      <dgm:prSet phldrT="[Text]"/>
      <dgm:spPr/>
      <dgm:t>
        <a:bodyPr/>
        <a:lstStyle/>
        <a:p>
          <a:r>
            <a:rPr lang="en-GB">
              <a:solidFill>
                <a:srgbClr val="FFFF00"/>
              </a:solidFill>
            </a:rPr>
            <a:t>Spending Review</a:t>
          </a:r>
        </a:p>
      </dgm:t>
    </dgm:pt>
    <dgm:pt modelId="{32C2ADE4-CB5A-4CC0-9573-4277BA8F3385}" type="parTrans" cxnId="{AF015CA1-3BCC-48C7-A2E0-93B42200A517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1F072FC1-BD96-4A0C-A4AA-11BBB7C2F3AE}" type="sibTrans" cxnId="{AF015CA1-3BCC-48C7-A2E0-93B42200A517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01D3EBD4-DB75-46A9-8EDB-7614DFECD3FD}">
      <dgm:prSet phldrT="[Text]"/>
      <dgm:spPr/>
      <dgm:t>
        <a:bodyPr/>
        <a:lstStyle/>
        <a:p>
          <a:r>
            <a:rPr lang="en-GB">
              <a:solidFill>
                <a:schemeClr val="bg1"/>
              </a:solidFill>
            </a:rPr>
            <a:t>Scope of practice for new roles</a:t>
          </a:r>
        </a:p>
      </dgm:t>
    </dgm:pt>
    <dgm:pt modelId="{3056412A-F4BD-4C12-8247-5E0916D1042F}" type="parTrans" cxnId="{865A75ED-7F7D-4D96-9BF2-E0E34DA17A5B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0FADEEEC-FAAC-472E-BD10-AF59BB4C40D3}" type="sibTrans" cxnId="{865A75ED-7F7D-4D96-9BF2-E0E34DA17A5B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223E080F-5839-4886-BF8D-88218AC9970C}">
      <dgm:prSet phldrT="[Text]"/>
      <dgm:spPr/>
      <dgm:t>
        <a:bodyPr/>
        <a:lstStyle/>
        <a:p>
          <a:r>
            <a:rPr lang="en-GB" b="1">
              <a:solidFill>
                <a:srgbClr val="FFC000"/>
              </a:solidFill>
            </a:rPr>
            <a:t>Service developments</a:t>
          </a:r>
        </a:p>
      </dgm:t>
    </dgm:pt>
    <dgm:pt modelId="{1E4AAA6B-C09B-4436-AAD9-9DAC72182088}" type="parTrans" cxnId="{9B90639F-B9F2-406B-B050-646D7A78160E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CBA1198B-00EE-4854-96AF-A6A3A38BE09B}" type="sibTrans" cxnId="{9B90639F-B9F2-406B-B050-646D7A78160E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ED6DB43E-7C8B-4FF3-AB11-22DAE279AD29}">
      <dgm:prSet phldrT="[Text]"/>
      <dgm:spPr/>
      <dgm:t>
        <a:bodyPr/>
        <a:lstStyle/>
        <a:p>
          <a:r>
            <a:rPr lang="en-GB">
              <a:solidFill>
                <a:srgbClr val="FFC000"/>
              </a:solidFill>
            </a:rPr>
            <a:t>Infected blood psychological service</a:t>
          </a:r>
        </a:p>
      </dgm:t>
    </dgm:pt>
    <dgm:pt modelId="{75EFE760-694B-47EE-AB1D-274944AFCA04}" type="parTrans" cxnId="{4B9D3768-8AB7-4627-8A14-D3955E103782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A3081DBD-E8D1-4E00-8140-F7BC47906D64}" type="sibTrans" cxnId="{4B9D3768-8AB7-4627-8A14-D3955E103782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95656A84-2E3F-4BBC-A872-AAD88714E2B3}">
      <dgm:prSet phldrT="[Text]"/>
      <dgm:spPr/>
      <dgm:t>
        <a:bodyPr/>
        <a:lstStyle/>
        <a:p>
          <a:r>
            <a:rPr lang="en-GB">
              <a:solidFill>
                <a:schemeClr val="accent5"/>
              </a:solidFill>
            </a:rPr>
            <a:t>Staying Safe from Suicide and Self-Harm</a:t>
          </a:r>
        </a:p>
      </dgm:t>
    </dgm:pt>
    <dgm:pt modelId="{26F7EFCA-FFDD-41A2-BCBD-8356A08C3FDA}" type="parTrans" cxnId="{CA85D468-B5B0-4F24-AE0B-56E0C62C73DA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BB5472A5-E5DF-4931-B8FE-BEEE200CBECA}" type="sibTrans" cxnId="{CA85D468-B5B0-4F24-AE0B-56E0C62C73DA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372392CA-0840-4CF4-A20D-832ADD3FDCCB}">
      <dgm:prSet phldrT="[Text]"/>
      <dgm:spPr/>
      <dgm:t>
        <a:bodyPr/>
        <a:lstStyle/>
        <a:p>
          <a:r>
            <a:rPr lang="en-GB">
              <a:solidFill>
                <a:schemeClr val="accent5"/>
              </a:solidFill>
            </a:rPr>
            <a:t>Recognised Registers</a:t>
          </a:r>
        </a:p>
      </dgm:t>
    </dgm:pt>
    <dgm:pt modelId="{54A3B8ED-41CD-432E-98B0-319BC51F650C}" type="parTrans" cxnId="{A92EDED6-7675-4962-8518-7ACFDF1CFF20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19159DC0-7348-4717-B339-40908686FE83}" type="sibTrans" cxnId="{A92EDED6-7675-4962-8518-7ACFDF1CFF20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65E8B587-F374-4599-B0B5-E46D30A22086}">
      <dgm:prSet phldrT="[Text]"/>
      <dgm:spPr/>
      <dgm:t>
        <a:bodyPr/>
        <a:lstStyle/>
        <a:p>
          <a:r>
            <a:rPr lang="en-GB">
              <a:solidFill>
                <a:schemeClr val="accent5"/>
              </a:solidFill>
            </a:rPr>
            <a:t>Blended Learning</a:t>
          </a:r>
        </a:p>
      </dgm:t>
    </dgm:pt>
    <dgm:pt modelId="{81359BE9-ECA3-41AD-9303-8A1ADE28FE33}" type="parTrans" cxnId="{76063902-4249-450B-AA31-70422CCCBE05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BCD3CE9E-DF84-4C6A-83BA-8086F8B87E9C}" type="sibTrans" cxnId="{76063902-4249-450B-AA31-70422CCCBE05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04FDA1D7-D84F-4C3F-B9CE-2DBAB9D6220F}">
      <dgm:prSet phldrT="[Text]"/>
      <dgm:spPr/>
      <dgm:t>
        <a:bodyPr/>
        <a:lstStyle/>
        <a:p>
          <a:r>
            <a:rPr lang="en-GB">
              <a:solidFill>
                <a:schemeClr val="accent5"/>
              </a:solidFill>
            </a:rPr>
            <a:t>Psychological Practitioner Preceptorship</a:t>
          </a:r>
        </a:p>
      </dgm:t>
    </dgm:pt>
    <dgm:pt modelId="{70B649C6-38F9-42E6-9B42-32136BDEB42A}" type="parTrans" cxnId="{6CD7BF2B-186E-4EAA-AE44-7C3BB1817874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CEB1ABB9-029F-4BB8-87D2-A830D1607A73}" type="sibTrans" cxnId="{6CD7BF2B-186E-4EAA-AE44-7C3BB1817874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1BCB0B2B-03EA-42CC-929E-0BCE6E9BFDB8}">
      <dgm:prSet phldrT="[Text]"/>
      <dgm:spPr/>
      <dgm:t>
        <a:bodyPr/>
        <a:lstStyle/>
        <a:p>
          <a:r>
            <a:rPr lang="en-GB" b="1">
              <a:solidFill>
                <a:schemeClr val="bg1"/>
              </a:solidFill>
            </a:rPr>
            <a:t>Issues raised by the group</a:t>
          </a:r>
        </a:p>
      </dgm:t>
    </dgm:pt>
    <dgm:pt modelId="{6D95B50B-EF1E-4FA0-B817-4CD9466DD2CB}" type="parTrans" cxnId="{364A7ED2-DDC5-41B7-95FD-544C06071375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2E158C86-0108-46A6-AAC5-8019A6161A6B}" type="sibTrans" cxnId="{364A7ED2-DDC5-41B7-95FD-544C06071375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9C369839-342C-472D-8A5A-E3AC93BD85E5}">
      <dgm:prSet phldrT="[Text]"/>
      <dgm:spPr/>
      <dgm:t>
        <a:bodyPr/>
        <a:lstStyle/>
        <a:p>
          <a:r>
            <a:rPr lang="en-GB">
              <a:solidFill>
                <a:schemeClr val="bg1"/>
              </a:solidFill>
            </a:rPr>
            <a:t>Career pathways and senior roles</a:t>
          </a:r>
        </a:p>
      </dgm:t>
    </dgm:pt>
    <dgm:pt modelId="{FADB96A0-B088-45E7-8A23-E31847017C7F}" type="parTrans" cxnId="{A886C6B4-6965-4B91-9D53-E84012B2767E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C47D0725-6D25-483C-A8DB-BC4EB3777A3B}" type="sibTrans" cxnId="{A886C6B4-6965-4B91-9D53-E84012B2767E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532779CD-E8B1-48B5-91DA-DA62E9F0E3B7}">
      <dgm:prSet phldrT="[Text]"/>
      <dgm:spPr/>
      <dgm:t>
        <a:bodyPr/>
        <a:lstStyle/>
        <a:p>
          <a:r>
            <a:rPr lang="en-GB">
              <a:solidFill>
                <a:schemeClr val="bg1"/>
              </a:solidFill>
            </a:rPr>
            <a:t>Child Mental Health</a:t>
          </a:r>
        </a:p>
      </dgm:t>
    </dgm:pt>
    <dgm:pt modelId="{CB46554F-E6A9-4F54-A004-5D50B580549B}" type="parTrans" cxnId="{D74E949E-5B49-424A-89B8-2644E61DB3CC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A83C322A-255E-42A2-83C1-197FE8DB1970}" type="sibTrans" cxnId="{D74E949E-5B49-424A-89B8-2644E61DB3CC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AB877A13-0CC8-44E9-B9BE-F50DF3D156B9}">
      <dgm:prSet phldrT="[Text]"/>
      <dgm:spPr/>
      <dgm:t>
        <a:bodyPr/>
        <a:lstStyle/>
        <a:p>
          <a:r>
            <a:rPr lang="en-GB">
              <a:solidFill>
                <a:schemeClr val="bg1"/>
              </a:solidFill>
            </a:rPr>
            <a:t>Recruitment and retention</a:t>
          </a:r>
        </a:p>
      </dgm:t>
    </dgm:pt>
    <dgm:pt modelId="{842BBDA3-A894-44AB-BEF1-9D0C62AFDDE7}" type="parTrans" cxnId="{D02D015C-9784-4E55-89EF-702EC19A04F4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3677CF09-3D11-4CB1-A0C8-AF25683B0AB1}" type="sibTrans" cxnId="{D02D015C-9784-4E55-89EF-702EC19A04F4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BAB171AA-AE7A-4D01-847E-CD6EC18FBD6C}">
      <dgm:prSet phldrT="[Text]"/>
      <dgm:spPr/>
      <dgm:t>
        <a:bodyPr/>
        <a:lstStyle/>
        <a:p>
          <a:r>
            <a:rPr lang="en-GB">
              <a:solidFill>
                <a:srgbClr val="FFC000"/>
              </a:solidFill>
            </a:rPr>
            <a:t>Autumn Statement 2023 Expansion of NHS Talking Therapies</a:t>
          </a:r>
        </a:p>
      </dgm:t>
    </dgm:pt>
    <dgm:pt modelId="{7FB28566-ACD2-4A87-9870-6BBD254C136B}" type="parTrans" cxnId="{3769691B-8DEF-46EF-8199-88643DC3743D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42C9AABD-5957-4713-A767-BF7816B8DF48}" type="sibTrans" cxnId="{3769691B-8DEF-46EF-8199-88643DC3743D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8D9F918A-E757-4857-989A-1200C5401C31}">
      <dgm:prSet phldrT="[Text]"/>
      <dgm:spPr/>
      <dgm:t>
        <a:bodyPr/>
        <a:lstStyle/>
        <a:p>
          <a:r>
            <a:rPr lang="en-GB">
              <a:solidFill>
                <a:srgbClr val="FFC000"/>
              </a:solidFill>
            </a:rPr>
            <a:t>Next steps for PT-SMHP and MHSTs</a:t>
          </a:r>
        </a:p>
      </dgm:t>
    </dgm:pt>
    <dgm:pt modelId="{E7ECF76D-2B81-401F-9C2C-ED801921C367}" type="parTrans" cxnId="{BBCB5829-ED44-4D57-824D-277244CF401E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38D17A14-FD43-4305-9A16-F12EC0C3B048}" type="sibTrans" cxnId="{BBCB5829-ED44-4D57-824D-277244CF401E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EE35FFBC-C9D8-46DE-8DC0-45BFD16399FB}">
      <dgm:prSet phldrT="[Text]"/>
      <dgm:spPr/>
      <dgm:t>
        <a:bodyPr/>
        <a:lstStyle/>
        <a:p>
          <a:r>
            <a:rPr lang="en-GB">
              <a:solidFill>
                <a:srgbClr val="FFC000"/>
              </a:solidFill>
            </a:rPr>
            <a:t>Schools of Psychological Professions</a:t>
          </a:r>
        </a:p>
      </dgm:t>
    </dgm:pt>
    <dgm:pt modelId="{DFF7ACD5-DF66-4466-9556-F94148C50EF8}" type="parTrans" cxnId="{71B328A1-209C-4AE9-8125-B5B4F2CF1778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E365B8D7-9B87-4644-A2D6-A7BE2533A00D}" type="sibTrans" cxnId="{71B328A1-209C-4AE9-8125-B5B4F2CF1778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E94DC916-2666-4E34-8D2B-C153C81895C0}">
      <dgm:prSet phldrT="[Text]"/>
      <dgm:spPr/>
      <dgm:t>
        <a:bodyPr/>
        <a:lstStyle/>
        <a:p>
          <a:r>
            <a:rPr lang="en-GB" b="1">
              <a:solidFill>
                <a:schemeClr val="accent5"/>
              </a:solidFill>
            </a:rPr>
            <a:t>Guidance in development</a:t>
          </a:r>
        </a:p>
      </dgm:t>
    </dgm:pt>
    <dgm:pt modelId="{F77DB55E-1AFB-40F0-85ED-231AC6AA6E11}" type="parTrans" cxnId="{212D4D35-5ACB-4B26-894A-0D602653A9D6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EC605F8F-932C-4E58-A7E3-0B37E56D3ECE}" type="sibTrans" cxnId="{212D4D35-5ACB-4B26-894A-0D602653A9D6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EDE6AECD-30B1-4A98-885E-773CAF9499D3}" type="pres">
      <dgm:prSet presAssocID="{3FA4F00A-07ED-4E7C-97CF-BEC0C220BEF0}" presName="diagram" presStyleCnt="0">
        <dgm:presLayoutVars>
          <dgm:dir/>
          <dgm:resizeHandles val="exact"/>
        </dgm:presLayoutVars>
      </dgm:prSet>
      <dgm:spPr/>
    </dgm:pt>
    <dgm:pt modelId="{7CA17F87-6AA4-40FF-A6F4-CB6726C6C3F0}" type="pres">
      <dgm:prSet presAssocID="{88B65E69-8117-42D6-B1B7-BF8B1F0C38B0}" presName="node" presStyleLbl="node1" presStyleIdx="0" presStyleCnt="20">
        <dgm:presLayoutVars>
          <dgm:bulletEnabled val="1"/>
        </dgm:presLayoutVars>
      </dgm:prSet>
      <dgm:spPr/>
    </dgm:pt>
    <dgm:pt modelId="{ABC9BE28-E77D-493C-A0DC-3B7152163883}" type="pres">
      <dgm:prSet presAssocID="{C22842EC-AFA6-4407-9098-A2D33EE1ECDD}" presName="sibTrans" presStyleCnt="0"/>
      <dgm:spPr/>
    </dgm:pt>
    <dgm:pt modelId="{A3E7EB34-6B9F-4417-B3D8-EDCD65D569B9}" type="pres">
      <dgm:prSet presAssocID="{CAAFB3CD-6C8F-49FB-BBD6-2A8D4AA8DE10}" presName="node" presStyleLbl="node1" presStyleIdx="1" presStyleCnt="20">
        <dgm:presLayoutVars>
          <dgm:bulletEnabled val="1"/>
        </dgm:presLayoutVars>
      </dgm:prSet>
      <dgm:spPr/>
    </dgm:pt>
    <dgm:pt modelId="{98B7BFA4-61B9-4EAB-B4D8-0BF4FCC9F339}" type="pres">
      <dgm:prSet presAssocID="{BDA16ED4-EF13-4988-A2E4-24DA26B72369}" presName="sibTrans" presStyleCnt="0"/>
      <dgm:spPr/>
    </dgm:pt>
    <dgm:pt modelId="{996B6591-92D3-48D1-ACD9-625CA70798AD}" type="pres">
      <dgm:prSet presAssocID="{0115DFD4-BB93-462B-B75E-CAAE8AD5983F}" presName="node" presStyleLbl="node1" presStyleIdx="2" presStyleCnt="20">
        <dgm:presLayoutVars>
          <dgm:bulletEnabled val="1"/>
        </dgm:presLayoutVars>
      </dgm:prSet>
      <dgm:spPr/>
    </dgm:pt>
    <dgm:pt modelId="{5E14F48F-AFC5-4E3A-91BD-E934F5483EC4}" type="pres">
      <dgm:prSet presAssocID="{607867A7-DD97-438C-8E82-BE568CFF4139}" presName="sibTrans" presStyleCnt="0"/>
      <dgm:spPr/>
    </dgm:pt>
    <dgm:pt modelId="{C88E3CF0-286B-4690-84AA-85B33B536C6B}" type="pres">
      <dgm:prSet presAssocID="{A3501B74-F049-4BEE-A635-F025C4D98906}" presName="node" presStyleLbl="node1" presStyleIdx="3" presStyleCnt="20">
        <dgm:presLayoutVars>
          <dgm:bulletEnabled val="1"/>
        </dgm:presLayoutVars>
      </dgm:prSet>
      <dgm:spPr/>
    </dgm:pt>
    <dgm:pt modelId="{BC8A6C65-0A59-4121-A24E-A7B3F369D998}" type="pres">
      <dgm:prSet presAssocID="{428CE60F-44CD-4CEE-BB1F-4ABC4F23B280}" presName="sibTrans" presStyleCnt="0"/>
      <dgm:spPr/>
    </dgm:pt>
    <dgm:pt modelId="{0BAAEEDD-CF2C-4E0F-90D8-133AC2EA3FE9}" type="pres">
      <dgm:prSet presAssocID="{F2A8B78E-8305-42AF-B568-6D2E43B458CB}" presName="node" presStyleLbl="node1" presStyleIdx="4" presStyleCnt="20">
        <dgm:presLayoutVars>
          <dgm:bulletEnabled val="1"/>
        </dgm:presLayoutVars>
      </dgm:prSet>
      <dgm:spPr/>
    </dgm:pt>
    <dgm:pt modelId="{832C47AD-5A21-4FF5-9FDF-079C99EA8A17}" type="pres">
      <dgm:prSet presAssocID="{1F072FC1-BD96-4A0C-A4AA-11BBB7C2F3AE}" presName="sibTrans" presStyleCnt="0"/>
      <dgm:spPr/>
    </dgm:pt>
    <dgm:pt modelId="{2A3B1A43-DD18-4775-AFA1-33C00976C980}" type="pres">
      <dgm:prSet presAssocID="{223E080F-5839-4886-BF8D-88218AC9970C}" presName="node" presStyleLbl="node1" presStyleIdx="5" presStyleCnt="20">
        <dgm:presLayoutVars>
          <dgm:bulletEnabled val="1"/>
        </dgm:presLayoutVars>
      </dgm:prSet>
      <dgm:spPr/>
    </dgm:pt>
    <dgm:pt modelId="{1EE476A5-58AE-4EEE-A060-0081B13E5C40}" type="pres">
      <dgm:prSet presAssocID="{CBA1198B-00EE-4854-96AF-A6A3A38BE09B}" presName="sibTrans" presStyleCnt="0"/>
      <dgm:spPr/>
    </dgm:pt>
    <dgm:pt modelId="{11C29212-CC62-45A1-AE22-421A9C06E7D1}" type="pres">
      <dgm:prSet presAssocID="{ED6DB43E-7C8B-4FF3-AB11-22DAE279AD29}" presName="node" presStyleLbl="node1" presStyleIdx="6" presStyleCnt="20">
        <dgm:presLayoutVars>
          <dgm:bulletEnabled val="1"/>
        </dgm:presLayoutVars>
      </dgm:prSet>
      <dgm:spPr/>
    </dgm:pt>
    <dgm:pt modelId="{1B69C2FE-CAE0-4190-9325-DC78E77E98B8}" type="pres">
      <dgm:prSet presAssocID="{A3081DBD-E8D1-4E00-8140-F7BC47906D64}" presName="sibTrans" presStyleCnt="0"/>
      <dgm:spPr/>
    </dgm:pt>
    <dgm:pt modelId="{4CF8FAE8-5663-4D1B-A4B3-D0372C7C7CD5}" type="pres">
      <dgm:prSet presAssocID="{BAB171AA-AE7A-4D01-847E-CD6EC18FBD6C}" presName="node" presStyleLbl="node1" presStyleIdx="7" presStyleCnt="20">
        <dgm:presLayoutVars>
          <dgm:bulletEnabled val="1"/>
        </dgm:presLayoutVars>
      </dgm:prSet>
      <dgm:spPr/>
    </dgm:pt>
    <dgm:pt modelId="{05DDB2E6-17EB-4C24-832E-77186CAE664B}" type="pres">
      <dgm:prSet presAssocID="{42C9AABD-5957-4713-A767-BF7816B8DF48}" presName="sibTrans" presStyleCnt="0"/>
      <dgm:spPr/>
    </dgm:pt>
    <dgm:pt modelId="{27BCF10B-F65A-4BF9-86F5-9871E1EDEC56}" type="pres">
      <dgm:prSet presAssocID="{8D9F918A-E757-4857-989A-1200C5401C31}" presName="node" presStyleLbl="node1" presStyleIdx="8" presStyleCnt="20">
        <dgm:presLayoutVars>
          <dgm:bulletEnabled val="1"/>
        </dgm:presLayoutVars>
      </dgm:prSet>
      <dgm:spPr/>
    </dgm:pt>
    <dgm:pt modelId="{D8EBFC49-E9B9-4CC4-8D17-1B39F44112B6}" type="pres">
      <dgm:prSet presAssocID="{38D17A14-FD43-4305-9A16-F12EC0C3B048}" presName="sibTrans" presStyleCnt="0"/>
      <dgm:spPr/>
    </dgm:pt>
    <dgm:pt modelId="{BFFD5201-5555-447B-84D2-785DB195D932}" type="pres">
      <dgm:prSet presAssocID="{EE35FFBC-C9D8-46DE-8DC0-45BFD16399FB}" presName="node" presStyleLbl="node1" presStyleIdx="9" presStyleCnt="20">
        <dgm:presLayoutVars>
          <dgm:bulletEnabled val="1"/>
        </dgm:presLayoutVars>
      </dgm:prSet>
      <dgm:spPr/>
    </dgm:pt>
    <dgm:pt modelId="{201BBC7F-6DF5-4497-B0AF-185C1F80F387}" type="pres">
      <dgm:prSet presAssocID="{E365B8D7-9B87-4644-A2D6-A7BE2533A00D}" presName="sibTrans" presStyleCnt="0"/>
      <dgm:spPr/>
    </dgm:pt>
    <dgm:pt modelId="{A82169BC-9773-45C0-A45D-A0C269FA9A45}" type="pres">
      <dgm:prSet presAssocID="{E94DC916-2666-4E34-8D2B-C153C81895C0}" presName="node" presStyleLbl="node1" presStyleIdx="10" presStyleCnt="20">
        <dgm:presLayoutVars>
          <dgm:bulletEnabled val="1"/>
        </dgm:presLayoutVars>
      </dgm:prSet>
      <dgm:spPr/>
    </dgm:pt>
    <dgm:pt modelId="{0D6C248A-3A27-4EAE-82D0-BA5E1FFA07CB}" type="pres">
      <dgm:prSet presAssocID="{EC605F8F-932C-4E58-A7E3-0B37E56D3ECE}" presName="sibTrans" presStyleCnt="0"/>
      <dgm:spPr/>
    </dgm:pt>
    <dgm:pt modelId="{AF14078F-3A73-4233-A5F4-4F67EB19AA07}" type="pres">
      <dgm:prSet presAssocID="{95656A84-2E3F-4BBC-A872-AAD88714E2B3}" presName="node" presStyleLbl="node1" presStyleIdx="11" presStyleCnt="20">
        <dgm:presLayoutVars>
          <dgm:bulletEnabled val="1"/>
        </dgm:presLayoutVars>
      </dgm:prSet>
      <dgm:spPr/>
    </dgm:pt>
    <dgm:pt modelId="{77E71039-CB3C-4DEF-860D-85705892AC0F}" type="pres">
      <dgm:prSet presAssocID="{BB5472A5-E5DF-4931-B8FE-BEEE200CBECA}" presName="sibTrans" presStyleCnt="0"/>
      <dgm:spPr/>
    </dgm:pt>
    <dgm:pt modelId="{99105ADF-A9DD-4D4A-9A1B-F88FB00C7312}" type="pres">
      <dgm:prSet presAssocID="{372392CA-0840-4CF4-A20D-832ADD3FDCCB}" presName="node" presStyleLbl="node1" presStyleIdx="12" presStyleCnt="20">
        <dgm:presLayoutVars>
          <dgm:bulletEnabled val="1"/>
        </dgm:presLayoutVars>
      </dgm:prSet>
      <dgm:spPr/>
    </dgm:pt>
    <dgm:pt modelId="{D442369F-B23E-4A72-B50B-9CEFE81D9D1C}" type="pres">
      <dgm:prSet presAssocID="{19159DC0-7348-4717-B339-40908686FE83}" presName="sibTrans" presStyleCnt="0"/>
      <dgm:spPr/>
    </dgm:pt>
    <dgm:pt modelId="{398951F2-DF5A-4F36-A0F4-BA4C2CD49928}" type="pres">
      <dgm:prSet presAssocID="{65E8B587-F374-4599-B0B5-E46D30A22086}" presName="node" presStyleLbl="node1" presStyleIdx="13" presStyleCnt="20">
        <dgm:presLayoutVars>
          <dgm:bulletEnabled val="1"/>
        </dgm:presLayoutVars>
      </dgm:prSet>
      <dgm:spPr/>
    </dgm:pt>
    <dgm:pt modelId="{6F9FE2C5-7E74-4F1B-AF66-BF0AB489003C}" type="pres">
      <dgm:prSet presAssocID="{BCD3CE9E-DF84-4C6A-83BA-8086F8B87E9C}" presName="sibTrans" presStyleCnt="0"/>
      <dgm:spPr/>
    </dgm:pt>
    <dgm:pt modelId="{7080E197-1941-44D5-89C3-D12FC823DE3C}" type="pres">
      <dgm:prSet presAssocID="{04FDA1D7-D84F-4C3F-B9CE-2DBAB9D6220F}" presName="node" presStyleLbl="node1" presStyleIdx="14" presStyleCnt="20">
        <dgm:presLayoutVars>
          <dgm:bulletEnabled val="1"/>
        </dgm:presLayoutVars>
      </dgm:prSet>
      <dgm:spPr/>
    </dgm:pt>
    <dgm:pt modelId="{A8FB5BFE-9C03-4877-946A-90D35AB12724}" type="pres">
      <dgm:prSet presAssocID="{CEB1ABB9-029F-4BB8-87D2-A830D1607A73}" presName="sibTrans" presStyleCnt="0"/>
      <dgm:spPr/>
    </dgm:pt>
    <dgm:pt modelId="{5B4F173A-0430-486A-98EB-48ACFC9371C2}" type="pres">
      <dgm:prSet presAssocID="{1BCB0B2B-03EA-42CC-929E-0BCE6E9BFDB8}" presName="node" presStyleLbl="node1" presStyleIdx="15" presStyleCnt="20">
        <dgm:presLayoutVars>
          <dgm:bulletEnabled val="1"/>
        </dgm:presLayoutVars>
      </dgm:prSet>
      <dgm:spPr/>
    </dgm:pt>
    <dgm:pt modelId="{8A41C06E-1A1F-473C-82FA-E260FE1C926B}" type="pres">
      <dgm:prSet presAssocID="{2E158C86-0108-46A6-AAC5-8019A6161A6B}" presName="sibTrans" presStyleCnt="0"/>
      <dgm:spPr/>
    </dgm:pt>
    <dgm:pt modelId="{AEEC1524-AD62-4ECA-BB0A-CEBEB07A6C75}" type="pres">
      <dgm:prSet presAssocID="{9C369839-342C-472D-8A5A-E3AC93BD85E5}" presName="node" presStyleLbl="node1" presStyleIdx="16" presStyleCnt="20">
        <dgm:presLayoutVars>
          <dgm:bulletEnabled val="1"/>
        </dgm:presLayoutVars>
      </dgm:prSet>
      <dgm:spPr/>
    </dgm:pt>
    <dgm:pt modelId="{311E9F9C-F7CA-4463-BFA0-9895562EABD7}" type="pres">
      <dgm:prSet presAssocID="{C47D0725-6D25-483C-A8DB-BC4EB3777A3B}" presName="sibTrans" presStyleCnt="0"/>
      <dgm:spPr/>
    </dgm:pt>
    <dgm:pt modelId="{E71BA379-1B54-4FBC-AB36-F7DE48C9E362}" type="pres">
      <dgm:prSet presAssocID="{532779CD-E8B1-48B5-91DA-DA62E9F0E3B7}" presName="node" presStyleLbl="node1" presStyleIdx="17" presStyleCnt="20">
        <dgm:presLayoutVars>
          <dgm:bulletEnabled val="1"/>
        </dgm:presLayoutVars>
      </dgm:prSet>
      <dgm:spPr/>
    </dgm:pt>
    <dgm:pt modelId="{9C1E39E4-7C8B-4AF9-AAB6-44194C3EEDF4}" type="pres">
      <dgm:prSet presAssocID="{A83C322A-255E-42A2-83C1-197FE8DB1970}" presName="sibTrans" presStyleCnt="0"/>
      <dgm:spPr/>
    </dgm:pt>
    <dgm:pt modelId="{9F4F871F-0A83-449B-87DA-C4C168554481}" type="pres">
      <dgm:prSet presAssocID="{AB877A13-0CC8-44E9-B9BE-F50DF3D156B9}" presName="node" presStyleLbl="node1" presStyleIdx="18" presStyleCnt="20">
        <dgm:presLayoutVars>
          <dgm:bulletEnabled val="1"/>
        </dgm:presLayoutVars>
      </dgm:prSet>
      <dgm:spPr/>
    </dgm:pt>
    <dgm:pt modelId="{03D98DE5-30CB-41CF-A965-1F2BEFEC2CE6}" type="pres">
      <dgm:prSet presAssocID="{3677CF09-3D11-4CB1-A0C8-AF25683B0AB1}" presName="sibTrans" presStyleCnt="0"/>
      <dgm:spPr/>
    </dgm:pt>
    <dgm:pt modelId="{56E23C9C-D8B8-41A9-9718-36C67E23F728}" type="pres">
      <dgm:prSet presAssocID="{01D3EBD4-DB75-46A9-8EDB-7614DFECD3FD}" presName="node" presStyleLbl="node1" presStyleIdx="19" presStyleCnt="20">
        <dgm:presLayoutVars>
          <dgm:bulletEnabled val="1"/>
        </dgm:presLayoutVars>
      </dgm:prSet>
      <dgm:spPr/>
    </dgm:pt>
  </dgm:ptLst>
  <dgm:cxnLst>
    <dgm:cxn modelId="{76063902-4249-450B-AA31-70422CCCBE05}" srcId="{3FA4F00A-07ED-4E7C-97CF-BEC0C220BEF0}" destId="{65E8B587-F374-4599-B0B5-E46D30A22086}" srcOrd="13" destOrd="0" parTransId="{81359BE9-ECA3-41AD-9303-8A1ADE28FE33}" sibTransId="{BCD3CE9E-DF84-4C6A-83BA-8086F8B87E9C}"/>
    <dgm:cxn modelId="{38035410-8B33-4583-85CA-A51637321210}" type="presOf" srcId="{04FDA1D7-D84F-4C3F-B9CE-2DBAB9D6220F}" destId="{7080E197-1941-44D5-89C3-D12FC823DE3C}" srcOrd="0" destOrd="0" presId="urn:microsoft.com/office/officeart/2005/8/layout/default"/>
    <dgm:cxn modelId="{5C143C14-0141-4E25-BF80-78DB1797F3BE}" type="presOf" srcId="{65E8B587-F374-4599-B0B5-E46D30A22086}" destId="{398951F2-DF5A-4F36-A0F4-BA4C2CD49928}" srcOrd="0" destOrd="0" presId="urn:microsoft.com/office/officeart/2005/8/layout/default"/>
    <dgm:cxn modelId="{3769691B-8DEF-46EF-8199-88643DC3743D}" srcId="{3FA4F00A-07ED-4E7C-97CF-BEC0C220BEF0}" destId="{BAB171AA-AE7A-4D01-847E-CD6EC18FBD6C}" srcOrd="7" destOrd="0" parTransId="{7FB28566-ACD2-4A87-9870-6BBD254C136B}" sibTransId="{42C9AABD-5957-4713-A767-BF7816B8DF48}"/>
    <dgm:cxn modelId="{FF67BF1C-5084-45B4-AAB0-FDBCB7201E45}" type="presOf" srcId="{A3501B74-F049-4BEE-A635-F025C4D98906}" destId="{C88E3CF0-286B-4690-84AA-85B33B536C6B}" srcOrd="0" destOrd="0" presId="urn:microsoft.com/office/officeart/2005/8/layout/default"/>
    <dgm:cxn modelId="{D446C11D-3FFF-42FF-8F09-75950479760C}" srcId="{3FA4F00A-07ED-4E7C-97CF-BEC0C220BEF0}" destId="{88B65E69-8117-42D6-B1B7-BF8B1F0C38B0}" srcOrd="0" destOrd="0" parTransId="{4732E31C-87CC-4FDE-BC30-512F23A20DDB}" sibTransId="{C22842EC-AFA6-4407-9098-A2D33EE1ECDD}"/>
    <dgm:cxn modelId="{BBCB5829-ED44-4D57-824D-277244CF401E}" srcId="{3FA4F00A-07ED-4E7C-97CF-BEC0C220BEF0}" destId="{8D9F918A-E757-4857-989A-1200C5401C31}" srcOrd="8" destOrd="0" parTransId="{E7ECF76D-2B81-401F-9C2C-ED801921C367}" sibTransId="{38D17A14-FD43-4305-9A16-F12EC0C3B048}"/>
    <dgm:cxn modelId="{6CD7BF2B-186E-4EAA-AE44-7C3BB1817874}" srcId="{3FA4F00A-07ED-4E7C-97CF-BEC0C220BEF0}" destId="{04FDA1D7-D84F-4C3F-B9CE-2DBAB9D6220F}" srcOrd="14" destOrd="0" parTransId="{70B649C6-38F9-42E6-9B42-32136BDEB42A}" sibTransId="{CEB1ABB9-029F-4BB8-87D2-A830D1607A73}"/>
    <dgm:cxn modelId="{15A7CD33-93EB-41DB-ABC5-1626FACA8E9E}" type="presOf" srcId="{1BCB0B2B-03EA-42CC-929E-0BCE6E9BFDB8}" destId="{5B4F173A-0430-486A-98EB-48ACFC9371C2}" srcOrd="0" destOrd="0" presId="urn:microsoft.com/office/officeart/2005/8/layout/default"/>
    <dgm:cxn modelId="{212D4D35-5ACB-4B26-894A-0D602653A9D6}" srcId="{3FA4F00A-07ED-4E7C-97CF-BEC0C220BEF0}" destId="{E94DC916-2666-4E34-8D2B-C153C81895C0}" srcOrd="10" destOrd="0" parTransId="{F77DB55E-1AFB-40F0-85ED-231AC6AA6E11}" sibTransId="{EC605F8F-932C-4E58-A7E3-0B37E56D3ECE}"/>
    <dgm:cxn modelId="{6D4AB539-D6C1-4548-833F-829C11E17AD9}" type="presOf" srcId="{372392CA-0840-4CF4-A20D-832ADD3FDCCB}" destId="{99105ADF-A9DD-4D4A-9A1B-F88FB00C7312}" srcOrd="0" destOrd="0" presId="urn:microsoft.com/office/officeart/2005/8/layout/default"/>
    <dgm:cxn modelId="{D02D015C-9784-4E55-89EF-702EC19A04F4}" srcId="{3FA4F00A-07ED-4E7C-97CF-BEC0C220BEF0}" destId="{AB877A13-0CC8-44E9-B9BE-F50DF3D156B9}" srcOrd="18" destOrd="0" parTransId="{842BBDA3-A894-44AB-BEF1-9D0C62AFDDE7}" sibTransId="{3677CF09-3D11-4CB1-A0C8-AF25683B0AB1}"/>
    <dgm:cxn modelId="{104E715C-9548-46E4-9EF7-C3FEBCC209A4}" type="presOf" srcId="{95656A84-2E3F-4BBC-A872-AAD88714E2B3}" destId="{AF14078F-3A73-4233-A5F4-4F67EB19AA07}" srcOrd="0" destOrd="0" presId="urn:microsoft.com/office/officeart/2005/8/layout/default"/>
    <dgm:cxn modelId="{EC80D461-2FFB-4A2D-9FB8-AC81BDCBF48D}" type="presOf" srcId="{E94DC916-2666-4E34-8D2B-C153C81895C0}" destId="{A82169BC-9773-45C0-A45D-A0C269FA9A45}" srcOrd="0" destOrd="0" presId="urn:microsoft.com/office/officeart/2005/8/layout/default"/>
    <dgm:cxn modelId="{4B9D3768-8AB7-4627-8A14-D3955E103782}" srcId="{3FA4F00A-07ED-4E7C-97CF-BEC0C220BEF0}" destId="{ED6DB43E-7C8B-4FF3-AB11-22DAE279AD29}" srcOrd="6" destOrd="0" parTransId="{75EFE760-694B-47EE-AB1D-274944AFCA04}" sibTransId="{A3081DBD-E8D1-4E00-8140-F7BC47906D64}"/>
    <dgm:cxn modelId="{CA85D468-B5B0-4F24-AE0B-56E0C62C73DA}" srcId="{3FA4F00A-07ED-4E7C-97CF-BEC0C220BEF0}" destId="{95656A84-2E3F-4BBC-A872-AAD88714E2B3}" srcOrd="11" destOrd="0" parTransId="{26F7EFCA-FFDD-41A2-BCBD-8356A08C3FDA}" sibTransId="{BB5472A5-E5DF-4931-B8FE-BEEE200CBECA}"/>
    <dgm:cxn modelId="{8E729F6B-60FD-440F-B0A2-1F2F8287CDF4}" type="presOf" srcId="{F2A8B78E-8305-42AF-B568-6D2E43B458CB}" destId="{0BAAEEDD-CF2C-4E0F-90D8-133AC2EA3FE9}" srcOrd="0" destOrd="0" presId="urn:microsoft.com/office/officeart/2005/8/layout/default"/>
    <dgm:cxn modelId="{C8281A4E-A02D-4A7A-A785-57ED6DF5EBAE}" type="presOf" srcId="{ED6DB43E-7C8B-4FF3-AB11-22DAE279AD29}" destId="{11C29212-CC62-45A1-AE22-421A9C06E7D1}" srcOrd="0" destOrd="0" presId="urn:microsoft.com/office/officeart/2005/8/layout/default"/>
    <dgm:cxn modelId="{2585C64E-18A9-4604-BCEE-530174AFFD94}" srcId="{3FA4F00A-07ED-4E7C-97CF-BEC0C220BEF0}" destId="{A3501B74-F049-4BEE-A635-F025C4D98906}" srcOrd="3" destOrd="0" parTransId="{63B19FFF-C475-431F-BAA9-B9875046EBF2}" sibTransId="{428CE60F-44CD-4CEE-BB1F-4ABC4F23B280}"/>
    <dgm:cxn modelId="{1647AF74-CB4D-4F80-B5AD-2E36DC8103F6}" type="presOf" srcId="{8D9F918A-E757-4857-989A-1200C5401C31}" destId="{27BCF10B-F65A-4BF9-86F5-9871E1EDEC56}" srcOrd="0" destOrd="0" presId="urn:microsoft.com/office/officeart/2005/8/layout/default"/>
    <dgm:cxn modelId="{CADF1B58-0A2A-4999-8F5F-16583757E188}" type="presOf" srcId="{223E080F-5839-4886-BF8D-88218AC9970C}" destId="{2A3B1A43-DD18-4775-AFA1-33C00976C980}" srcOrd="0" destOrd="0" presId="urn:microsoft.com/office/officeart/2005/8/layout/default"/>
    <dgm:cxn modelId="{FC2FFF80-8424-4243-9682-9A2CDB3D8EB9}" type="presOf" srcId="{CAAFB3CD-6C8F-49FB-BBD6-2A8D4AA8DE10}" destId="{A3E7EB34-6B9F-4417-B3D8-EDCD65D569B9}" srcOrd="0" destOrd="0" presId="urn:microsoft.com/office/officeart/2005/8/layout/default"/>
    <dgm:cxn modelId="{8B588A83-864F-4E81-AB74-3F2C5F95A9D4}" srcId="{3FA4F00A-07ED-4E7C-97CF-BEC0C220BEF0}" destId="{CAAFB3CD-6C8F-49FB-BBD6-2A8D4AA8DE10}" srcOrd="1" destOrd="0" parTransId="{D3D1BD25-2FE2-438A-BC27-CA6CA7E42828}" sibTransId="{BDA16ED4-EF13-4988-A2E4-24DA26B72369}"/>
    <dgm:cxn modelId="{DCE1738D-C79D-4494-8E6D-52339F725DB6}" type="presOf" srcId="{AB877A13-0CC8-44E9-B9BE-F50DF3D156B9}" destId="{9F4F871F-0A83-449B-87DA-C4C168554481}" srcOrd="0" destOrd="0" presId="urn:microsoft.com/office/officeart/2005/8/layout/default"/>
    <dgm:cxn modelId="{4727828D-D49F-42AE-9E00-7F2507882815}" type="presOf" srcId="{3FA4F00A-07ED-4E7C-97CF-BEC0C220BEF0}" destId="{EDE6AECD-30B1-4A98-885E-773CAF9499D3}" srcOrd="0" destOrd="0" presId="urn:microsoft.com/office/officeart/2005/8/layout/default"/>
    <dgm:cxn modelId="{D74E949E-5B49-424A-89B8-2644E61DB3CC}" srcId="{3FA4F00A-07ED-4E7C-97CF-BEC0C220BEF0}" destId="{532779CD-E8B1-48B5-91DA-DA62E9F0E3B7}" srcOrd="17" destOrd="0" parTransId="{CB46554F-E6A9-4F54-A004-5D50B580549B}" sibTransId="{A83C322A-255E-42A2-83C1-197FE8DB1970}"/>
    <dgm:cxn modelId="{C238F19E-007E-4E11-836A-AFD3CA6A7D27}" type="presOf" srcId="{88B65E69-8117-42D6-B1B7-BF8B1F0C38B0}" destId="{7CA17F87-6AA4-40FF-A6F4-CB6726C6C3F0}" srcOrd="0" destOrd="0" presId="urn:microsoft.com/office/officeart/2005/8/layout/default"/>
    <dgm:cxn modelId="{9B90639F-B9F2-406B-B050-646D7A78160E}" srcId="{3FA4F00A-07ED-4E7C-97CF-BEC0C220BEF0}" destId="{223E080F-5839-4886-BF8D-88218AC9970C}" srcOrd="5" destOrd="0" parTransId="{1E4AAA6B-C09B-4436-AAD9-9DAC72182088}" sibTransId="{CBA1198B-00EE-4854-96AF-A6A3A38BE09B}"/>
    <dgm:cxn modelId="{71B328A1-209C-4AE9-8125-B5B4F2CF1778}" srcId="{3FA4F00A-07ED-4E7C-97CF-BEC0C220BEF0}" destId="{EE35FFBC-C9D8-46DE-8DC0-45BFD16399FB}" srcOrd="9" destOrd="0" parTransId="{DFF7ACD5-DF66-4466-9556-F94148C50EF8}" sibTransId="{E365B8D7-9B87-4644-A2D6-A7BE2533A00D}"/>
    <dgm:cxn modelId="{AF015CA1-3BCC-48C7-A2E0-93B42200A517}" srcId="{3FA4F00A-07ED-4E7C-97CF-BEC0C220BEF0}" destId="{F2A8B78E-8305-42AF-B568-6D2E43B458CB}" srcOrd="4" destOrd="0" parTransId="{32C2ADE4-CB5A-4CC0-9573-4277BA8F3385}" sibTransId="{1F072FC1-BD96-4A0C-A4AA-11BBB7C2F3AE}"/>
    <dgm:cxn modelId="{A886C6B4-6965-4B91-9D53-E84012B2767E}" srcId="{3FA4F00A-07ED-4E7C-97CF-BEC0C220BEF0}" destId="{9C369839-342C-472D-8A5A-E3AC93BD85E5}" srcOrd="16" destOrd="0" parTransId="{FADB96A0-B088-45E7-8A23-E31847017C7F}" sibTransId="{C47D0725-6D25-483C-A8DB-BC4EB3777A3B}"/>
    <dgm:cxn modelId="{731F05B7-84F5-4687-A42B-60CC1D28AC0A}" type="presOf" srcId="{0115DFD4-BB93-462B-B75E-CAAE8AD5983F}" destId="{996B6591-92D3-48D1-ACD9-625CA70798AD}" srcOrd="0" destOrd="0" presId="urn:microsoft.com/office/officeart/2005/8/layout/default"/>
    <dgm:cxn modelId="{2503FDBC-D0E6-4BB7-A30E-F7652DAF8083}" type="presOf" srcId="{532779CD-E8B1-48B5-91DA-DA62E9F0E3B7}" destId="{E71BA379-1B54-4FBC-AB36-F7DE48C9E362}" srcOrd="0" destOrd="0" presId="urn:microsoft.com/office/officeart/2005/8/layout/default"/>
    <dgm:cxn modelId="{5B5E58C7-ABD0-4AEE-822F-3C41697F5C4A}" type="presOf" srcId="{9C369839-342C-472D-8A5A-E3AC93BD85E5}" destId="{AEEC1524-AD62-4ECA-BB0A-CEBEB07A6C75}" srcOrd="0" destOrd="0" presId="urn:microsoft.com/office/officeart/2005/8/layout/default"/>
    <dgm:cxn modelId="{364A7ED2-DDC5-41B7-95FD-544C06071375}" srcId="{3FA4F00A-07ED-4E7C-97CF-BEC0C220BEF0}" destId="{1BCB0B2B-03EA-42CC-929E-0BCE6E9BFDB8}" srcOrd="15" destOrd="0" parTransId="{6D95B50B-EF1E-4FA0-B817-4CD9466DD2CB}" sibTransId="{2E158C86-0108-46A6-AAC5-8019A6161A6B}"/>
    <dgm:cxn modelId="{308F77D5-68F0-45D5-A597-7D4BEA0F7353}" srcId="{3FA4F00A-07ED-4E7C-97CF-BEC0C220BEF0}" destId="{0115DFD4-BB93-462B-B75E-CAAE8AD5983F}" srcOrd="2" destOrd="0" parTransId="{445A3E80-BAC0-404A-B03D-F2E67CA40A3B}" sibTransId="{607867A7-DD97-438C-8E82-BE568CFF4139}"/>
    <dgm:cxn modelId="{A92EDED6-7675-4962-8518-7ACFDF1CFF20}" srcId="{3FA4F00A-07ED-4E7C-97CF-BEC0C220BEF0}" destId="{372392CA-0840-4CF4-A20D-832ADD3FDCCB}" srcOrd="12" destOrd="0" parTransId="{54A3B8ED-41CD-432E-98B0-319BC51F650C}" sibTransId="{19159DC0-7348-4717-B339-40908686FE83}"/>
    <dgm:cxn modelId="{EEB9BBD8-F86D-4CED-9005-2EBAC46876A5}" type="presOf" srcId="{BAB171AA-AE7A-4D01-847E-CD6EC18FBD6C}" destId="{4CF8FAE8-5663-4D1B-A4B3-D0372C7C7CD5}" srcOrd="0" destOrd="0" presId="urn:microsoft.com/office/officeart/2005/8/layout/default"/>
    <dgm:cxn modelId="{B6BF40E8-B11E-40AC-89F3-684BBF8BFC8D}" type="presOf" srcId="{01D3EBD4-DB75-46A9-8EDB-7614DFECD3FD}" destId="{56E23C9C-D8B8-41A9-9718-36C67E23F728}" srcOrd="0" destOrd="0" presId="urn:microsoft.com/office/officeart/2005/8/layout/default"/>
    <dgm:cxn modelId="{865A75ED-7F7D-4D96-9BF2-E0E34DA17A5B}" srcId="{3FA4F00A-07ED-4E7C-97CF-BEC0C220BEF0}" destId="{01D3EBD4-DB75-46A9-8EDB-7614DFECD3FD}" srcOrd="19" destOrd="0" parTransId="{3056412A-F4BD-4C12-8247-5E0916D1042F}" sibTransId="{0FADEEEC-FAAC-472E-BD10-AF59BB4C40D3}"/>
    <dgm:cxn modelId="{E5F2EBF5-7D38-4961-9063-E8D05F4C7F00}" type="presOf" srcId="{EE35FFBC-C9D8-46DE-8DC0-45BFD16399FB}" destId="{BFFD5201-5555-447B-84D2-785DB195D932}" srcOrd="0" destOrd="0" presId="urn:microsoft.com/office/officeart/2005/8/layout/default"/>
    <dgm:cxn modelId="{E0D97374-67F1-4117-829D-05FF9840F4C0}" type="presParOf" srcId="{EDE6AECD-30B1-4A98-885E-773CAF9499D3}" destId="{7CA17F87-6AA4-40FF-A6F4-CB6726C6C3F0}" srcOrd="0" destOrd="0" presId="urn:microsoft.com/office/officeart/2005/8/layout/default"/>
    <dgm:cxn modelId="{0E92090E-8D8B-41FC-B5FC-4AEEF6112418}" type="presParOf" srcId="{EDE6AECD-30B1-4A98-885E-773CAF9499D3}" destId="{ABC9BE28-E77D-493C-A0DC-3B7152163883}" srcOrd="1" destOrd="0" presId="urn:microsoft.com/office/officeart/2005/8/layout/default"/>
    <dgm:cxn modelId="{F0D3BA98-DCAD-493A-A7CA-2745387BA13A}" type="presParOf" srcId="{EDE6AECD-30B1-4A98-885E-773CAF9499D3}" destId="{A3E7EB34-6B9F-4417-B3D8-EDCD65D569B9}" srcOrd="2" destOrd="0" presId="urn:microsoft.com/office/officeart/2005/8/layout/default"/>
    <dgm:cxn modelId="{39487254-DBAF-4647-9482-734C5A80EAD8}" type="presParOf" srcId="{EDE6AECD-30B1-4A98-885E-773CAF9499D3}" destId="{98B7BFA4-61B9-4EAB-B4D8-0BF4FCC9F339}" srcOrd="3" destOrd="0" presId="urn:microsoft.com/office/officeart/2005/8/layout/default"/>
    <dgm:cxn modelId="{5B5D7513-557E-4688-88C6-10A0404CC44E}" type="presParOf" srcId="{EDE6AECD-30B1-4A98-885E-773CAF9499D3}" destId="{996B6591-92D3-48D1-ACD9-625CA70798AD}" srcOrd="4" destOrd="0" presId="urn:microsoft.com/office/officeart/2005/8/layout/default"/>
    <dgm:cxn modelId="{B52D66CD-8D4B-4280-A5B3-65F369495B8A}" type="presParOf" srcId="{EDE6AECD-30B1-4A98-885E-773CAF9499D3}" destId="{5E14F48F-AFC5-4E3A-91BD-E934F5483EC4}" srcOrd="5" destOrd="0" presId="urn:microsoft.com/office/officeart/2005/8/layout/default"/>
    <dgm:cxn modelId="{DA8A36ED-2A07-4BD1-865A-2FEA6603C072}" type="presParOf" srcId="{EDE6AECD-30B1-4A98-885E-773CAF9499D3}" destId="{C88E3CF0-286B-4690-84AA-85B33B536C6B}" srcOrd="6" destOrd="0" presId="urn:microsoft.com/office/officeart/2005/8/layout/default"/>
    <dgm:cxn modelId="{72CA55AF-2F27-4A3F-B024-205404DE22E2}" type="presParOf" srcId="{EDE6AECD-30B1-4A98-885E-773CAF9499D3}" destId="{BC8A6C65-0A59-4121-A24E-A7B3F369D998}" srcOrd="7" destOrd="0" presId="urn:microsoft.com/office/officeart/2005/8/layout/default"/>
    <dgm:cxn modelId="{DE3AD7DB-8EEE-4DA0-B262-E4D7593C8E4A}" type="presParOf" srcId="{EDE6AECD-30B1-4A98-885E-773CAF9499D3}" destId="{0BAAEEDD-CF2C-4E0F-90D8-133AC2EA3FE9}" srcOrd="8" destOrd="0" presId="urn:microsoft.com/office/officeart/2005/8/layout/default"/>
    <dgm:cxn modelId="{2A45B0E2-2A4D-40F5-BDA1-159CA72CED24}" type="presParOf" srcId="{EDE6AECD-30B1-4A98-885E-773CAF9499D3}" destId="{832C47AD-5A21-4FF5-9FDF-079C99EA8A17}" srcOrd="9" destOrd="0" presId="urn:microsoft.com/office/officeart/2005/8/layout/default"/>
    <dgm:cxn modelId="{DB53B587-F770-47C3-AA3F-911FCAAEDE0A}" type="presParOf" srcId="{EDE6AECD-30B1-4A98-885E-773CAF9499D3}" destId="{2A3B1A43-DD18-4775-AFA1-33C00976C980}" srcOrd="10" destOrd="0" presId="urn:microsoft.com/office/officeart/2005/8/layout/default"/>
    <dgm:cxn modelId="{ABD20CE2-B6FD-483C-917D-753C6878D902}" type="presParOf" srcId="{EDE6AECD-30B1-4A98-885E-773CAF9499D3}" destId="{1EE476A5-58AE-4EEE-A060-0081B13E5C40}" srcOrd="11" destOrd="0" presId="urn:microsoft.com/office/officeart/2005/8/layout/default"/>
    <dgm:cxn modelId="{57950AAC-756D-49DA-8D5F-4FD3C84C273C}" type="presParOf" srcId="{EDE6AECD-30B1-4A98-885E-773CAF9499D3}" destId="{11C29212-CC62-45A1-AE22-421A9C06E7D1}" srcOrd="12" destOrd="0" presId="urn:microsoft.com/office/officeart/2005/8/layout/default"/>
    <dgm:cxn modelId="{6BA67A60-00DC-4F31-B824-11BBC462DCEB}" type="presParOf" srcId="{EDE6AECD-30B1-4A98-885E-773CAF9499D3}" destId="{1B69C2FE-CAE0-4190-9325-DC78E77E98B8}" srcOrd="13" destOrd="0" presId="urn:microsoft.com/office/officeart/2005/8/layout/default"/>
    <dgm:cxn modelId="{C81331AF-D998-4391-89B9-E9D0DC70068F}" type="presParOf" srcId="{EDE6AECD-30B1-4A98-885E-773CAF9499D3}" destId="{4CF8FAE8-5663-4D1B-A4B3-D0372C7C7CD5}" srcOrd="14" destOrd="0" presId="urn:microsoft.com/office/officeart/2005/8/layout/default"/>
    <dgm:cxn modelId="{191FB8DF-048C-4530-91A2-A8DADA0382F1}" type="presParOf" srcId="{EDE6AECD-30B1-4A98-885E-773CAF9499D3}" destId="{05DDB2E6-17EB-4C24-832E-77186CAE664B}" srcOrd="15" destOrd="0" presId="urn:microsoft.com/office/officeart/2005/8/layout/default"/>
    <dgm:cxn modelId="{3C2FAB25-3870-4714-A6C9-43B684D991D3}" type="presParOf" srcId="{EDE6AECD-30B1-4A98-885E-773CAF9499D3}" destId="{27BCF10B-F65A-4BF9-86F5-9871E1EDEC56}" srcOrd="16" destOrd="0" presId="urn:microsoft.com/office/officeart/2005/8/layout/default"/>
    <dgm:cxn modelId="{FC2760EC-224B-4962-B269-FC5C391206EE}" type="presParOf" srcId="{EDE6AECD-30B1-4A98-885E-773CAF9499D3}" destId="{D8EBFC49-E9B9-4CC4-8D17-1B39F44112B6}" srcOrd="17" destOrd="0" presId="urn:microsoft.com/office/officeart/2005/8/layout/default"/>
    <dgm:cxn modelId="{77A7B858-C37A-4F02-B284-149B68FED616}" type="presParOf" srcId="{EDE6AECD-30B1-4A98-885E-773CAF9499D3}" destId="{BFFD5201-5555-447B-84D2-785DB195D932}" srcOrd="18" destOrd="0" presId="urn:microsoft.com/office/officeart/2005/8/layout/default"/>
    <dgm:cxn modelId="{EA36AD15-87A9-43C2-9C50-8FAC14ACF91D}" type="presParOf" srcId="{EDE6AECD-30B1-4A98-885E-773CAF9499D3}" destId="{201BBC7F-6DF5-4497-B0AF-185C1F80F387}" srcOrd="19" destOrd="0" presId="urn:microsoft.com/office/officeart/2005/8/layout/default"/>
    <dgm:cxn modelId="{C82C7931-AFF5-481A-920B-6342A2C73D17}" type="presParOf" srcId="{EDE6AECD-30B1-4A98-885E-773CAF9499D3}" destId="{A82169BC-9773-45C0-A45D-A0C269FA9A45}" srcOrd="20" destOrd="0" presId="urn:microsoft.com/office/officeart/2005/8/layout/default"/>
    <dgm:cxn modelId="{B7918F91-7294-48E3-B52C-41F9168EAD40}" type="presParOf" srcId="{EDE6AECD-30B1-4A98-885E-773CAF9499D3}" destId="{0D6C248A-3A27-4EAE-82D0-BA5E1FFA07CB}" srcOrd="21" destOrd="0" presId="urn:microsoft.com/office/officeart/2005/8/layout/default"/>
    <dgm:cxn modelId="{FAD6C0C5-7664-4528-8A5E-6B4B8ED424D7}" type="presParOf" srcId="{EDE6AECD-30B1-4A98-885E-773CAF9499D3}" destId="{AF14078F-3A73-4233-A5F4-4F67EB19AA07}" srcOrd="22" destOrd="0" presId="urn:microsoft.com/office/officeart/2005/8/layout/default"/>
    <dgm:cxn modelId="{3D7557B3-DC63-4533-9413-AD9398CF4591}" type="presParOf" srcId="{EDE6AECD-30B1-4A98-885E-773CAF9499D3}" destId="{77E71039-CB3C-4DEF-860D-85705892AC0F}" srcOrd="23" destOrd="0" presId="urn:microsoft.com/office/officeart/2005/8/layout/default"/>
    <dgm:cxn modelId="{0DB70D92-BEFC-492E-976C-81CBBB4375C7}" type="presParOf" srcId="{EDE6AECD-30B1-4A98-885E-773CAF9499D3}" destId="{99105ADF-A9DD-4D4A-9A1B-F88FB00C7312}" srcOrd="24" destOrd="0" presId="urn:microsoft.com/office/officeart/2005/8/layout/default"/>
    <dgm:cxn modelId="{E76170EF-377B-4674-9DB2-E05695882F7C}" type="presParOf" srcId="{EDE6AECD-30B1-4A98-885E-773CAF9499D3}" destId="{D442369F-B23E-4A72-B50B-9CEFE81D9D1C}" srcOrd="25" destOrd="0" presId="urn:microsoft.com/office/officeart/2005/8/layout/default"/>
    <dgm:cxn modelId="{ED811059-125F-409F-AF8A-59F1AC3FFA8C}" type="presParOf" srcId="{EDE6AECD-30B1-4A98-885E-773CAF9499D3}" destId="{398951F2-DF5A-4F36-A0F4-BA4C2CD49928}" srcOrd="26" destOrd="0" presId="urn:microsoft.com/office/officeart/2005/8/layout/default"/>
    <dgm:cxn modelId="{0281E878-8636-4705-B046-8A2FFAC062C8}" type="presParOf" srcId="{EDE6AECD-30B1-4A98-885E-773CAF9499D3}" destId="{6F9FE2C5-7E74-4F1B-AF66-BF0AB489003C}" srcOrd="27" destOrd="0" presId="urn:microsoft.com/office/officeart/2005/8/layout/default"/>
    <dgm:cxn modelId="{54EE6C19-7FBD-4172-A32B-6B7F553A869B}" type="presParOf" srcId="{EDE6AECD-30B1-4A98-885E-773CAF9499D3}" destId="{7080E197-1941-44D5-89C3-D12FC823DE3C}" srcOrd="28" destOrd="0" presId="urn:microsoft.com/office/officeart/2005/8/layout/default"/>
    <dgm:cxn modelId="{F90B4758-3ADD-43F0-88D0-3AAD7FEB577B}" type="presParOf" srcId="{EDE6AECD-30B1-4A98-885E-773CAF9499D3}" destId="{A8FB5BFE-9C03-4877-946A-90D35AB12724}" srcOrd="29" destOrd="0" presId="urn:microsoft.com/office/officeart/2005/8/layout/default"/>
    <dgm:cxn modelId="{095D0204-C9A9-4673-83F9-E8EB5A6D3AED}" type="presParOf" srcId="{EDE6AECD-30B1-4A98-885E-773CAF9499D3}" destId="{5B4F173A-0430-486A-98EB-48ACFC9371C2}" srcOrd="30" destOrd="0" presId="urn:microsoft.com/office/officeart/2005/8/layout/default"/>
    <dgm:cxn modelId="{040CA249-E6BD-4A72-83A2-32803FEE4596}" type="presParOf" srcId="{EDE6AECD-30B1-4A98-885E-773CAF9499D3}" destId="{8A41C06E-1A1F-473C-82FA-E260FE1C926B}" srcOrd="31" destOrd="0" presId="urn:microsoft.com/office/officeart/2005/8/layout/default"/>
    <dgm:cxn modelId="{12D46122-2A36-455B-B634-64714F0AB3B3}" type="presParOf" srcId="{EDE6AECD-30B1-4A98-885E-773CAF9499D3}" destId="{AEEC1524-AD62-4ECA-BB0A-CEBEB07A6C75}" srcOrd="32" destOrd="0" presId="urn:microsoft.com/office/officeart/2005/8/layout/default"/>
    <dgm:cxn modelId="{6011877C-7B80-4436-BAED-9B9D73C1C1E8}" type="presParOf" srcId="{EDE6AECD-30B1-4A98-885E-773CAF9499D3}" destId="{311E9F9C-F7CA-4463-BFA0-9895562EABD7}" srcOrd="33" destOrd="0" presId="urn:microsoft.com/office/officeart/2005/8/layout/default"/>
    <dgm:cxn modelId="{E72A2E1B-5824-409F-B98C-C55612028484}" type="presParOf" srcId="{EDE6AECD-30B1-4A98-885E-773CAF9499D3}" destId="{E71BA379-1B54-4FBC-AB36-F7DE48C9E362}" srcOrd="34" destOrd="0" presId="urn:microsoft.com/office/officeart/2005/8/layout/default"/>
    <dgm:cxn modelId="{A352CD40-6EE6-4CD5-A0E0-76D7C671C03C}" type="presParOf" srcId="{EDE6AECD-30B1-4A98-885E-773CAF9499D3}" destId="{9C1E39E4-7C8B-4AF9-AAB6-44194C3EEDF4}" srcOrd="35" destOrd="0" presId="urn:microsoft.com/office/officeart/2005/8/layout/default"/>
    <dgm:cxn modelId="{886A21D4-3315-44C6-B31E-5A5DA7341844}" type="presParOf" srcId="{EDE6AECD-30B1-4A98-885E-773CAF9499D3}" destId="{9F4F871F-0A83-449B-87DA-C4C168554481}" srcOrd="36" destOrd="0" presId="urn:microsoft.com/office/officeart/2005/8/layout/default"/>
    <dgm:cxn modelId="{19F69C09-4062-434C-9EF3-62E4EA1EE27A}" type="presParOf" srcId="{EDE6AECD-30B1-4A98-885E-773CAF9499D3}" destId="{03D98DE5-30CB-41CF-A965-1F2BEFEC2CE6}" srcOrd="37" destOrd="0" presId="urn:microsoft.com/office/officeart/2005/8/layout/default"/>
    <dgm:cxn modelId="{6E6D525F-A74F-49BF-AB9D-C415AAAA3451}" type="presParOf" srcId="{EDE6AECD-30B1-4A98-885E-773CAF9499D3}" destId="{56E23C9C-D8B8-41A9-9718-36C67E23F728}" srcOrd="3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C50F69E-41FF-40A4-AF99-B41789EC8F25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3624DDAD-A30B-454B-8542-182F7C64667D}">
      <dgm:prSet phldrT="[Text]"/>
      <dgm:spPr>
        <a:solidFill>
          <a:srgbClr val="7030A0"/>
        </a:solidFill>
      </dgm:spPr>
      <dgm:t>
        <a:bodyPr/>
        <a:lstStyle/>
        <a:p>
          <a:r>
            <a:rPr lang="en-GB" b="0">
              <a:latin typeface="Arial" panose="020B0604020202020204" pitchFamily="34" charset="0"/>
              <a:cs typeface="Arial" panose="020B0604020202020204" pitchFamily="34" charset="0"/>
            </a:rPr>
            <a:t>Chief Psychological Professions Officers (CPPO) </a:t>
          </a:r>
        </a:p>
      </dgm:t>
    </dgm:pt>
    <dgm:pt modelId="{97926C26-F25B-4EEB-ADF9-C19E34BFEC08}" type="parTrans" cxnId="{DBB83310-C27A-464E-A370-56809E6E76ED}">
      <dgm:prSet/>
      <dgm:spPr/>
      <dgm:t>
        <a:bodyPr/>
        <a:lstStyle/>
        <a:p>
          <a:endParaRPr lang="en-GB"/>
        </a:p>
      </dgm:t>
    </dgm:pt>
    <dgm:pt modelId="{4A053BB5-F41D-4928-BC93-088D11AAEB68}" type="sibTrans" cxnId="{DBB83310-C27A-464E-A370-56809E6E76ED}">
      <dgm:prSet/>
      <dgm:spPr/>
      <dgm:t>
        <a:bodyPr/>
        <a:lstStyle/>
        <a:p>
          <a:endParaRPr lang="en-GB"/>
        </a:p>
      </dgm:t>
    </dgm:pt>
    <dgm:pt modelId="{BD389FB5-8C1D-4593-8CA6-C843F728EDC6}">
      <dgm:prSet/>
      <dgm:spPr>
        <a:solidFill>
          <a:srgbClr val="7030A0"/>
        </a:solidFill>
      </dgm:spPr>
      <dgm:t>
        <a:bodyPr/>
        <a:lstStyle/>
        <a:p>
          <a:r>
            <a:rPr lang="en-GB" b="0">
              <a:latin typeface="Arial" panose="020B0604020202020204" pitchFamily="34" charset="0"/>
              <a:cs typeface="Arial" panose="020B0604020202020204" pitchFamily="34" charset="0"/>
            </a:rPr>
            <a:t>Practitioners </a:t>
          </a:r>
        </a:p>
      </dgm:t>
    </dgm:pt>
    <dgm:pt modelId="{452BDCBE-0E89-438A-9C2D-E9BE7F080A80}" type="parTrans" cxnId="{BBB155F4-73E1-41A7-84A2-3ED9972057B7}">
      <dgm:prSet/>
      <dgm:spPr/>
      <dgm:t>
        <a:bodyPr/>
        <a:lstStyle/>
        <a:p>
          <a:endParaRPr lang="en-GB"/>
        </a:p>
      </dgm:t>
    </dgm:pt>
    <dgm:pt modelId="{E823621B-DB10-4108-848D-7CCA617FDCEA}" type="sibTrans" cxnId="{BBB155F4-73E1-41A7-84A2-3ED9972057B7}">
      <dgm:prSet/>
      <dgm:spPr/>
      <dgm:t>
        <a:bodyPr/>
        <a:lstStyle/>
        <a:p>
          <a:endParaRPr lang="en-GB"/>
        </a:p>
      </dgm:t>
    </dgm:pt>
    <dgm:pt modelId="{3F385774-F541-4412-A84F-41C64389217D}">
      <dgm:prSet/>
      <dgm:spPr>
        <a:solidFill>
          <a:srgbClr val="7030A0"/>
        </a:solidFill>
      </dgm:spPr>
      <dgm:t>
        <a:bodyPr/>
        <a:lstStyle/>
        <a:p>
          <a:r>
            <a:rPr lang="en-GB" b="0">
              <a:latin typeface="Arial" panose="020B0604020202020204" pitchFamily="34" charset="0"/>
              <a:cs typeface="Arial" panose="020B0604020202020204" pitchFamily="34" charset="0"/>
            </a:rPr>
            <a:t>Psychological Practice in Physical Healthcare </a:t>
          </a:r>
        </a:p>
      </dgm:t>
    </dgm:pt>
    <dgm:pt modelId="{960CB85F-990E-490E-9AA2-AAC489DC0556}" type="parTrans" cxnId="{96382D37-D66E-4BCA-83D6-4CC534F4CC86}">
      <dgm:prSet/>
      <dgm:spPr/>
      <dgm:t>
        <a:bodyPr/>
        <a:lstStyle/>
        <a:p>
          <a:endParaRPr lang="en-GB"/>
        </a:p>
      </dgm:t>
    </dgm:pt>
    <dgm:pt modelId="{E0DD5E6A-84F2-4267-A7DA-E7C16AC38A99}" type="sibTrans" cxnId="{96382D37-D66E-4BCA-83D6-4CC534F4CC86}">
      <dgm:prSet/>
      <dgm:spPr/>
      <dgm:t>
        <a:bodyPr/>
        <a:lstStyle/>
        <a:p>
          <a:endParaRPr lang="en-GB"/>
        </a:p>
      </dgm:t>
    </dgm:pt>
    <dgm:pt modelId="{F10A7439-C198-4CA7-993D-8D7E1359A652}">
      <dgm:prSet/>
      <dgm:spPr>
        <a:solidFill>
          <a:srgbClr val="7030A0"/>
        </a:solidFill>
      </dgm:spPr>
      <dgm:t>
        <a:bodyPr/>
        <a:lstStyle/>
        <a:p>
          <a:r>
            <a:rPr lang="en-GB" b="0">
              <a:latin typeface="Arial" panose="020B0604020202020204" pitchFamily="34" charset="0"/>
              <a:cs typeface="Arial" panose="020B0604020202020204" pitchFamily="34" charset="0"/>
            </a:rPr>
            <a:t>Clinical Associates in Psychology (CAP) </a:t>
          </a:r>
        </a:p>
      </dgm:t>
    </dgm:pt>
    <dgm:pt modelId="{5B70494D-C123-440E-940C-974C5167E2C3}" type="parTrans" cxnId="{9322D6A2-D6DB-47FC-994C-E86926E1E452}">
      <dgm:prSet/>
      <dgm:spPr/>
      <dgm:t>
        <a:bodyPr/>
        <a:lstStyle/>
        <a:p>
          <a:endParaRPr lang="en-GB"/>
        </a:p>
      </dgm:t>
    </dgm:pt>
    <dgm:pt modelId="{54E2DB6F-713E-454C-A3D0-084B0724F5EC}" type="sibTrans" cxnId="{9322D6A2-D6DB-47FC-994C-E86926E1E452}">
      <dgm:prSet/>
      <dgm:spPr/>
      <dgm:t>
        <a:bodyPr/>
        <a:lstStyle/>
        <a:p>
          <a:endParaRPr lang="en-GB"/>
        </a:p>
      </dgm:t>
    </dgm:pt>
    <dgm:pt modelId="{226202B4-37D2-4F45-A042-E084FA1E56CE}">
      <dgm:prSet/>
      <dgm:spPr>
        <a:solidFill>
          <a:srgbClr val="7030A0"/>
        </a:solidFill>
      </dgm:spPr>
      <dgm:t>
        <a:bodyPr/>
        <a:lstStyle/>
        <a:p>
          <a:pPr rtl="0"/>
          <a:r>
            <a:rPr lang="en-GB" b="0">
              <a:latin typeface="Arial" panose="020B0604020202020204" pitchFamily="34" charset="0"/>
              <a:cs typeface="Arial" panose="020B0604020202020204" pitchFamily="34" charset="0"/>
            </a:rPr>
            <a:t>Assistant Psychologists and students</a:t>
          </a:r>
        </a:p>
      </dgm:t>
    </dgm:pt>
    <dgm:pt modelId="{4A0DD527-99E5-4826-819C-27D2ED72F500}" type="parTrans" cxnId="{22AE835E-DC0A-45CE-A892-1854AD33AEB5}">
      <dgm:prSet/>
      <dgm:spPr/>
      <dgm:t>
        <a:bodyPr/>
        <a:lstStyle/>
        <a:p>
          <a:endParaRPr lang="en-GB"/>
        </a:p>
      </dgm:t>
    </dgm:pt>
    <dgm:pt modelId="{B4AA8BEC-62E8-45FD-B923-4144F96FE064}" type="sibTrans" cxnId="{22AE835E-DC0A-45CE-A892-1854AD33AEB5}">
      <dgm:prSet/>
      <dgm:spPr/>
      <dgm:t>
        <a:bodyPr/>
        <a:lstStyle/>
        <a:p>
          <a:endParaRPr lang="en-GB"/>
        </a:p>
      </dgm:t>
    </dgm:pt>
    <dgm:pt modelId="{7BA72E6C-57F4-452B-88AE-F89CBC7D3492}">
      <dgm:prSet phldrT="[Text]"/>
      <dgm:spPr/>
      <dgm:t>
        <a:bodyPr/>
        <a:lstStyle/>
        <a:p>
          <a:r>
            <a:rPr lang="en-GB" b="0">
              <a:latin typeface="Arial" panose="020B0604020202020204" pitchFamily="34" charset="0"/>
              <a:cs typeface="Arial" panose="020B0604020202020204" pitchFamily="34" charset="0"/>
            </a:rPr>
            <a:t>Quarterly/3 per year for 2hrs</a:t>
          </a:r>
        </a:p>
      </dgm:t>
    </dgm:pt>
    <dgm:pt modelId="{72911A61-E987-4113-A790-966346E460AC}" type="parTrans" cxnId="{28809742-71F2-4AA8-B657-AE86DE429EB1}">
      <dgm:prSet/>
      <dgm:spPr/>
      <dgm:t>
        <a:bodyPr/>
        <a:lstStyle/>
        <a:p>
          <a:endParaRPr lang="en-GB"/>
        </a:p>
      </dgm:t>
    </dgm:pt>
    <dgm:pt modelId="{ED1F26D2-CCF9-446B-8A21-8AC481B75A6E}" type="sibTrans" cxnId="{28809742-71F2-4AA8-B657-AE86DE429EB1}">
      <dgm:prSet/>
      <dgm:spPr/>
      <dgm:t>
        <a:bodyPr/>
        <a:lstStyle/>
        <a:p>
          <a:endParaRPr lang="en-GB"/>
        </a:p>
      </dgm:t>
    </dgm:pt>
    <dgm:pt modelId="{A7672DD6-BCE4-47C8-98D1-641EC02FFBC0}">
      <dgm:prSet/>
      <dgm:spPr/>
      <dgm:t>
        <a:bodyPr/>
        <a:lstStyle/>
        <a:p>
          <a:pPr rtl="0"/>
          <a:r>
            <a:rPr lang="en-GB" b="0">
              <a:latin typeface="Arial" panose="020B0604020202020204" pitchFamily="34" charset="0"/>
              <a:cs typeface="Arial" panose="020B0604020202020204" pitchFamily="34" charset="0"/>
            </a:rPr>
            <a:t>Quarterly for 2hrs</a:t>
          </a:r>
        </a:p>
      </dgm:t>
    </dgm:pt>
    <dgm:pt modelId="{67C3F013-4B1B-40B6-8D43-A3192CC9F981}" type="parTrans" cxnId="{6F08AC77-43D3-4D73-8226-9EADCD3148BB}">
      <dgm:prSet/>
      <dgm:spPr/>
      <dgm:t>
        <a:bodyPr/>
        <a:lstStyle/>
        <a:p>
          <a:endParaRPr lang="en-GB"/>
        </a:p>
      </dgm:t>
    </dgm:pt>
    <dgm:pt modelId="{3D3FCAAC-7C39-4259-B0CC-A11AE4CB0679}" type="sibTrans" cxnId="{6F08AC77-43D3-4D73-8226-9EADCD3148BB}">
      <dgm:prSet/>
      <dgm:spPr/>
      <dgm:t>
        <a:bodyPr/>
        <a:lstStyle/>
        <a:p>
          <a:endParaRPr lang="en-GB"/>
        </a:p>
      </dgm:t>
    </dgm:pt>
    <dgm:pt modelId="{28EC4E24-CFE5-4C15-A848-8B37DC693981}">
      <dgm:prSet/>
      <dgm:spPr/>
      <dgm:t>
        <a:bodyPr/>
        <a:lstStyle/>
        <a:p>
          <a:pPr rtl="0"/>
          <a:r>
            <a:rPr lang="en-GB" b="0">
              <a:latin typeface="Arial" panose="020B0604020202020204" pitchFamily="34" charset="0"/>
              <a:cs typeface="Arial" panose="020B0604020202020204" pitchFamily="34" charset="0"/>
            </a:rPr>
            <a:t>Every 2 months / 5 annually for 1.5hrs</a:t>
          </a:r>
        </a:p>
      </dgm:t>
    </dgm:pt>
    <dgm:pt modelId="{0281970B-968F-47EE-9656-2A33D627715F}" type="parTrans" cxnId="{3695FB2B-F215-4CD1-AF8B-6EE5C073334A}">
      <dgm:prSet/>
      <dgm:spPr/>
      <dgm:t>
        <a:bodyPr/>
        <a:lstStyle/>
        <a:p>
          <a:endParaRPr lang="en-GB"/>
        </a:p>
      </dgm:t>
    </dgm:pt>
    <dgm:pt modelId="{2575198F-99B8-4281-B379-DBB13EAB394D}" type="sibTrans" cxnId="{3695FB2B-F215-4CD1-AF8B-6EE5C073334A}">
      <dgm:prSet/>
      <dgm:spPr/>
      <dgm:t>
        <a:bodyPr/>
        <a:lstStyle/>
        <a:p>
          <a:endParaRPr lang="en-GB"/>
        </a:p>
      </dgm:t>
    </dgm:pt>
    <dgm:pt modelId="{2CACAAA7-A6CD-4578-B45C-9EB2DAFCCB90}">
      <dgm:prSet/>
      <dgm:spPr/>
      <dgm:t>
        <a:bodyPr/>
        <a:lstStyle/>
        <a:p>
          <a:pPr rtl="0"/>
          <a:r>
            <a:rPr lang="en-GB" b="0">
              <a:latin typeface="Arial" panose="020B0604020202020204" pitchFamily="34" charset="0"/>
              <a:cs typeface="Arial" panose="020B0604020202020204" pitchFamily="34" charset="0"/>
            </a:rPr>
            <a:t>Every 2 months for 1hr</a:t>
          </a:r>
        </a:p>
      </dgm:t>
    </dgm:pt>
    <dgm:pt modelId="{E102A021-2A08-4DDF-B8E3-975CD59B788A}" type="parTrans" cxnId="{6FA17090-2FD1-4C00-9D4C-D05EDF79EEA1}">
      <dgm:prSet/>
      <dgm:spPr/>
      <dgm:t>
        <a:bodyPr/>
        <a:lstStyle/>
        <a:p>
          <a:endParaRPr lang="en-GB"/>
        </a:p>
      </dgm:t>
    </dgm:pt>
    <dgm:pt modelId="{8A9348F4-9740-41FF-AC19-A1542A9D6A52}" type="sibTrans" cxnId="{6FA17090-2FD1-4C00-9D4C-D05EDF79EEA1}">
      <dgm:prSet/>
      <dgm:spPr/>
      <dgm:t>
        <a:bodyPr/>
        <a:lstStyle/>
        <a:p>
          <a:endParaRPr lang="en-GB"/>
        </a:p>
      </dgm:t>
    </dgm:pt>
    <dgm:pt modelId="{738A8842-6A40-4E83-A5D6-EB18B086933B}">
      <dgm:prSet/>
      <dgm:spPr/>
      <dgm:t>
        <a:bodyPr/>
        <a:lstStyle/>
        <a:p>
          <a:r>
            <a:rPr lang="en-GB" b="0">
              <a:latin typeface="Arial" panose="020B0604020202020204" pitchFamily="34" charset="0"/>
              <a:cs typeface="Arial" panose="020B0604020202020204" pitchFamily="34" charset="0"/>
            </a:rPr>
            <a:t>In development</a:t>
          </a:r>
        </a:p>
      </dgm:t>
    </dgm:pt>
    <dgm:pt modelId="{4F6F7558-9DAF-41AB-86C2-777E89D49835}" type="parTrans" cxnId="{1E6C7E7C-EE9C-407B-ACCC-B439C4445197}">
      <dgm:prSet/>
      <dgm:spPr/>
      <dgm:t>
        <a:bodyPr/>
        <a:lstStyle/>
        <a:p>
          <a:endParaRPr lang="en-GB"/>
        </a:p>
      </dgm:t>
    </dgm:pt>
    <dgm:pt modelId="{8C003235-730E-473F-AB20-73CBD61CB587}" type="sibTrans" cxnId="{1E6C7E7C-EE9C-407B-ACCC-B439C4445197}">
      <dgm:prSet/>
      <dgm:spPr/>
      <dgm:t>
        <a:bodyPr/>
        <a:lstStyle/>
        <a:p>
          <a:endParaRPr lang="en-GB"/>
        </a:p>
      </dgm:t>
    </dgm:pt>
    <dgm:pt modelId="{08D95431-CA9F-4C7C-ABF3-9E120ADDCDBE}">
      <dgm:prSet phldrT="[Text]"/>
      <dgm:spPr/>
      <dgm:t>
        <a:bodyPr/>
        <a:lstStyle/>
        <a:p>
          <a:r>
            <a:rPr lang="en-GB" b="0">
              <a:latin typeface="Arial" panose="020B0604020202020204" pitchFamily="34" charset="0"/>
              <a:cs typeface="Arial" panose="020B0604020202020204" pitchFamily="34" charset="0"/>
            </a:rPr>
            <a:t>Sunny / CPPOs</a:t>
          </a:r>
        </a:p>
      </dgm:t>
    </dgm:pt>
    <dgm:pt modelId="{E823A52F-6B01-4358-9278-4C33E19F91AE}" type="parTrans" cxnId="{B99E2B07-1874-46E2-B920-C77F40DE9E64}">
      <dgm:prSet/>
      <dgm:spPr/>
      <dgm:t>
        <a:bodyPr/>
        <a:lstStyle/>
        <a:p>
          <a:endParaRPr lang="en-GB"/>
        </a:p>
      </dgm:t>
    </dgm:pt>
    <dgm:pt modelId="{B6B5286E-E45A-4E28-AC1A-B345D597B4EC}" type="sibTrans" cxnId="{B99E2B07-1874-46E2-B920-C77F40DE9E64}">
      <dgm:prSet/>
      <dgm:spPr/>
      <dgm:t>
        <a:bodyPr/>
        <a:lstStyle/>
        <a:p>
          <a:endParaRPr lang="en-GB"/>
        </a:p>
      </dgm:t>
    </dgm:pt>
    <dgm:pt modelId="{411045D4-E42A-443D-9AB7-234E0F88590A}">
      <dgm:prSet/>
      <dgm:spPr/>
      <dgm:t>
        <a:bodyPr/>
        <a:lstStyle/>
        <a:p>
          <a:pPr rtl="0"/>
          <a:r>
            <a:rPr lang="en-GB" b="0">
              <a:latin typeface="Arial" panose="020B0604020202020204" pitchFamily="34" charset="0"/>
              <a:cs typeface="Arial" panose="020B0604020202020204" pitchFamily="34" charset="0"/>
            </a:rPr>
            <a:t>Anika, Louise</a:t>
          </a:r>
        </a:p>
      </dgm:t>
    </dgm:pt>
    <dgm:pt modelId="{1B418C17-DB4C-4AEB-B78B-246E16AB5FF9}" type="parTrans" cxnId="{CC5D86B0-7633-403F-96AD-732578B043C8}">
      <dgm:prSet/>
      <dgm:spPr/>
      <dgm:t>
        <a:bodyPr/>
        <a:lstStyle/>
        <a:p>
          <a:endParaRPr lang="en-GB"/>
        </a:p>
      </dgm:t>
    </dgm:pt>
    <dgm:pt modelId="{CFEC59B2-0EC6-4A71-861F-10EC2EFF254E}" type="sibTrans" cxnId="{CC5D86B0-7633-403F-96AD-732578B043C8}">
      <dgm:prSet/>
      <dgm:spPr/>
      <dgm:t>
        <a:bodyPr/>
        <a:lstStyle/>
        <a:p>
          <a:endParaRPr lang="en-GB"/>
        </a:p>
      </dgm:t>
    </dgm:pt>
    <dgm:pt modelId="{4FDC10F1-DFFB-4291-900F-3747EAE85C6A}">
      <dgm:prSet/>
      <dgm:spPr/>
      <dgm:t>
        <a:bodyPr/>
        <a:lstStyle/>
        <a:p>
          <a:pPr rtl="0"/>
          <a:r>
            <a:rPr lang="en-GB" b="0">
              <a:latin typeface="Arial" panose="020B0604020202020204" pitchFamily="34" charset="0"/>
              <a:cs typeface="Arial" panose="020B0604020202020204" pitchFamily="34" charset="0"/>
            </a:rPr>
            <a:t>Jen, Johnna</a:t>
          </a:r>
        </a:p>
      </dgm:t>
    </dgm:pt>
    <dgm:pt modelId="{B82BA588-C2F6-4A71-944C-F47EEAD690BE}" type="parTrans" cxnId="{F1934C36-BA24-4A8B-8B5F-70CB5A7BE577}">
      <dgm:prSet/>
      <dgm:spPr/>
      <dgm:t>
        <a:bodyPr/>
        <a:lstStyle/>
        <a:p>
          <a:endParaRPr lang="en-GB"/>
        </a:p>
      </dgm:t>
    </dgm:pt>
    <dgm:pt modelId="{2D6C1716-1666-4CD6-A075-345CCEB431AA}" type="sibTrans" cxnId="{F1934C36-BA24-4A8B-8B5F-70CB5A7BE577}">
      <dgm:prSet/>
      <dgm:spPr/>
      <dgm:t>
        <a:bodyPr/>
        <a:lstStyle/>
        <a:p>
          <a:endParaRPr lang="en-GB"/>
        </a:p>
      </dgm:t>
    </dgm:pt>
    <dgm:pt modelId="{A6B63F5A-2BD2-4E82-B581-0750534BEBEA}">
      <dgm:prSet/>
      <dgm:spPr/>
      <dgm:t>
        <a:bodyPr/>
        <a:lstStyle/>
        <a:p>
          <a:r>
            <a:rPr lang="en-GB" b="0">
              <a:latin typeface="Arial" panose="020B0604020202020204" pitchFamily="34" charset="0"/>
              <a:cs typeface="Arial" panose="020B0604020202020204" pitchFamily="34" charset="0"/>
            </a:rPr>
            <a:t>Amma, Molly</a:t>
          </a:r>
        </a:p>
      </dgm:t>
    </dgm:pt>
    <dgm:pt modelId="{F0CA83B7-CEAF-499D-A283-70A5F809024A}" type="parTrans" cxnId="{62A40578-E908-47AA-BDE8-2FBDEEB7525F}">
      <dgm:prSet/>
      <dgm:spPr/>
      <dgm:t>
        <a:bodyPr/>
        <a:lstStyle/>
        <a:p>
          <a:endParaRPr lang="en-GB"/>
        </a:p>
      </dgm:t>
    </dgm:pt>
    <dgm:pt modelId="{39667419-6D7E-4348-A3B3-6E143C85E6D2}" type="sibTrans" cxnId="{62A40578-E908-47AA-BDE8-2FBDEEB7525F}">
      <dgm:prSet/>
      <dgm:spPr/>
      <dgm:t>
        <a:bodyPr/>
        <a:lstStyle/>
        <a:p>
          <a:endParaRPr lang="en-GB"/>
        </a:p>
      </dgm:t>
    </dgm:pt>
    <dgm:pt modelId="{47BA49F2-B182-412A-9385-DA41A41C82D5}">
      <dgm:prSet/>
      <dgm:spPr/>
      <dgm:t>
        <a:bodyPr/>
        <a:lstStyle/>
        <a:p>
          <a:pPr rtl="0"/>
          <a:r>
            <a:rPr lang="en-GB" b="0">
              <a:latin typeface="Arial" panose="020B0604020202020204" pitchFamily="34" charset="0"/>
              <a:cs typeface="Arial" panose="020B0604020202020204" pitchFamily="34" charset="0"/>
            </a:rPr>
            <a:t>James P</a:t>
          </a:r>
        </a:p>
      </dgm:t>
    </dgm:pt>
    <dgm:pt modelId="{7B1F39D1-4E77-483E-8C11-E430B929892C}" type="parTrans" cxnId="{27AB5F38-C6B1-4CD3-93B7-1212197ACD8B}">
      <dgm:prSet/>
      <dgm:spPr/>
      <dgm:t>
        <a:bodyPr/>
        <a:lstStyle/>
        <a:p>
          <a:endParaRPr lang="en-GB"/>
        </a:p>
      </dgm:t>
    </dgm:pt>
    <dgm:pt modelId="{A186E826-8FE7-4ED2-900C-090873D8ABEB}" type="sibTrans" cxnId="{27AB5F38-C6B1-4CD3-93B7-1212197ACD8B}">
      <dgm:prSet/>
      <dgm:spPr/>
      <dgm:t>
        <a:bodyPr/>
        <a:lstStyle/>
        <a:p>
          <a:endParaRPr lang="en-GB"/>
        </a:p>
      </dgm:t>
    </dgm:pt>
    <dgm:pt modelId="{50C24D12-FC10-4CFF-BF16-23EB6D53892F}" type="pres">
      <dgm:prSet presAssocID="{8C50F69E-41FF-40A4-AF99-B41789EC8F25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9C15A02F-3470-495B-A821-702BC5E36F3F}" type="pres">
      <dgm:prSet presAssocID="{3624DDAD-A30B-454B-8542-182F7C64667D}" presName="root" presStyleCnt="0"/>
      <dgm:spPr/>
    </dgm:pt>
    <dgm:pt modelId="{46A4541E-B204-402A-9801-33736844C778}" type="pres">
      <dgm:prSet presAssocID="{3624DDAD-A30B-454B-8542-182F7C64667D}" presName="rootComposite" presStyleCnt="0"/>
      <dgm:spPr/>
    </dgm:pt>
    <dgm:pt modelId="{B5DD9A0D-FD55-4A31-9C21-780BE26B81FA}" type="pres">
      <dgm:prSet presAssocID="{3624DDAD-A30B-454B-8542-182F7C64667D}" presName="rootText" presStyleLbl="node1" presStyleIdx="0" presStyleCnt="5"/>
      <dgm:spPr/>
    </dgm:pt>
    <dgm:pt modelId="{02900AF1-BDA0-4061-957D-1867602E49BA}" type="pres">
      <dgm:prSet presAssocID="{3624DDAD-A30B-454B-8542-182F7C64667D}" presName="rootConnector" presStyleLbl="node1" presStyleIdx="0" presStyleCnt="5"/>
      <dgm:spPr/>
    </dgm:pt>
    <dgm:pt modelId="{1FFE7A5A-2DDB-4CCC-8F36-8787296D85C8}" type="pres">
      <dgm:prSet presAssocID="{3624DDAD-A30B-454B-8542-182F7C64667D}" presName="childShape" presStyleCnt="0"/>
      <dgm:spPr/>
    </dgm:pt>
    <dgm:pt modelId="{39AD1DE4-52AE-4CC7-8063-6C389A874AA9}" type="pres">
      <dgm:prSet presAssocID="{72911A61-E987-4113-A790-966346E460AC}" presName="Name13" presStyleLbl="parChTrans1D2" presStyleIdx="0" presStyleCnt="10"/>
      <dgm:spPr/>
    </dgm:pt>
    <dgm:pt modelId="{4FCD57F9-5C1A-45ED-83E9-0824ACA42F1F}" type="pres">
      <dgm:prSet presAssocID="{7BA72E6C-57F4-452B-88AE-F89CBC7D3492}" presName="childText" presStyleLbl="bgAcc1" presStyleIdx="0" presStyleCnt="10">
        <dgm:presLayoutVars>
          <dgm:bulletEnabled val="1"/>
        </dgm:presLayoutVars>
      </dgm:prSet>
      <dgm:spPr/>
    </dgm:pt>
    <dgm:pt modelId="{B93AFC75-26DB-4B42-AA5E-8C4664631101}" type="pres">
      <dgm:prSet presAssocID="{E823A52F-6B01-4358-9278-4C33E19F91AE}" presName="Name13" presStyleLbl="parChTrans1D2" presStyleIdx="1" presStyleCnt="10"/>
      <dgm:spPr/>
    </dgm:pt>
    <dgm:pt modelId="{06DF85F7-7833-422C-8055-85B7D8DC0536}" type="pres">
      <dgm:prSet presAssocID="{08D95431-CA9F-4C7C-ABF3-9E120ADDCDBE}" presName="childText" presStyleLbl="bgAcc1" presStyleIdx="1" presStyleCnt="10" custScaleY="60849">
        <dgm:presLayoutVars>
          <dgm:bulletEnabled val="1"/>
        </dgm:presLayoutVars>
      </dgm:prSet>
      <dgm:spPr/>
    </dgm:pt>
    <dgm:pt modelId="{3368690C-F246-4642-B279-060FDA7A3AE4}" type="pres">
      <dgm:prSet presAssocID="{BD389FB5-8C1D-4593-8CA6-C843F728EDC6}" presName="root" presStyleCnt="0"/>
      <dgm:spPr/>
    </dgm:pt>
    <dgm:pt modelId="{FC4C0A23-9901-4F50-802B-83FFBBD2E56E}" type="pres">
      <dgm:prSet presAssocID="{BD389FB5-8C1D-4593-8CA6-C843F728EDC6}" presName="rootComposite" presStyleCnt="0"/>
      <dgm:spPr/>
    </dgm:pt>
    <dgm:pt modelId="{B2E487A2-AB57-48BB-BB66-5FED46455874}" type="pres">
      <dgm:prSet presAssocID="{BD389FB5-8C1D-4593-8CA6-C843F728EDC6}" presName="rootText" presStyleLbl="node1" presStyleIdx="1" presStyleCnt="5"/>
      <dgm:spPr/>
    </dgm:pt>
    <dgm:pt modelId="{905EADBD-099D-4CC4-874E-01850504D0D8}" type="pres">
      <dgm:prSet presAssocID="{BD389FB5-8C1D-4593-8CA6-C843F728EDC6}" presName="rootConnector" presStyleLbl="node1" presStyleIdx="1" presStyleCnt="5"/>
      <dgm:spPr/>
    </dgm:pt>
    <dgm:pt modelId="{46452CFA-90BD-4D11-85C5-58443BB0255F}" type="pres">
      <dgm:prSet presAssocID="{BD389FB5-8C1D-4593-8CA6-C843F728EDC6}" presName="childShape" presStyleCnt="0"/>
      <dgm:spPr/>
    </dgm:pt>
    <dgm:pt modelId="{7A85094E-652D-4CEA-8748-87C686083387}" type="pres">
      <dgm:prSet presAssocID="{67C3F013-4B1B-40B6-8D43-A3192CC9F981}" presName="Name13" presStyleLbl="parChTrans1D2" presStyleIdx="2" presStyleCnt="10"/>
      <dgm:spPr/>
    </dgm:pt>
    <dgm:pt modelId="{5E291278-6FF6-4EC7-8608-D4A342490F57}" type="pres">
      <dgm:prSet presAssocID="{A7672DD6-BCE4-47C8-98D1-641EC02FFBC0}" presName="childText" presStyleLbl="bgAcc1" presStyleIdx="2" presStyleCnt="10">
        <dgm:presLayoutVars>
          <dgm:bulletEnabled val="1"/>
        </dgm:presLayoutVars>
      </dgm:prSet>
      <dgm:spPr/>
    </dgm:pt>
    <dgm:pt modelId="{B0809C88-A432-4180-B2BE-AC329C0A3FA4}" type="pres">
      <dgm:prSet presAssocID="{1B418C17-DB4C-4AEB-B78B-246E16AB5FF9}" presName="Name13" presStyleLbl="parChTrans1D2" presStyleIdx="3" presStyleCnt="10"/>
      <dgm:spPr/>
    </dgm:pt>
    <dgm:pt modelId="{CC2754B0-12DF-4237-8E59-6E94D4E6FB08}" type="pres">
      <dgm:prSet presAssocID="{411045D4-E42A-443D-9AB7-234E0F88590A}" presName="childText" presStyleLbl="bgAcc1" presStyleIdx="3" presStyleCnt="10" custScaleY="62868">
        <dgm:presLayoutVars>
          <dgm:bulletEnabled val="1"/>
        </dgm:presLayoutVars>
      </dgm:prSet>
      <dgm:spPr/>
    </dgm:pt>
    <dgm:pt modelId="{0B5E9D69-DE47-4BFB-ADAC-9AD29FCAADB8}" type="pres">
      <dgm:prSet presAssocID="{3F385774-F541-4412-A84F-41C64389217D}" presName="root" presStyleCnt="0"/>
      <dgm:spPr/>
    </dgm:pt>
    <dgm:pt modelId="{0DE660F2-AE65-46B3-959E-A2D77A3F3F72}" type="pres">
      <dgm:prSet presAssocID="{3F385774-F541-4412-A84F-41C64389217D}" presName="rootComposite" presStyleCnt="0"/>
      <dgm:spPr/>
    </dgm:pt>
    <dgm:pt modelId="{E35EC5C1-2066-4C51-A3A1-1FB2A973703F}" type="pres">
      <dgm:prSet presAssocID="{3F385774-F541-4412-A84F-41C64389217D}" presName="rootText" presStyleLbl="node1" presStyleIdx="2" presStyleCnt="5"/>
      <dgm:spPr/>
    </dgm:pt>
    <dgm:pt modelId="{13DBDE7F-BF7F-4FEF-85F2-BC08541E86E8}" type="pres">
      <dgm:prSet presAssocID="{3F385774-F541-4412-A84F-41C64389217D}" presName="rootConnector" presStyleLbl="node1" presStyleIdx="2" presStyleCnt="5"/>
      <dgm:spPr/>
    </dgm:pt>
    <dgm:pt modelId="{E3999427-1503-41D5-9367-863F3FABEA42}" type="pres">
      <dgm:prSet presAssocID="{3F385774-F541-4412-A84F-41C64389217D}" presName="childShape" presStyleCnt="0"/>
      <dgm:spPr/>
    </dgm:pt>
    <dgm:pt modelId="{65C8AD8B-625C-45E2-B924-70B30895AF65}" type="pres">
      <dgm:prSet presAssocID="{0281970B-968F-47EE-9656-2A33D627715F}" presName="Name13" presStyleLbl="parChTrans1D2" presStyleIdx="4" presStyleCnt="10"/>
      <dgm:spPr/>
    </dgm:pt>
    <dgm:pt modelId="{FE05847A-089D-4F74-88AD-20F7D3D9966E}" type="pres">
      <dgm:prSet presAssocID="{28EC4E24-CFE5-4C15-A848-8B37DC693981}" presName="childText" presStyleLbl="bgAcc1" presStyleIdx="4" presStyleCnt="10">
        <dgm:presLayoutVars>
          <dgm:bulletEnabled val="1"/>
        </dgm:presLayoutVars>
      </dgm:prSet>
      <dgm:spPr/>
    </dgm:pt>
    <dgm:pt modelId="{5374BC0B-1469-4294-B4C7-DA08F23B1248}" type="pres">
      <dgm:prSet presAssocID="{7B1F39D1-4E77-483E-8C11-E430B929892C}" presName="Name13" presStyleLbl="parChTrans1D2" presStyleIdx="5" presStyleCnt="10"/>
      <dgm:spPr/>
    </dgm:pt>
    <dgm:pt modelId="{8DE8A025-BBB2-4348-8BF7-BACA04C90BAA}" type="pres">
      <dgm:prSet presAssocID="{47BA49F2-B182-412A-9385-DA41A41C82D5}" presName="childText" presStyleLbl="bgAcc1" presStyleIdx="5" presStyleCnt="10" custScaleY="59984">
        <dgm:presLayoutVars>
          <dgm:bulletEnabled val="1"/>
        </dgm:presLayoutVars>
      </dgm:prSet>
      <dgm:spPr/>
    </dgm:pt>
    <dgm:pt modelId="{98C0FCCD-F95F-4627-A140-83DACC6C3495}" type="pres">
      <dgm:prSet presAssocID="{F10A7439-C198-4CA7-993D-8D7E1359A652}" presName="root" presStyleCnt="0"/>
      <dgm:spPr/>
    </dgm:pt>
    <dgm:pt modelId="{EBEE7E3C-088D-4B9F-9B24-F8636E7F92B0}" type="pres">
      <dgm:prSet presAssocID="{F10A7439-C198-4CA7-993D-8D7E1359A652}" presName="rootComposite" presStyleCnt="0"/>
      <dgm:spPr/>
    </dgm:pt>
    <dgm:pt modelId="{7E1F618F-9F5B-4E16-83A5-EB855B764737}" type="pres">
      <dgm:prSet presAssocID="{F10A7439-C198-4CA7-993D-8D7E1359A652}" presName="rootText" presStyleLbl="node1" presStyleIdx="3" presStyleCnt="5"/>
      <dgm:spPr/>
    </dgm:pt>
    <dgm:pt modelId="{DAA1BF75-763D-4E2F-84F0-EA821328A21F}" type="pres">
      <dgm:prSet presAssocID="{F10A7439-C198-4CA7-993D-8D7E1359A652}" presName="rootConnector" presStyleLbl="node1" presStyleIdx="3" presStyleCnt="5"/>
      <dgm:spPr/>
    </dgm:pt>
    <dgm:pt modelId="{D9346AD8-DDA7-45FB-8599-FE9998C38D6E}" type="pres">
      <dgm:prSet presAssocID="{F10A7439-C198-4CA7-993D-8D7E1359A652}" presName="childShape" presStyleCnt="0"/>
      <dgm:spPr/>
    </dgm:pt>
    <dgm:pt modelId="{06A94E47-BD95-4485-8812-5464BD4DDC7A}" type="pres">
      <dgm:prSet presAssocID="{E102A021-2A08-4DDF-B8E3-975CD59B788A}" presName="Name13" presStyleLbl="parChTrans1D2" presStyleIdx="6" presStyleCnt="10"/>
      <dgm:spPr/>
    </dgm:pt>
    <dgm:pt modelId="{59537557-9781-44EA-981F-8CF746DAA9F7}" type="pres">
      <dgm:prSet presAssocID="{2CACAAA7-A6CD-4578-B45C-9EB2DAFCCB90}" presName="childText" presStyleLbl="bgAcc1" presStyleIdx="6" presStyleCnt="10">
        <dgm:presLayoutVars>
          <dgm:bulletEnabled val="1"/>
        </dgm:presLayoutVars>
      </dgm:prSet>
      <dgm:spPr/>
    </dgm:pt>
    <dgm:pt modelId="{8EA85065-CF1F-4650-AB54-CF664DF22EC5}" type="pres">
      <dgm:prSet presAssocID="{B82BA588-C2F6-4A71-944C-F47EEAD690BE}" presName="Name13" presStyleLbl="parChTrans1D2" presStyleIdx="7" presStyleCnt="10"/>
      <dgm:spPr/>
    </dgm:pt>
    <dgm:pt modelId="{7D1C599E-3074-448F-A880-7ED36F9EF80B}" type="pres">
      <dgm:prSet presAssocID="{4FDC10F1-DFFB-4291-900F-3747EAE85C6A}" presName="childText" presStyleLbl="bgAcc1" presStyleIdx="7" presStyleCnt="10" custScaleY="59625">
        <dgm:presLayoutVars>
          <dgm:bulletEnabled val="1"/>
        </dgm:presLayoutVars>
      </dgm:prSet>
      <dgm:spPr/>
    </dgm:pt>
    <dgm:pt modelId="{56483BE7-6ACC-435D-BAAB-54BB890EA729}" type="pres">
      <dgm:prSet presAssocID="{226202B4-37D2-4F45-A042-E084FA1E56CE}" presName="root" presStyleCnt="0"/>
      <dgm:spPr/>
    </dgm:pt>
    <dgm:pt modelId="{E603CF39-3B5B-41F3-A317-1079FB914526}" type="pres">
      <dgm:prSet presAssocID="{226202B4-37D2-4F45-A042-E084FA1E56CE}" presName="rootComposite" presStyleCnt="0"/>
      <dgm:spPr/>
    </dgm:pt>
    <dgm:pt modelId="{8AD565B2-D75B-4A79-BA81-B7E16F450D1B}" type="pres">
      <dgm:prSet presAssocID="{226202B4-37D2-4F45-A042-E084FA1E56CE}" presName="rootText" presStyleLbl="node1" presStyleIdx="4" presStyleCnt="5"/>
      <dgm:spPr/>
    </dgm:pt>
    <dgm:pt modelId="{48B299C1-0BE8-4A7B-B8D7-A1409BD7DDEE}" type="pres">
      <dgm:prSet presAssocID="{226202B4-37D2-4F45-A042-E084FA1E56CE}" presName="rootConnector" presStyleLbl="node1" presStyleIdx="4" presStyleCnt="5"/>
      <dgm:spPr/>
    </dgm:pt>
    <dgm:pt modelId="{C1B44948-552D-40CD-BA64-2C55FCB93041}" type="pres">
      <dgm:prSet presAssocID="{226202B4-37D2-4F45-A042-E084FA1E56CE}" presName="childShape" presStyleCnt="0"/>
      <dgm:spPr/>
    </dgm:pt>
    <dgm:pt modelId="{60532B89-A351-4229-B707-DD12E94F5029}" type="pres">
      <dgm:prSet presAssocID="{4F6F7558-9DAF-41AB-86C2-777E89D49835}" presName="Name13" presStyleLbl="parChTrans1D2" presStyleIdx="8" presStyleCnt="10"/>
      <dgm:spPr/>
    </dgm:pt>
    <dgm:pt modelId="{4DEB91E4-D5AC-4D77-B675-4C27F8FE3E63}" type="pres">
      <dgm:prSet presAssocID="{738A8842-6A40-4E83-A5D6-EB18B086933B}" presName="childText" presStyleLbl="bgAcc1" presStyleIdx="8" presStyleCnt="10">
        <dgm:presLayoutVars>
          <dgm:bulletEnabled val="1"/>
        </dgm:presLayoutVars>
      </dgm:prSet>
      <dgm:spPr/>
    </dgm:pt>
    <dgm:pt modelId="{8674A116-D9BB-483A-8E90-810A04959481}" type="pres">
      <dgm:prSet presAssocID="{F0CA83B7-CEAF-499D-A283-70A5F809024A}" presName="Name13" presStyleLbl="parChTrans1D2" presStyleIdx="9" presStyleCnt="10"/>
      <dgm:spPr/>
    </dgm:pt>
    <dgm:pt modelId="{B74C63A2-424E-432C-B8ED-4EA025F77951}" type="pres">
      <dgm:prSet presAssocID="{A6B63F5A-2BD2-4E82-B581-0750534BEBEA}" presName="childText" presStyleLbl="bgAcc1" presStyleIdx="9" presStyleCnt="10" custScaleY="63968">
        <dgm:presLayoutVars>
          <dgm:bulletEnabled val="1"/>
        </dgm:presLayoutVars>
      </dgm:prSet>
      <dgm:spPr/>
    </dgm:pt>
  </dgm:ptLst>
  <dgm:cxnLst>
    <dgm:cxn modelId="{22039000-0AAC-463F-88BA-35290F798E13}" type="presOf" srcId="{72911A61-E987-4113-A790-966346E460AC}" destId="{39AD1DE4-52AE-4CC7-8063-6C389A874AA9}" srcOrd="0" destOrd="0" presId="urn:microsoft.com/office/officeart/2005/8/layout/hierarchy3"/>
    <dgm:cxn modelId="{40D37B04-8E6C-4ACB-A07B-706C4B719CD2}" type="presOf" srcId="{67C3F013-4B1B-40B6-8D43-A3192CC9F981}" destId="{7A85094E-652D-4CEA-8748-87C686083387}" srcOrd="0" destOrd="0" presId="urn:microsoft.com/office/officeart/2005/8/layout/hierarchy3"/>
    <dgm:cxn modelId="{B99E2B07-1874-46E2-B920-C77F40DE9E64}" srcId="{3624DDAD-A30B-454B-8542-182F7C64667D}" destId="{08D95431-CA9F-4C7C-ABF3-9E120ADDCDBE}" srcOrd="1" destOrd="0" parTransId="{E823A52F-6B01-4358-9278-4C33E19F91AE}" sibTransId="{B6B5286E-E45A-4E28-AC1A-B345D597B4EC}"/>
    <dgm:cxn modelId="{FD5F020E-C0F7-4430-9B26-5DC2076FB706}" type="presOf" srcId="{8C50F69E-41FF-40A4-AF99-B41789EC8F25}" destId="{50C24D12-FC10-4CFF-BF16-23EB6D53892F}" srcOrd="0" destOrd="0" presId="urn:microsoft.com/office/officeart/2005/8/layout/hierarchy3"/>
    <dgm:cxn modelId="{DBB83310-C27A-464E-A370-56809E6E76ED}" srcId="{8C50F69E-41FF-40A4-AF99-B41789EC8F25}" destId="{3624DDAD-A30B-454B-8542-182F7C64667D}" srcOrd="0" destOrd="0" parTransId="{97926C26-F25B-4EEB-ADF9-C19E34BFEC08}" sibTransId="{4A053BB5-F41D-4928-BC93-088D11AAEB68}"/>
    <dgm:cxn modelId="{C7FDF119-010C-409C-AFAB-FF64CEA0B45A}" type="presOf" srcId="{3F385774-F541-4412-A84F-41C64389217D}" destId="{E35EC5C1-2066-4C51-A3A1-1FB2A973703F}" srcOrd="0" destOrd="0" presId="urn:microsoft.com/office/officeart/2005/8/layout/hierarchy3"/>
    <dgm:cxn modelId="{8B8CE122-1A80-4E05-AC3B-CABCCC905B0E}" type="presOf" srcId="{3624DDAD-A30B-454B-8542-182F7C64667D}" destId="{02900AF1-BDA0-4061-957D-1867602E49BA}" srcOrd="1" destOrd="0" presId="urn:microsoft.com/office/officeart/2005/8/layout/hierarchy3"/>
    <dgm:cxn modelId="{FEAFEC22-48E2-4AF2-B0AA-F6CB1252DDE6}" type="presOf" srcId="{2CACAAA7-A6CD-4578-B45C-9EB2DAFCCB90}" destId="{59537557-9781-44EA-981F-8CF746DAA9F7}" srcOrd="0" destOrd="0" presId="urn:microsoft.com/office/officeart/2005/8/layout/hierarchy3"/>
    <dgm:cxn modelId="{85051D24-CE9A-431B-B1DA-9668782B4A22}" type="presOf" srcId="{7B1F39D1-4E77-483E-8C11-E430B929892C}" destId="{5374BC0B-1469-4294-B4C7-DA08F23B1248}" srcOrd="0" destOrd="0" presId="urn:microsoft.com/office/officeart/2005/8/layout/hierarchy3"/>
    <dgm:cxn modelId="{0708C425-2914-4D1F-9A78-681746DFBAFE}" type="presOf" srcId="{F0CA83B7-CEAF-499D-A283-70A5F809024A}" destId="{8674A116-D9BB-483A-8E90-810A04959481}" srcOrd="0" destOrd="0" presId="urn:microsoft.com/office/officeart/2005/8/layout/hierarchy3"/>
    <dgm:cxn modelId="{3695FB2B-F215-4CD1-AF8B-6EE5C073334A}" srcId="{3F385774-F541-4412-A84F-41C64389217D}" destId="{28EC4E24-CFE5-4C15-A848-8B37DC693981}" srcOrd="0" destOrd="0" parTransId="{0281970B-968F-47EE-9656-2A33D627715F}" sibTransId="{2575198F-99B8-4281-B379-DBB13EAB394D}"/>
    <dgm:cxn modelId="{F1934C36-BA24-4A8B-8B5F-70CB5A7BE577}" srcId="{F10A7439-C198-4CA7-993D-8D7E1359A652}" destId="{4FDC10F1-DFFB-4291-900F-3747EAE85C6A}" srcOrd="1" destOrd="0" parTransId="{B82BA588-C2F6-4A71-944C-F47EEAD690BE}" sibTransId="{2D6C1716-1666-4CD6-A075-345CCEB431AA}"/>
    <dgm:cxn modelId="{96382D37-D66E-4BCA-83D6-4CC534F4CC86}" srcId="{8C50F69E-41FF-40A4-AF99-B41789EC8F25}" destId="{3F385774-F541-4412-A84F-41C64389217D}" srcOrd="2" destOrd="0" parTransId="{960CB85F-990E-490E-9AA2-AAC489DC0556}" sibTransId="{E0DD5E6A-84F2-4267-A7DA-E7C16AC38A99}"/>
    <dgm:cxn modelId="{27AB5F38-C6B1-4CD3-93B7-1212197ACD8B}" srcId="{3F385774-F541-4412-A84F-41C64389217D}" destId="{47BA49F2-B182-412A-9385-DA41A41C82D5}" srcOrd="1" destOrd="0" parTransId="{7B1F39D1-4E77-483E-8C11-E430B929892C}" sibTransId="{A186E826-8FE7-4ED2-900C-090873D8ABEB}"/>
    <dgm:cxn modelId="{22AE835E-DC0A-45CE-A892-1854AD33AEB5}" srcId="{8C50F69E-41FF-40A4-AF99-B41789EC8F25}" destId="{226202B4-37D2-4F45-A042-E084FA1E56CE}" srcOrd="4" destOrd="0" parTransId="{4A0DD527-99E5-4826-819C-27D2ED72F500}" sibTransId="{B4AA8BEC-62E8-45FD-B923-4144F96FE064}"/>
    <dgm:cxn modelId="{ABCCE841-D616-4EEC-BB37-638F19354DB1}" type="presOf" srcId="{7BA72E6C-57F4-452B-88AE-F89CBC7D3492}" destId="{4FCD57F9-5C1A-45ED-83E9-0824ACA42F1F}" srcOrd="0" destOrd="0" presId="urn:microsoft.com/office/officeart/2005/8/layout/hierarchy3"/>
    <dgm:cxn modelId="{CF015342-40F1-4B92-A7E2-B2E20B811645}" type="presOf" srcId="{3624DDAD-A30B-454B-8542-182F7C64667D}" destId="{B5DD9A0D-FD55-4A31-9C21-780BE26B81FA}" srcOrd="0" destOrd="0" presId="urn:microsoft.com/office/officeart/2005/8/layout/hierarchy3"/>
    <dgm:cxn modelId="{28809742-71F2-4AA8-B657-AE86DE429EB1}" srcId="{3624DDAD-A30B-454B-8542-182F7C64667D}" destId="{7BA72E6C-57F4-452B-88AE-F89CBC7D3492}" srcOrd="0" destOrd="0" parTransId="{72911A61-E987-4113-A790-966346E460AC}" sibTransId="{ED1F26D2-CCF9-446B-8A21-8AC481B75A6E}"/>
    <dgm:cxn modelId="{1B10D862-5A50-4141-9180-A578304ABE1D}" type="presOf" srcId="{4FDC10F1-DFFB-4291-900F-3747EAE85C6A}" destId="{7D1C599E-3074-448F-A880-7ED36F9EF80B}" srcOrd="0" destOrd="0" presId="urn:microsoft.com/office/officeart/2005/8/layout/hierarchy3"/>
    <dgm:cxn modelId="{32418945-5376-4F14-A236-A444222DD72A}" type="presOf" srcId="{28EC4E24-CFE5-4C15-A848-8B37DC693981}" destId="{FE05847A-089D-4F74-88AD-20F7D3D9966E}" srcOrd="0" destOrd="0" presId="urn:microsoft.com/office/officeart/2005/8/layout/hierarchy3"/>
    <dgm:cxn modelId="{29EB156A-240D-43DC-8D23-ADAB2884B934}" type="presOf" srcId="{B82BA588-C2F6-4A71-944C-F47EEAD690BE}" destId="{8EA85065-CF1F-4650-AB54-CF664DF22EC5}" srcOrd="0" destOrd="0" presId="urn:microsoft.com/office/officeart/2005/8/layout/hierarchy3"/>
    <dgm:cxn modelId="{12112E4A-AFC6-4575-AC76-1315718BB18F}" type="presOf" srcId="{A6B63F5A-2BD2-4E82-B581-0750534BEBEA}" destId="{B74C63A2-424E-432C-B8ED-4EA025F77951}" srcOrd="0" destOrd="0" presId="urn:microsoft.com/office/officeart/2005/8/layout/hierarchy3"/>
    <dgm:cxn modelId="{48253052-26C3-4A56-BDBE-24F88E076EB2}" type="presOf" srcId="{E102A021-2A08-4DDF-B8E3-975CD59B788A}" destId="{06A94E47-BD95-4485-8812-5464BD4DDC7A}" srcOrd="0" destOrd="0" presId="urn:microsoft.com/office/officeart/2005/8/layout/hierarchy3"/>
    <dgm:cxn modelId="{6F08AC77-43D3-4D73-8226-9EADCD3148BB}" srcId="{BD389FB5-8C1D-4593-8CA6-C843F728EDC6}" destId="{A7672DD6-BCE4-47C8-98D1-641EC02FFBC0}" srcOrd="0" destOrd="0" parTransId="{67C3F013-4B1B-40B6-8D43-A3192CC9F981}" sibTransId="{3D3FCAAC-7C39-4259-B0CC-A11AE4CB0679}"/>
    <dgm:cxn modelId="{62A40578-E908-47AA-BDE8-2FBDEEB7525F}" srcId="{226202B4-37D2-4F45-A042-E084FA1E56CE}" destId="{A6B63F5A-2BD2-4E82-B581-0750534BEBEA}" srcOrd="1" destOrd="0" parTransId="{F0CA83B7-CEAF-499D-A283-70A5F809024A}" sibTransId="{39667419-6D7E-4348-A3B3-6E143C85E6D2}"/>
    <dgm:cxn modelId="{89EB7F78-DD27-4DD6-8FE0-DAC09BE04B02}" type="presOf" srcId="{F10A7439-C198-4CA7-993D-8D7E1359A652}" destId="{7E1F618F-9F5B-4E16-83A5-EB855B764737}" srcOrd="0" destOrd="0" presId="urn:microsoft.com/office/officeart/2005/8/layout/hierarchy3"/>
    <dgm:cxn modelId="{1E6C7E7C-EE9C-407B-ACCC-B439C4445197}" srcId="{226202B4-37D2-4F45-A042-E084FA1E56CE}" destId="{738A8842-6A40-4E83-A5D6-EB18B086933B}" srcOrd="0" destOrd="0" parTransId="{4F6F7558-9DAF-41AB-86C2-777E89D49835}" sibTransId="{8C003235-730E-473F-AB20-73CBD61CB587}"/>
    <dgm:cxn modelId="{DEEF307D-562F-4ECD-89C2-173982BE452A}" type="presOf" srcId="{08D95431-CA9F-4C7C-ABF3-9E120ADDCDBE}" destId="{06DF85F7-7833-422C-8055-85B7D8DC0536}" srcOrd="0" destOrd="0" presId="urn:microsoft.com/office/officeart/2005/8/layout/hierarchy3"/>
    <dgm:cxn modelId="{C748937D-7FC2-4A28-B6D8-43AF1F954656}" type="presOf" srcId="{BD389FB5-8C1D-4593-8CA6-C843F728EDC6}" destId="{B2E487A2-AB57-48BB-BB66-5FED46455874}" srcOrd="0" destOrd="0" presId="urn:microsoft.com/office/officeart/2005/8/layout/hierarchy3"/>
    <dgm:cxn modelId="{4AB2E07D-3193-44B6-A24D-743774ECB0A8}" type="presOf" srcId="{E823A52F-6B01-4358-9278-4C33E19F91AE}" destId="{B93AFC75-26DB-4B42-AA5E-8C4664631101}" srcOrd="0" destOrd="0" presId="urn:microsoft.com/office/officeart/2005/8/layout/hierarchy3"/>
    <dgm:cxn modelId="{FC61E181-4792-4504-A214-73C425A72E7C}" type="presOf" srcId="{3F385774-F541-4412-A84F-41C64389217D}" destId="{13DBDE7F-BF7F-4FEF-85F2-BC08541E86E8}" srcOrd="1" destOrd="0" presId="urn:microsoft.com/office/officeart/2005/8/layout/hierarchy3"/>
    <dgm:cxn modelId="{2BC9ED82-418B-480F-B6F2-7DBC67330926}" type="presOf" srcId="{BD389FB5-8C1D-4593-8CA6-C843F728EDC6}" destId="{905EADBD-099D-4CC4-874E-01850504D0D8}" srcOrd="1" destOrd="0" presId="urn:microsoft.com/office/officeart/2005/8/layout/hierarchy3"/>
    <dgm:cxn modelId="{B405F483-58C7-49AF-8F74-919F98C0E733}" type="presOf" srcId="{0281970B-968F-47EE-9656-2A33D627715F}" destId="{65C8AD8B-625C-45E2-B924-70B30895AF65}" srcOrd="0" destOrd="0" presId="urn:microsoft.com/office/officeart/2005/8/layout/hierarchy3"/>
    <dgm:cxn modelId="{72955F85-3C7E-42D8-90FC-DBFB412A0DF6}" type="presOf" srcId="{226202B4-37D2-4F45-A042-E084FA1E56CE}" destId="{8AD565B2-D75B-4A79-BA81-B7E16F450D1B}" srcOrd="0" destOrd="0" presId="urn:microsoft.com/office/officeart/2005/8/layout/hierarchy3"/>
    <dgm:cxn modelId="{6FA17090-2FD1-4C00-9D4C-D05EDF79EEA1}" srcId="{F10A7439-C198-4CA7-993D-8D7E1359A652}" destId="{2CACAAA7-A6CD-4578-B45C-9EB2DAFCCB90}" srcOrd="0" destOrd="0" parTransId="{E102A021-2A08-4DDF-B8E3-975CD59B788A}" sibTransId="{8A9348F4-9740-41FF-AC19-A1542A9D6A52}"/>
    <dgm:cxn modelId="{60B73A97-6C86-4DB4-866B-6F1C6D78B9B3}" type="presOf" srcId="{4F6F7558-9DAF-41AB-86C2-777E89D49835}" destId="{60532B89-A351-4229-B707-DD12E94F5029}" srcOrd="0" destOrd="0" presId="urn:microsoft.com/office/officeart/2005/8/layout/hierarchy3"/>
    <dgm:cxn modelId="{9322D6A2-D6DB-47FC-994C-E86926E1E452}" srcId="{8C50F69E-41FF-40A4-AF99-B41789EC8F25}" destId="{F10A7439-C198-4CA7-993D-8D7E1359A652}" srcOrd="3" destOrd="0" parTransId="{5B70494D-C123-440E-940C-974C5167E2C3}" sibTransId="{54E2DB6F-713E-454C-A3D0-084B0724F5EC}"/>
    <dgm:cxn modelId="{9A4A18A8-C2F8-49C8-8A7F-1A515D8CD5EE}" type="presOf" srcId="{226202B4-37D2-4F45-A042-E084FA1E56CE}" destId="{48B299C1-0BE8-4A7B-B8D7-A1409BD7DDEE}" srcOrd="1" destOrd="0" presId="urn:microsoft.com/office/officeart/2005/8/layout/hierarchy3"/>
    <dgm:cxn modelId="{F63943AE-2437-466E-B019-90C14B20D19D}" type="presOf" srcId="{47BA49F2-B182-412A-9385-DA41A41C82D5}" destId="{8DE8A025-BBB2-4348-8BF7-BACA04C90BAA}" srcOrd="0" destOrd="0" presId="urn:microsoft.com/office/officeart/2005/8/layout/hierarchy3"/>
    <dgm:cxn modelId="{B7027FAE-2745-4523-B2CC-FAE311F580FE}" type="presOf" srcId="{1B418C17-DB4C-4AEB-B78B-246E16AB5FF9}" destId="{B0809C88-A432-4180-B2BE-AC329C0A3FA4}" srcOrd="0" destOrd="0" presId="urn:microsoft.com/office/officeart/2005/8/layout/hierarchy3"/>
    <dgm:cxn modelId="{CC5D86B0-7633-403F-96AD-732578B043C8}" srcId="{BD389FB5-8C1D-4593-8CA6-C843F728EDC6}" destId="{411045D4-E42A-443D-9AB7-234E0F88590A}" srcOrd="1" destOrd="0" parTransId="{1B418C17-DB4C-4AEB-B78B-246E16AB5FF9}" sibTransId="{CFEC59B2-0EC6-4A71-861F-10EC2EFF254E}"/>
    <dgm:cxn modelId="{26085AB6-6C1F-4E36-98B3-C5070E3A840A}" type="presOf" srcId="{F10A7439-C198-4CA7-993D-8D7E1359A652}" destId="{DAA1BF75-763D-4E2F-84F0-EA821328A21F}" srcOrd="1" destOrd="0" presId="urn:microsoft.com/office/officeart/2005/8/layout/hierarchy3"/>
    <dgm:cxn modelId="{86826FC5-7347-46A8-B69A-C4B129CCA11C}" type="presOf" srcId="{738A8842-6A40-4E83-A5D6-EB18B086933B}" destId="{4DEB91E4-D5AC-4D77-B675-4C27F8FE3E63}" srcOrd="0" destOrd="0" presId="urn:microsoft.com/office/officeart/2005/8/layout/hierarchy3"/>
    <dgm:cxn modelId="{29EF7ED9-CEAF-4CFF-A612-1C5A04EFD989}" type="presOf" srcId="{411045D4-E42A-443D-9AB7-234E0F88590A}" destId="{CC2754B0-12DF-4237-8E59-6E94D4E6FB08}" srcOrd="0" destOrd="0" presId="urn:microsoft.com/office/officeart/2005/8/layout/hierarchy3"/>
    <dgm:cxn modelId="{44A704EC-EB91-429F-B467-C8EDBC7735AF}" type="presOf" srcId="{A7672DD6-BCE4-47C8-98D1-641EC02FFBC0}" destId="{5E291278-6FF6-4EC7-8608-D4A342490F57}" srcOrd="0" destOrd="0" presId="urn:microsoft.com/office/officeart/2005/8/layout/hierarchy3"/>
    <dgm:cxn modelId="{BBB155F4-73E1-41A7-84A2-3ED9972057B7}" srcId="{8C50F69E-41FF-40A4-AF99-B41789EC8F25}" destId="{BD389FB5-8C1D-4593-8CA6-C843F728EDC6}" srcOrd="1" destOrd="0" parTransId="{452BDCBE-0E89-438A-9C2D-E9BE7F080A80}" sibTransId="{E823621B-DB10-4108-848D-7CCA617FDCEA}"/>
    <dgm:cxn modelId="{0BB0CB12-10EA-4BAD-A9D0-6DE22FD58993}" type="presParOf" srcId="{50C24D12-FC10-4CFF-BF16-23EB6D53892F}" destId="{9C15A02F-3470-495B-A821-702BC5E36F3F}" srcOrd="0" destOrd="0" presId="urn:microsoft.com/office/officeart/2005/8/layout/hierarchy3"/>
    <dgm:cxn modelId="{4E04D4BD-570F-4CC4-8031-71CD33893493}" type="presParOf" srcId="{9C15A02F-3470-495B-A821-702BC5E36F3F}" destId="{46A4541E-B204-402A-9801-33736844C778}" srcOrd="0" destOrd="0" presId="urn:microsoft.com/office/officeart/2005/8/layout/hierarchy3"/>
    <dgm:cxn modelId="{0F3367A5-A869-4D30-915F-A51BE2A2395C}" type="presParOf" srcId="{46A4541E-B204-402A-9801-33736844C778}" destId="{B5DD9A0D-FD55-4A31-9C21-780BE26B81FA}" srcOrd="0" destOrd="0" presId="urn:microsoft.com/office/officeart/2005/8/layout/hierarchy3"/>
    <dgm:cxn modelId="{A95AD40D-9292-4043-B63B-31A84DC437DB}" type="presParOf" srcId="{46A4541E-B204-402A-9801-33736844C778}" destId="{02900AF1-BDA0-4061-957D-1867602E49BA}" srcOrd="1" destOrd="0" presId="urn:microsoft.com/office/officeart/2005/8/layout/hierarchy3"/>
    <dgm:cxn modelId="{F7B84960-B982-45AB-A020-8EA27C9B12E8}" type="presParOf" srcId="{9C15A02F-3470-495B-A821-702BC5E36F3F}" destId="{1FFE7A5A-2DDB-4CCC-8F36-8787296D85C8}" srcOrd="1" destOrd="0" presId="urn:microsoft.com/office/officeart/2005/8/layout/hierarchy3"/>
    <dgm:cxn modelId="{F0B6518D-040D-4B25-BBB5-ADFA3528282A}" type="presParOf" srcId="{1FFE7A5A-2DDB-4CCC-8F36-8787296D85C8}" destId="{39AD1DE4-52AE-4CC7-8063-6C389A874AA9}" srcOrd="0" destOrd="0" presId="urn:microsoft.com/office/officeart/2005/8/layout/hierarchy3"/>
    <dgm:cxn modelId="{44240547-9197-4973-AC0F-CBAA9245C1D4}" type="presParOf" srcId="{1FFE7A5A-2DDB-4CCC-8F36-8787296D85C8}" destId="{4FCD57F9-5C1A-45ED-83E9-0824ACA42F1F}" srcOrd="1" destOrd="0" presId="urn:microsoft.com/office/officeart/2005/8/layout/hierarchy3"/>
    <dgm:cxn modelId="{4F22EA9A-790C-4E1E-A3EA-0F942D57B7C3}" type="presParOf" srcId="{1FFE7A5A-2DDB-4CCC-8F36-8787296D85C8}" destId="{B93AFC75-26DB-4B42-AA5E-8C4664631101}" srcOrd="2" destOrd="0" presId="urn:microsoft.com/office/officeart/2005/8/layout/hierarchy3"/>
    <dgm:cxn modelId="{438750E9-E699-4A72-8A86-606A3EBDC1D6}" type="presParOf" srcId="{1FFE7A5A-2DDB-4CCC-8F36-8787296D85C8}" destId="{06DF85F7-7833-422C-8055-85B7D8DC0536}" srcOrd="3" destOrd="0" presId="urn:microsoft.com/office/officeart/2005/8/layout/hierarchy3"/>
    <dgm:cxn modelId="{4DB5A35F-5F23-4BBE-9E43-57A61F2EE1E5}" type="presParOf" srcId="{50C24D12-FC10-4CFF-BF16-23EB6D53892F}" destId="{3368690C-F246-4642-B279-060FDA7A3AE4}" srcOrd="1" destOrd="0" presId="urn:microsoft.com/office/officeart/2005/8/layout/hierarchy3"/>
    <dgm:cxn modelId="{C3182CD1-8D09-4EC2-8749-5FFEEECD2391}" type="presParOf" srcId="{3368690C-F246-4642-B279-060FDA7A3AE4}" destId="{FC4C0A23-9901-4F50-802B-83FFBBD2E56E}" srcOrd="0" destOrd="0" presId="urn:microsoft.com/office/officeart/2005/8/layout/hierarchy3"/>
    <dgm:cxn modelId="{D502517F-264A-4D44-AA2D-BE00789656C2}" type="presParOf" srcId="{FC4C0A23-9901-4F50-802B-83FFBBD2E56E}" destId="{B2E487A2-AB57-48BB-BB66-5FED46455874}" srcOrd="0" destOrd="0" presId="urn:microsoft.com/office/officeart/2005/8/layout/hierarchy3"/>
    <dgm:cxn modelId="{F727AE07-8664-40DD-A71B-B8EAE6215973}" type="presParOf" srcId="{FC4C0A23-9901-4F50-802B-83FFBBD2E56E}" destId="{905EADBD-099D-4CC4-874E-01850504D0D8}" srcOrd="1" destOrd="0" presId="urn:microsoft.com/office/officeart/2005/8/layout/hierarchy3"/>
    <dgm:cxn modelId="{0D254D21-6894-457F-A8D8-1DB8244DD2F7}" type="presParOf" srcId="{3368690C-F246-4642-B279-060FDA7A3AE4}" destId="{46452CFA-90BD-4D11-85C5-58443BB0255F}" srcOrd="1" destOrd="0" presId="urn:microsoft.com/office/officeart/2005/8/layout/hierarchy3"/>
    <dgm:cxn modelId="{8CA2BBB4-0C96-4B5B-B5EB-7798E4E9A5BC}" type="presParOf" srcId="{46452CFA-90BD-4D11-85C5-58443BB0255F}" destId="{7A85094E-652D-4CEA-8748-87C686083387}" srcOrd="0" destOrd="0" presId="urn:microsoft.com/office/officeart/2005/8/layout/hierarchy3"/>
    <dgm:cxn modelId="{81D0D9BF-7349-4777-AE88-B8B77EE77CF2}" type="presParOf" srcId="{46452CFA-90BD-4D11-85C5-58443BB0255F}" destId="{5E291278-6FF6-4EC7-8608-D4A342490F57}" srcOrd="1" destOrd="0" presId="urn:microsoft.com/office/officeart/2005/8/layout/hierarchy3"/>
    <dgm:cxn modelId="{AC466B12-524A-439E-BE95-047F02AB804C}" type="presParOf" srcId="{46452CFA-90BD-4D11-85C5-58443BB0255F}" destId="{B0809C88-A432-4180-B2BE-AC329C0A3FA4}" srcOrd="2" destOrd="0" presId="urn:microsoft.com/office/officeart/2005/8/layout/hierarchy3"/>
    <dgm:cxn modelId="{AFC1BC70-84F9-4AD4-AFC0-AB162B2877FB}" type="presParOf" srcId="{46452CFA-90BD-4D11-85C5-58443BB0255F}" destId="{CC2754B0-12DF-4237-8E59-6E94D4E6FB08}" srcOrd="3" destOrd="0" presId="urn:microsoft.com/office/officeart/2005/8/layout/hierarchy3"/>
    <dgm:cxn modelId="{A9E072A9-0B11-4F75-BB96-93279640AFB8}" type="presParOf" srcId="{50C24D12-FC10-4CFF-BF16-23EB6D53892F}" destId="{0B5E9D69-DE47-4BFB-ADAC-9AD29FCAADB8}" srcOrd="2" destOrd="0" presId="urn:microsoft.com/office/officeart/2005/8/layout/hierarchy3"/>
    <dgm:cxn modelId="{6AB73CD5-679B-475F-9FCB-1DB561BCF547}" type="presParOf" srcId="{0B5E9D69-DE47-4BFB-ADAC-9AD29FCAADB8}" destId="{0DE660F2-AE65-46B3-959E-A2D77A3F3F72}" srcOrd="0" destOrd="0" presId="urn:microsoft.com/office/officeart/2005/8/layout/hierarchy3"/>
    <dgm:cxn modelId="{95510482-7E8A-402A-B318-31BEF64E9753}" type="presParOf" srcId="{0DE660F2-AE65-46B3-959E-A2D77A3F3F72}" destId="{E35EC5C1-2066-4C51-A3A1-1FB2A973703F}" srcOrd="0" destOrd="0" presId="urn:microsoft.com/office/officeart/2005/8/layout/hierarchy3"/>
    <dgm:cxn modelId="{B5914558-25A8-4DCE-8BCB-9D9A4EBEABC1}" type="presParOf" srcId="{0DE660F2-AE65-46B3-959E-A2D77A3F3F72}" destId="{13DBDE7F-BF7F-4FEF-85F2-BC08541E86E8}" srcOrd="1" destOrd="0" presId="urn:microsoft.com/office/officeart/2005/8/layout/hierarchy3"/>
    <dgm:cxn modelId="{18802339-18D2-4ABB-8740-20A6ECF169BB}" type="presParOf" srcId="{0B5E9D69-DE47-4BFB-ADAC-9AD29FCAADB8}" destId="{E3999427-1503-41D5-9367-863F3FABEA42}" srcOrd="1" destOrd="0" presId="urn:microsoft.com/office/officeart/2005/8/layout/hierarchy3"/>
    <dgm:cxn modelId="{BC3A690F-7BF7-434F-AD8B-6CE7C41AFCB6}" type="presParOf" srcId="{E3999427-1503-41D5-9367-863F3FABEA42}" destId="{65C8AD8B-625C-45E2-B924-70B30895AF65}" srcOrd="0" destOrd="0" presId="urn:microsoft.com/office/officeart/2005/8/layout/hierarchy3"/>
    <dgm:cxn modelId="{F07809CC-704E-482B-AD50-7B83F0548BC3}" type="presParOf" srcId="{E3999427-1503-41D5-9367-863F3FABEA42}" destId="{FE05847A-089D-4F74-88AD-20F7D3D9966E}" srcOrd="1" destOrd="0" presId="urn:microsoft.com/office/officeart/2005/8/layout/hierarchy3"/>
    <dgm:cxn modelId="{E1354D33-9BFC-453D-916B-FB428653DF21}" type="presParOf" srcId="{E3999427-1503-41D5-9367-863F3FABEA42}" destId="{5374BC0B-1469-4294-B4C7-DA08F23B1248}" srcOrd="2" destOrd="0" presId="urn:microsoft.com/office/officeart/2005/8/layout/hierarchy3"/>
    <dgm:cxn modelId="{BA1F94DE-8654-4328-9D4C-D9A0A82EB970}" type="presParOf" srcId="{E3999427-1503-41D5-9367-863F3FABEA42}" destId="{8DE8A025-BBB2-4348-8BF7-BACA04C90BAA}" srcOrd="3" destOrd="0" presId="urn:microsoft.com/office/officeart/2005/8/layout/hierarchy3"/>
    <dgm:cxn modelId="{59ECD106-3A63-433F-B16B-62ABA1F629BF}" type="presParOf" srcId="{50C24D12-FC10-4CFF-BF16-23EB6D53892F}" destId="{98C0FCCD-F95F-4627-A140-83DACC6C3495}" srcOrd="3" destOrd="0" presId="urn:microsoft.com/office/officeart/2005/8/layout/hierarchy3"/>
    <dgm:cxn modelId="{E7BA4C31-04CF-449F-8D0D-68699F652A5D}" type="presParOf" srcId="{98C0FCCD-F95F-4627-A140-83DACC6C3495}" destId="{EBEE7E3C-088D-4B9F-9B24-F8636E7F92B0}" srcOrd="0" destOrd="0" presId="urn:microsoft.com/office/officeart/2005/8/layout/hierarchy3"/>
    <dgm:cxn modelId="{0718D629-D371-486D-B191-5074D5A6925D}" type="presParOf" srcId="{EBEE7E3C-088D-4B9F-9B24-F8636E7F92B0}" destId="{7E1F618F-9F5B-4E16-83A5-EB855B764737}" srcOrd="0" destOrd="0" presId="urn:microsoft.com/office/officeart/2005/8/layout/hierarchy3"/>
    <dgm:cxn modelId="{0B9F6403-C9F1-43E7-A280-2DA6357F3425}" type="presParOf" srcId="{EBEE7E3C-088D-4B9F-9B24-F8636E7F92B0}" destId="{DAA1BF75-763D-4E2F-84F0-EA821328A21F}" srcOrd="1" destOrd="0" presId="urn:microsoft.com/office/officeart/2005/8/layout/hierarchy3"/>
    <dgm:cxn modelId="{55E2B58A-8022-460C-81AE-8BFABF1F9226}" type="presParOf" srcId="{98C0FCCD-F95F-4627-A140-83DACC6C3495}" destId="{D9346AD8-DDA7-45FB-8599-FE9998C38D6E}" srcOrd="1" destOrd="0" presId="urn:microsoft.com/office/officeart/2005/8/layout/hierarchy3"/>
    <dgm:cxn modelId="{2EFD8642-27E2-4A37-8188-28E56871A016}" type="presParOf" srcId="{D9346AD8-DDA7-45FB-8599-FE9998C38D6E}" destId="{06A94E47-BD95-4485-8812-5464BD4DDC7A}" srcOrd="0" destOrd="0" presId="urn:microsoft.com/office/officeart/2005/8/layout/hierarchy3"/>
    <dgm:cxn modelId="{ED77E36F-8F0A-4D84-833F-24423EBC68E4}" type="presParOf" srcId="{D9346AD8-DDA7-45FB-8599-FE9998C38D6E}" destId="{59537557-9781-44EA-981F-8CF746DAA9F7}" srcOrd="1" destOrd="0" presId="urn:microsoft.com/office/officeart/2005/8/layout/hierarchy3"/>
    <dgm:cxn modelId="{8AB874C9-F238-4262-B076-CB85426CD7BF}" type="presParOf" srcId="{D9346AD8-DDA7-45FB-8599-FE9998C38D6E}" destId="{8EA85065-CF1F-4650-AB54-CF664DF22EC5}" srcOrd="2" destOrd="0" presId="urn:microsoft.com/office/officeart/2005/8/layout/hierarchy3"/>
    <dgm:cxn modelId="{E2CAE4CD-12D9-4877-A6BA-6C666A627035}" type="presParOf" srcId="{D9346AD8-DDA7-45FB-8599-FE9998C38D6E}" destId="{7D1C599E-3074-448F-A880-7ED36F9EF80B}" srcOrd="3" destOrd="0" presId="urn:microsoft.com/office/officeart/2005/8/layout/hierarchy3"/>
    <dgm:cxn modelId="{63F306FF-B0AE-4DAB-943B-5E58889C5AA4}" type="presParOf" srcId="{50C24D12-FC10-4CFF-BF16-23EB6D53892F}" destId="{56483BE7-6ACC-435D-BAAB-54BB890EA729}" srcOrd="4" destOrd="0" presId="urn:microsoft.com/office/officeart/2005/8/layout/hierarchy3"/>
    <dgm:cxn modelId="{BB49B77A-C721-4098-999C-B1DB19A2B7F9}" type="presParOf" srcId="{56483BE7-6ACC-435D-BAAB-54BB890EA729}" destId="{E603CF39-3B5B-41F3-A317-1079FB914526}" srcOrd="0" destOrd="0" presId="urn:microsoft.com/office/officeart/2005/8/layout/hierarchy3"/>
    <dgm:cxn modelId="{11A6103D-1596-4162-BFA7-4AE6221569F6}" type="presParOf" srcId="{E603CF39-3B5B-41F3-A317-1079FB914526}" destId="{8AD565B2-D75B-4A79-BA81-B7E16F450D1B}" srcOrd="0" destOrd="0" presId="urn:microsoft.com/office/officeart/2005/8/layout/hierarchy3"/>
    <dgm:cxn modelId="{1E4F649B-0380-49F2-B68F-D543B6F1848B}" type="presParOf" srcId="{E603CF39-3B5B-41F3-A317-1079FB914526}" destId="{48B299C1-0BE8-4A7B-B8D7-A1409BD7DDEE}" srcOrd="1" destOrd="0" presId="urn:microsoft.com/office/officeart/2005/8/layout/hierarchy3"/>
    <dgm:cxn modelId="{4A4A6609-8605-48B2-9BD5-C89AC48E97A3}" type="presParOf" srcId="{56483BE7-6ACC-435D-BAAB-54BB890EA729}" destId="{C1B44948-552D-40CD-BA64-2C55FCB93041}" srcOrd="1" destOrd="0" presId="urn:microsoft.com/office/officeart/2005/8/layout/hierarchy3"/>
    <dgm:cxn modelId="{AC49951B-5B0C-4157-B67B-902BC75E3643}" type="presParOf" srcId="{C1B44948-552D-40CD-BA64-2C55FCB93041}" destId="{60532B89-A351-4229-B707-DD12E94F5029}" srcOrd="0" destOrd="0" presId="urn:microsoft.com/office/officeart/2005/8/layout/hierarchy3"/>
    <dgm:cxn modelId="{7C191F67-3A65-4A31-BB88-D6C0826C1035}" type="presParOf" srcId="{C1B44948-552D-40CD-BA64-2C55FCB93041}" destId="{4DEB91E4-D5AC-4D77-B675-4C27F8FE3E63}" srcOrd="1" destOrd="0" presId="urn:microsoft.com/office/officeart/2005/8/layout/hierarchy3"/>
    <dgm:cxn modelId="{A84EDDA2-9B8C-4A3E-A2F8-6F80C3ACDD44}" type="presParOf" srcId="{C1B44948-552D-40CD-BA64-2C55FCB93041}" destId="{8674A116-D9BB-483A-8E90-810A04959481}" srcOrd="2" destOrd="0" presId="urn:microsoft.com/office/officeart/2005/8/layout/hierarchy3"/>
    <dgm:cxn modelId="{C23658AB-7C45-4418-B64C-35EB0B2203EC}" type="presParOf" srcId="{C1B44948-552D-40CD-BA64-2C55FCB93041}" destId="{B74C63A2-424E-432C-B8ED-4EA025F77951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3458D8B-04B8-4001-8D80-6C38566068FC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3FC4FC2-79B4-45AC-9A04-AE0E9CD2D566}">
      <dgm:prSet/>
      <dgm:spPr/>
      <dgm:t>
        <a:bodyPr/>
        <a:lstStyle/>
        <a:p>
          <a:pPr>
            <a:lnSpc>
              <a:spcPct val="100000"/>
            </a:lnSpc>
          </a:pPr>
          <a:r>
            <a:rPr lang="en-GB">
              <a:latin typeface="Arial" panose="020B0604020202020204" pitchFamily="34" charset="0"/>
              <a:cs typeface="Arial" panose="020B0604020202020204" pitchFamily="34" charset="0"/>
            </a:rPr>
            <a:t>Stories are data with soul: sharing CoP themes</a:t>
          </a:r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C30E13C-C846-4AA9-AA39-4F8CCDFB6E74}" type="parTrans" cxnId="{764143C8-CCC7-4EE5-B33E-DF4D31AC58DF}">
      <dgm:prSet/>
      <dgm:spPr/>
      <dgm:t>
        <a:bodyPr/>
        <a:lstStyle/>
        <a:p>
          <a:endParaRPr lang="en-US"/>
        </a:p>
      </dgm:t>
    </dgm:pt>
    <dgm:pt modelId="{0D2FF512-2732-4550-82A4-221BAC26DDF4}" type="sibTrans" cxnId="{764143C8-CCC7-4EE5-B33E-DF4D31AC58DF}">
      <dgm:prSet/>
      <dgm:spPr/>
      <dgm:t>
        <a:bodyPr/>
        <a:lstStyle/>
        <a:p>
          <a:endParaRPr lang="en-US"/>
        </a:p>
      </dgm:t>
    </dgm:pt>
    <dgm:pt modelId="{32A117E4-7163-4E66-A0E7-669A9BA112B4}">
      <dgm:prSet/>
      <dgm:spPr/>
      <dgm:t>
        <a:bodyPr/>
        <a:lstStyle/>
        <a:p>
          <a:pPr>
            <a:lnSpc>
              <a:spcPct val="100000"/>
            </a:lnSpc>
          </a:pPr>
          <a:r>
            <a:rPr lang="en-GB">
              <a:latin typeface="Arial" panose="020B0604020202020204" pitchFamily="34" charset="0"/>
              <a:cs typeface="Arial" panose="020B0604020202020204" pitchFamily="34" charset="0"/>
            </a:rPr>
            <a:t>Strengths and learnings focussed on participation and engagement</a:t>
          </a:r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1E742A6-7B64-4713-936F-BC55D1CEDCB0}" type="parTrans" cxnId="{F3BA7B85-BBDE-43E6-A467-F004B015D3FD}">
      <dgm:prSet/>
      <dgm:spPr/>
      <dgm:t>
        <a:bodyPr/>
        <a:lstStyle/>
        <a:p>
          <a:endParaRPr lang="en-US"/>
        </a:p>
      </dgm:t>
    </dgm:pt>
    <dgm:pt modelId="{537E20DB-9E53-42BA-8BA4-1F0D934AC2EA}" type="sibTrans" cxnId="{F3BA7B85-BBDE-43E6-A467-F004B015D3FD}">
      <dgm:prSet/>
      <dgm:spPr/>
      <dgm:t>
        <a:bodyPr/>
        <a:lstStyle/>
        <a:p>
          <a:endParaRPr lang="en-US"/>
        </a:p>
      </dgm:t>
    </dgm:pt>
    <dgm:pt modelId="{261DF04F-31CC-4006-BBA3-79621771FD8D}">
      <dgm:prSet/>
      <dgm:spPr/>
      <dgm:t>
        <a:bodyPr/>
        <a:lstStyle/>
        <a:p>
          <a:pPr>
            <a:lnSpc>
              <a:spcPct val="100000"/>
            </a:lnSpc>
          </a:pPr>
          <a:r>
            <a:rPr lang="en-GB">
              <a:latin typeface="Arial" panose="020B0604020202020204" pitchFamily="34" charset="0"/>
              <a:cs typeface="Arial" panose="020B0604020202020204" pitchFamily="34" charset="0"/>
            </a:rPr>
            <a:t>Sustainability and leadership support </a:t>
          </a:r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8466D34-201B-4CB3-B210-6AB4C66B56F2}" type="parTrans" cxnId="{9FB2A2E8-22FC-4612-AF8E-56AF6B7ECBC7}">
      <dgm:prSet/>
      <dgm:spPr/>
      <dgm:t>
        <a:bodyPr/>
        <a:lstStyle/>
        <a:p>
          <a:endParaRPr lang="en-US"/>
        </a:p>
      </dgm:t>
    </dgm:pt>
    <dgm:pt modelId="{F1801648-6129-42DF-9790-EEB37CFB5E51}" type="sibTrans" cxnId="{9FB2A2E8-22FC-4612-AF8E-56AF6B7ECBC7}">
      <dgm:prSet/>
      <dgm:spPr/>
      <dgm:t>
        <a:bodyPr/>
        <a:lstStyle/>
        <a:p>
          <a:endParaRPr lang="en-US"/>
        </a:p>
      </dgm:t>
    </dgm:pt>
    <dgm:pt modelId="{4BA630E2-94DF-44C5-A7DC-5D3D41CC3283}" type="pres">
      <dgm:prSet presAssocID="{A3458D8B-04B8-4001-8D80-6C38566068FC}" presName="root" presStyleCnt="0">
        <dgm:presLayoutVars>
          <dgm:dir/>
          <dgm:resizeHandles val="exact"/>
        </dgm:presLayoutVars>
      </dgm:prSet>
      <dgm:spPr/>
    </dgm:pt>
    <dgm:pt modelId="{5952F5BE-16C6-4D19-B36B-3BE8E25371B4}" type="pres">
      <dgm:prSet presAssocID="{33FC4FC2-79B4-45AC-9A04-AE0E9CD2D566}" presName="compNode" presStyleCnt="0"/>
      <dgm:spPr/>
    </dgm:pt>
    <dgm:pt modelId="{41F4EAD3-A525-4C3E-9A88-24BD478495FF}" type="pres">
      <dgm:prSet presAssocID="{33FC4FC2-79B4-45AC-9A04-AE0E9CD2D566}" presName="bgRect" presStyleLbl="bgShp" presStyleIdx="0" presStyleCnt="3" custLinFactNeighborY="-8995"/>
      <dgm:spPr/>
    </dgm:pt>
    <dgm:pt modelId="{BFDD42BA-CE14-4814-A987-B1D929A397E4}" type="pres">
      <dgm:prSet presAssocID="{33FC4FC2-79B4-45AC-9A04-AE0E9CD2D566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odcast"/>
        </a:ext>
      </dgm:extLst>
    </dgm:pt>
    <dgm:pt modelId="{31B85C08-4F5D-465A-A493-18C9E082FA57}" type="pres">
      <dgm:prSet presAssocID="{33FC4FC2-79B4-45AC-9A04-AE0E9CD2D566}" presName="spaceRect" presStyleCnt="0"/>
      <dgm:spPr/>
    </dgm:pt>
    <dgm:pt modelId="{5F33D449-B619-4D5F-894F-B02554912ADD}" type="pres">
      <dgm:prSet presAssocID="{33FC4FC2-79B4-45AC-9A04-AE0E9CD2D566}" presName="parTx" presStyleLbl="revTx" presStyleIdx="0" presStyleCnt="3">
        <dgm:presLayoutVars>
          <dgm:chMax val="0"/>
          <dgm:chPref val="0"/>
        </dgm:presLayoutVars>
      </dgm:prSet>
      <dgm:spPr/>
    </dgm:pt>
    <dgm:pt modelId="{099CFAF5-D646-47EA-B599-B881EB28A34D}" type="pres">
      <dgm:prSet presAssocID="{0D2FF512-2732-4550-82A4-221BAC26DDF4}" presName="sibTrans" presStyleCnt="0"/>
      <dgm:spPr/>
    </dgm:pt>
    <dgm:pt modelId="{AD0167DC-0DE5-4DCD-A188-4BD6BFBF1DE3}" type="pres">
      <dgm:prSet presAssocID="{32A117E4-7163-4E66-A0E7-669A9BA112B4}" presName="compNode" presStyleCnt="0"/>
      <dgm:spPr/>
    </dgm:pt>
    <dgm:pt modelId="{383D8ADA-7D62-4A17-B913-8DFDF601F53B}" type="pres">
      <dgm:prSet presAssocID="{32A117E4-7163-4E66-A0E7-669A9BA112B4}" presName="bgRect" presStyleLbl="bgShp" presStyleIdx="1" presStyleCnt="3"/>
      <dgm:spPr/>
    </dgm:pt>
    <dgm:pt modelId="{7A1F8C81-0403-4364-ADC1-CF7E3E8BF9F7}" type="pres">
      <dgm:prSet presAssocID="{32A117E4-7163-4E66-A0E7-669A9BA112B4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311D45B8-8BE3-4F41-9478-71423F3A04E5}" type="pres">
      <dgm:prSet presAssocID="{32A117E4-7163-4E66-A0E7-669A9BA112B4}" presName="spaceRect" presStyleCnt="0"/>
      <dgm:spPr/>
    </dgm:pt>
    <dgm:pt modelId="{855CF71C-0845-48AE-9882-D6F7EAC45751}" type="pres">
      <dgm:prSet presAssocID="{32A117E4-7163-4E66-A0E7-669A9BA112B4}" presName="parTx" presStyleLbl="revTx" presStyleIdx="1" presStyleCnt="3">
        <dgm:presLayoutVars>
          <dgm:chMax val="0"/>
          <dgm:chPref val="0"/>
        </dgm:presLayoutVars>
      </dgm:prSet>
      <dgm:spPr/>
    </dgm:pt>
    <dgm:pt modelId="{DC238610-31ED-4A3E-AB5A-2F33705605B9}" type="pres">
      <dgm:prSet presAssocID="{537E20DB-9E53-42BA-8BA4-1F0D934AC2EA}" presName="sibTrans" presStyleCnt="0"/>
      <dgm:spPr/>
    </dgm:pt>
    <dgm:pt modelId="{A43A5A94-A601-47D6-8268-3A74C3D1B1C8}" type="pres">
      <dgm:prSet presAssocID="{261DF04F-31CC-4006-BBA3-79621771FD8D}" presName="compNode" presStyleCnt="0"/>
      <dgm:spPr/>
    </dgm:pt>
    <dgm:pt modelId="{9B234196-78C1-4E7A-A2BF-FDFADF422F49}" type="pres">
      <dgm:prSet presAssocID="{261DF04F-31CC-4006-BBA3-79621771FD8D}" presName="bgRect" presStyleLbl="bgShp" presStyleIdx="2" presStyleCnt="3"/>
      <dgm:spPr/>
    </dgm:pt>
    <dgm:pt modelId="{73161F20-6B34-490E-9867-47E14B166BCF}" type="pres">
      <dgm:prSet presAssocID="{261DF04F-31CC-4006-BBA3-79621771FD8D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Group"/>
        </a:ext>
      </dgm:extLst>
    </dgm:pt>
    <dgm:pt modelId="{8470DB36-72D7-4025-9C57-40E4E6E3DC08}" type="pres">
      <dgm:prSet presAssocID="{261DF04F-31CC-4006-BBA3-79621771FD8D}" presName="spaceRect" presStyleCnt="0"/>
      <dgm:spPr/>
    </dgm:pt>
    <dgm:pt modelId="{A17AA9BF-7F1B-4A33-8997-1992FDD862ED}" type="pres">
      <dgm:prSet presAssocID="{261DF04F-31CC-4006-BBA3-79621771FD8D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59DFC404-022E-4589-B2A7-FE3F1258C77C}" type="presOf" srcId="{A3458D8B-04B8-4001-8D80-6C38566068FC}" destId="{4BA630E2-94DF-44C5-A7DC-5D3D41CC3283}" srcOrd="0" destOrd="0" presId="urn:microsoft.com/office/officeart/2018/2/layout/IconVerticalSolidList"/>
    <dgm:cxn modelId="{25E94817-C0A2-4021-ABB0-B4B30F53BBA4}" type="presOf" srcId="{32A117E4-7163-4E66-A0E7-669A9BA112B4}" destId="{855CF71C-0845-48AE-9882-D6F7EAC45751}" srcOrd="0" destOrd="0" presId="urn:microsoft.com/office/officeart/2018/2/layout/IconVerticalSolidList"/>
    <dgm:cxn modelId="{59D54E40-CFE7-4E30-8A64-68ADF867DA1D}" type="presOf" srcId="{261DF04F-31CC-4006-BBA3-79621771FD8D}" destId="{A17AA9BF-7F1B-4A33-8997-1992FDD862ED}" srcOrd="0" destOrd="0" presId="urn:microsoft.com/office/officeart/2018/2/layout/IconVerticalSolidList"/>
    <dgm:cxn modelId="{90E15B7B-011B-4D85-91EB-1DC398CB6518}" type="presOf" srcId="{33FC4FC2-79B4-45AC-9A04-AE0E9CD2D566}" destId="{5F33D449-B619-4D5F-894F-B02554912ADD}" srcOrd="0" destOrd="0" presId="urn:microsoft.com/office/officeart/2018/2/layout/IconVerticalSolidList"/>
    <dgm:cxn modelId="{F3BA7B85-BBDE-43E6-A467-F004B015D3FD}" srcId="{A3458D8B-04B8-4001-8D80-6C38566068FC}" destId="{32A117E4-7163-4E66-A0E7-669A9BA112B4}" srcOrd="1" destOrd="0" parTransId="{F1E742A6-7B64-4713-936F-BC55D1CEDCB0}" sibTransId="{537E20DB-9E53-42BA-8BA4-1F0D934AC2EA}"/>
    <dgm:cxn modelId="{764143C8-CCC7-4EE5-B33E-DF4D31AC58DF}" srcId="{A3458D8B-04B8-4001-8D80-6C38566068FC}" destId="{33FC4FC2-79B4-45AC-9A04-AE0E9CD2D566}" srcOrd="0" destOrd="0" parTransId="{CC30E13C-C846-4AA9-AA39-4F8CCDFB6E74}" sibTransId="{0D2FF512-2732-4550-82A4-221BAC26DDF4}"/>
    <dgm:cxn modelId="{9FB2A2E8-22FC-4612-AF8E-56AF6B7ECBC7}" srcId="{A3458D8B-04B8-4001-8D80-6C38566068FC}" destId="{261DF04F-31CC-4006-BBA3-79621771FD8D}" srcOrd="2" destOrd="0" parTransId="{C8466D34-201B-4CB3-B210-6AB4C66B56F2}" sibTransId="{F1801648-6129-42DF-9790-EEB37CFB5E51}"/>
    <dgm:cxn modelId="{D8458F10-EE13-4B50-870C-693D87C77505}" type="presParOf" srcId="{4BA630E2-94DF-44C5-A7DC-5D3D41CC3283}" destId="{5952F5BE-16C6-4D19-B36B-3BE8E25371B4}" srcOrd="0" destOrd="0" presId="urn:microsoft.com/office/officeart/2018/2/layout/IconVerticalSolidList"/>
    <dgm:cxn modelId="{FBB9DB07-723F-41F1-97B5-DA7116973F85}" type="presParOf" srcId="{5952F5BE-16C6-4D19-B36B-3BE8E25371B4}" destId="{41F4EAD3-A525-4C3E-9A88-24BD478495FF}" srcOrd="0" destOrd="0" presId="urn:microsoft.com/office/officeart/2018/2/layout/IconVerticalSolidList"/>
    <dgm:cxn modelId="{638B8249-79C9-4A4D-B157-FDF2CEA5C424}" type="presParOf" srcId="{5952F5BE-16C6-4D19-B36B-3BE8E25371B4}" destId="{BFDD42BA-CE14-4814-A987-B1D929A397E4}" srcOrd="1" destOrd="0" presId="urn:microsoft.com/office/officeart/2018/2/layout/IconVerticalSolidList"/>
    <dgm:cxn modelId="{405C91A5-ECAF-4691-90A0-F2F4555BAECD}" type="presParOf" srcId="{5952F5BE-16C6-4D19-B36B-3BE8E25371B4}" destId="{31B85C08-4F5D-465A-A493-18C9E082FA57}" srcOrd="2" destOrd="0" presId="urn:microsoft.com/office/officeart/2018/2/layout/IconVerticalSolidList"/>
    <dgm:cxn modelId="{F8C24780-199A-4AC4-A86E-0AFBF533C510}" type="presParOf" srcId="{5952F5BE-16C6-4D19-B36B-3BE8E25371B4}" destId="{5F33D449-B619-4D5F-894F-B02554912ADD}" srcOrd="3" destOrd="0" presId="urn:microsoft.com/office/officeart/2018/2/layout/IconVerticalSolidList"/>
    <dgm:cxn modelId="{70D25741-8E06-4664-9600-62919A7FCC4C}" type="presParOf" srcId="{4BA630E2-94DF-44C5-A7DC-5D3D41CC3283}" destId="{099CFAF5-D646-47EA-B599-B881EB28A34D}" srcOrd="1" destOrd="0" presId="urn:microsoft.com/office/officeart/2018/2/layout/IconVerticalSolidList"/>
    <dgm:cxn modelId="{9E2C511C-3BBF-4B40-A029-2368946DBEB1}" type="presParOf" srcId="{4BA630E2-94DF-44C5-A7DC-5D3D41CC3283}" destId="{AD0167DC-0DE5-4DCD-A188-4BD6BFBF1DE3}" srcOrd="2" destOrd="0" presId="urn:microsoft.com/office/officeart/2018/2/layout/IconVerticalSolidList"/>
    <dgm:cxn modelId="{D223B79F-4A6B-479A-B108-23024B13FCD8}" type="presParOf" srcId="{AD0167DC-0DE5-4DCD-A188-4BD6BFBF1DE3}" destId="{383D8ADA-7D62-4A17-B913-8DFDF601F53B}" srcOrd="0" destOrd="0" presId="urn:microsoft.com/office/officeart/2018/2/layout/IconVerticalSolidList"/>
    <dgm:cxn modelId="{5709BD6F-E73D-4D9F-B712-F5868C872AA3}" type="presParOf" srcId="{AD0167DC-0DE5-4DCD-A188-4BD6BFBF1DE3}" destId="{7A1F8C81-0403-4364-ADC1-CF7E3E8BF9F7}" srcOrd="1" destOrd="0" presId="urn:microsoft.com/office/officeart/2018/2/layout/IconVerticalSolidList"/>
    <dgm:cxn modelId="{60013C0A-1300-4E24-A1B0-DD03AE173C3B}" type="presParOf" srcId="{AD0167DC-0DE5-4DCD-A188-4BD6BFBF1DE3}" destId="{311D45B8-8BE3-4F41-9478-71423F3A04E5}" srcOrd="2" destOrd="0" presId="urn:microsoft.com/office/officeart/2018/2/layout/IconVerticalSolidList"/>
    <dgm:cxn modelId="{D1B655F2-8EA5-41A3-9FC6-D72BB9835419}" type="presParOf" srcId="{AD0167DC-0DE5-4DCD-A188-4BD6BFBF1DE3}" destId="{855CF71C-0845-48AE-9882-D6F7EAC45751}" srcOrd="3" destOrd="0" presId="urn:microsoft.com/office/officeart/2018/2/layout/IconVerticalSolidList"/>
    <dgm:cxn modelId="{D19CC13C-37F4-4F7D-93E8-AE49B196C653}" type="presParOf" srcId="{4BA630E2-94DF-44C5-A7DC-5D3D41CC3283}" destId="{DC238610-31ED-4A3E-AB5A-2F33705605B9}" srcOrd="3" destOrd="0" presId="urn:microsoft.com/office/officeart/2018/2/layout/IconVerticalSolidList"/>
    <dgm:cxn modelId="{D580F8DA-F5E1-4E31-AB4D-4871ACBFFCB6}" type="presParOf" srcId="{4BA630E2-94DF-44C5-A7DC-5D3D41CC3283}" destId="{A43A5A94-A601-47D6-8268-3A74C3D1B1C8}" srcOrd="4" destOrd="0" presId="urn:microsoft.com/office/officeart/2018/2/layout/IconVerticalSolidList"/>
    <dgm:cxn modelId="{A6BA86BA-F975-4E16-9D10-382AC47D014E}" type="presParOf" srcId="{A43A5A94-A601-47D6-8268-3A74C3D1B1C8}" destId="{9B234196-78C1-4E7A-A2BF-FDFADF422F49}" srcOrd="0" destOrd="0" presId="urn:microsoft.com/office/officeart/2018/2/layout/IconVerticalSolidList"/>
    <dgm:cxn modelId="{C8860B51-D27A-4F44-910D-434A0E79D944}" type="presParOf" srcId="{A43A5A94-A601-47D6-8268-3A74C3D1B1C8}" destId="{73161F20-6B34-490E-9867-47E14B166BCF}" srcOrd="1" destOrd="0" presId="urn:microsoft.com/office/officeart/2018/2/layout/IconVerticalSolidList"/>
    <dgm:cxn modelId="{6EDBEBD4-5634-4613-AA23-1358A9926D95}" type="presParOf" srcId="{A43A5A94-A601-47D6-8268-3A74C3D1B1C8}" destId="{8470DB36-72D7-4025-9C57-40E4E6E3DC08}" srcOrd="2" destOrd="0" presId="urn:microsoft.com/office/officeart/2018/2/layout/IconVerticalSolidList"/>
    <dgm:cxn modelId="{5D9D3985-D8CA-42EA-B533-41DE16CFF84E}" type="presParOf" srcId="{A43A5A94-A601-47D6-8268-3A74C3D1B1C8}" destId="{A17AA9BF-7F1B-4A33-8997-1992FDD862ED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DC0A96-5997-483E-86AB-0D2D33BA507E}">
      <dsp:nvSpPr>
        <dsp:cNvPr id="0" name=""/>
        <dsp:cNvSpPr/>
      </dsp:nvSpPr>
      <dsp:spPr>
        <a:xfrm>
          <a:off x="3520" y="219837"/>
          <a:ext cx="1905834" cy="1143500"/>
        </a:xfrm>
        <a:prstGeom prst="rect">
          <a:avLst/>
        </a:prstGeom>
        <a:noFill/>
        <a:ln w="63500" cap="flat" cmpd="sng" algn="ctr">
          <a:solidFill>
            <a:srgbClr val="7030A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1" kern="1200">
              <a:solidFill>
                <a:schemeClr val="tx1"/>
              </a:solidFill>
            </a:rPr>
            <a:t>Communication, Engagement and Connections</a:t>
          </a:r>
        </a:p>
      </dsp:txBody>
      <dsp:txXfrm>
        <a:off x="3520" y="219837"/>
        <a:ext cx="1905834" cy="1143500"/>
      </dsp:txXfrm>
    </dsp:sp>
    <dsp:sp modelId="{27DA359A-6300-4525-9252-79851B002A88}">
      <dsp:nvSpPr>
        <dsp:cNvPr id="0" name=""/>
        <dsp:cNvSpPr/>
      </dsp:nvSpPr>
      <dsp:spPr>
        <a:xfrm>
          <a:off x="2099937" y="219837"/>
          <a:ext cx="1905834" cy="1143500"/>
        </a:xfrm>
        <a:prstGeom prst="rect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Over 2500 members</a:t>
          </a:r>
        </a:p>
      </dsp:txBody>
      <dsp:txXfrm>
        <a:off x="2099937" y="219837"/>
        <a:ext cx="1905834" cy="1143500"/>
      </dsp:txXfrm>
    </dsp:sp>
    <dsp:sp modelId="{8C81D428-E869-4A24-AFC3-630206285CD6}">
      <dsp:nvSpPr>
        <dsp:cNvPr id="0" name=""/>
        <dsp:cNvSpPr/>
      </dsp:nvSpPr>
      <dsp:spPr>
        <a:xfrm>
          <a:off x="4196355" y="219837"/>
          <a:ext cx="1905834" cy="1143500"/>
        </a:xfrm>
        <a:prstGeom prst="rect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Over 160 bulletins</a:t>
          </a:r>
        </a:p>
      </dsp:txBody>
      <dsp:txXfrm>
        <a:off x="4196355" y="219837"/>
        <a:ext cx="1905834" cy="1143500"/>
      </dsp:txXfrm>
    </dsp:sp>
    <dsp:sp modelId="{3DF7922F-1AF1-4D12-91CE-D5721473C2F8}">
      <dsp:nvSpPr>
        <dsp:cNvPr id="0" name=""/>
        <dsp:cNvSpPr/>
      </dsp:nvSpPr>
      <dsp:spPr>
        <a:xfrm>
          <a:off x="6292773" y="219837"/>
          <a:ext cx="1905834" cy="1143500"/>
        </a:xfrm>
        <a:prstGeom prst="rect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Careers event attendance to promote the profession</a:t>
          </a:r>
        </a:p>
      </dsp:txBody>
      <dsp:txXfrm>
        <a:off x="6292773" y="219837"/>
        <a:ext cx="1905834" cy="1143500"/>
      </dsp:txXfrm>
    </dsp:sp>
    <dsp:sp modelId="{BA97F046-80AC-4EBE-9A9A-7C002E60E342}">
      <dsp:nvSpPr>
        <dsp:cNvPr id="0" name=""/>
        <dsp:cNvSpPr/>
      </dsp:nvSpPr>
      <dsp:spPr>
        <a:xfrm>
          <a:off x="8389190" y="219837"/>
          <a:ext cx="1905834" cy="1143500"/>
        </a:xfrm>
        <a:prstGeom prst="rect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Connecting 11 Integrated Care Systems with Psychological Professions leads</a:t>
          </a:r>
        </a:p>
      </dsp:txBody>
      <dsp:txXfrm>
        <a:off x="8389190" y="219837"/>
        <a:ext cx="1905834" cy="1143500"/>
      </dsp:txXfrm>
    </dsp:sp>
    <dsp:sp modelId="{204A1EC5-100C-4A32-8672-F5A545EDA908}">
      <dsp:nvSpPr>
        <dsp:cNvPr id="0" name=""/>
        <dsp:cNvSpPr/>
      </dsp:nvSpPr>
      <dsp:spPr>
        <a:xfrm>
          <a:off x="0" y="1542006"/>
          <a:ext cx="1905834" cy="1143500"/>
        </a:xfrm>
        <a:prstGeom prst="rect">
          <a:avLst/>
        </a:prstGeom>
        <a:solidFill>
          <a:schemeClr val="bg1"/>
        </a:solidFill>
        <a:ln w="63500" cap="flat" cmpd="sng" algn="ctr">
          <a:solidFill>
            <a:srgbClr val="9900C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1" kern="1200">
              <a:solidFill>
                <a:schemeClr val="tx1"/>
              </a:solidFill>
            </a:rPr>
            <a:t>Sharing data driven  knowledge and supporting learning exchange</a:t>
          </a:r>
        </a:p>
      </dsp:txBody>
      <dsp:txXfrm>
        <a:off x="0" y="1542006"/>
        <a:ext cx="1905834" cy="1143500"/>
      </dsp:txXfrm>
    </dsp:sp>
    <dsp:sp modelId="{BA3EF4FC-3F0C-49A9-A88B-1737BD1F4289}">
      <dsp:nvSpPr>
        <dsp:cNvPr id="0" name=""/>
        <dsp:cNvSpPr/>
      </dsp:nvSpPr>
      <dsp:spPr>
        <a:xfrm>
          <a:off x="2099937" y="1553921"/>
          <a:ext cx="1905834" cy="1143500"/>
        </a:xfrm>
        <a:prstGeom prst="rect">
          <a:avLst/>
        </a:prstGeom>
        <a:solidFill>
          <a:srgbClr val="9900C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First Midlands Psychological Professions Workforce report in 2023</a:t>
          </a:r>
        </a:p>
      </dsp:txBody>
      <dsp:txXfrm>
        <a:off x="2099937" y="1553921"/>
        <a:ext cx="1905834" cy="1143500"/>
      </dsp:txXfrm>
    </dsp:sp>
    <dsp:sp modelId="{202ED423-6D01-49C6-A913-A337D022B52B}">
      <dsp:nvSpPr>
        <dsp:cNvPr id="0" name=""/>
        <dsp:cNvSpPr/>
      </dsp:nvSpPr>
      <dsp:spPr>
        <a:xfrm>
          <a:off x="4196355" y="1553921"/>
          <a:ext cx="1905834" cy="1143500"/>
        </a:xfrm>
        <a:prstGeom prst="rect">
          <a:avLst/>
        </a:prstGeom>
        <a:solidFill>
          <a:srgbClr val="9900C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Communities of Practice</a:t>
          </a:r>
        </a:p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50" kern="1200"/>
            <a:t>CPPO’s; Practitioners; Clinical Associates in Psychology (CAPS); Physical Healthcare; Assistant Psychologists and students</a:t>
          </a:r>
        </a:p>
      </dsp:txBody>
      <dsp:txXfrm>
        <a:off x="4196355" y="1553921"/>
        <a:ext cx="1905834" cy="1143500"/>
      </dsp:txXfrm>
    </dsp:sp>
    <dsp:sp modelId="{3964F6CD-FF23-4E6E-A615-0036443DF27A}">
      <dsp:nvSpPr>
        <dsp:cNvPr id="0" name=""/>
        <dsp:cNvSpPr/>
      </dsp:nvSpPr>
      <dsp:spPr>
        <a:xfrm>
          <a:off x="6292773" y="1553921"/>
          <a:ext cx="1905834" cy="1143500"/>
        </a:xfrm>
        <a:prstGeom prst="rect">
          <a:avLst/>
        </a:prstGeom>
        <a:solidFill>
          <a:srgbClr val="9900C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0" kern="1200" baseline="0"/>
            <a:t>Developing e-learning resources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baseline="0"/>
            <a:t>-  </a:t>
          </a:r>
          <a:r>
            <a:rPr lang="en-GB" sz="1100" kern="1200" baseline="0"/>
            <a:t>Skills into Practice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baseline="0"/>
            <a:t>- Psychological Practice in Physical Health ‘Fundamentals’</a:t>
          </a:r>
        </a:p>
      </dsp:txBody>
      <dsp:txXfrm>
        <a:off x="6292773" y="1553921"/>
        <a:ext cx="1905834" cy="1143500"/>
      </dsp:txXfrm>
    </dsp:sp>
    <dsp:sp modelId="{29D475DD-7EA4-4D8A-997A-8A50FB5BF0C1}">
      <dsp:nvSpPr>
        <dsp:cNvPr id="0" name=""/>
        <dsp:cNvSpPr/>
      </dsp:nvSpPr>
      <dsp:spPr>
        <a:xfrm>
          <a:off x="8389190" y="1553921"/>
          <a:ext cx="1905834" cy="1143500"/>
        </a:xfrm>
        <a:prstGeom prst="rect">
          <a:avLst/>
        </a:prstGeom>
        <a:solidFill>
          <a:srgbClr val="9900C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Supporting Equality, Diversity and Inclusivity 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- </a:t>
          </a:r>
          <a:r>
            <a:rPr lang="en-GB" sz="1200" kern="1200"/>
            <a:t>Ethnic representation in the workforce</a:t>
          </a:r>
          <a:endParaRPr lang="en-GB" sz="1400" kern="1200"/>
        </a:p>
      </dsp:txBody>
      <dsp:txXfrm>
        <a:off x="8389190" y="1553921"/>
        <a:ext cx="1905834" cy="1143500"/>
      </dsp:txXfrm>
    </dsp:sp>
    <dsp:sp modelId="{25AEA226-B532-4624-ADA0-1AE7D6F112CE}">
      <dsp:nvSpPr>
        <dsp:cNvPr id="0" name=""/>
        <dsp:cNvSpPr/>
      </dsp:nvSpPr>
      <dsp:spPr>
        <a:xfrm>
          <a:off x="3520" y="2888005"/>
          <a:ext cx="1905834" cy="1143500"/>
        </a:xfrm>
        <a:prstGeom prst="rect">
          <a:avLst/>
        </a:prstGeom>
        <a:noFill/>
        <a:ln w="63500" cap="flat" cmpd="sng" algn="ctr">
          <a:solidFill>
            <a:srgbClr val="9966FF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1" kern="1200">
              <a:solidFill>
                <a:schemeClr val="tx1"/>
              </a:solidFill>
            </a:rPr>
            <a:t>Professional advice informing professional practice and process</a:t>
          </a:r>
        </a:p>
      </dsp:txBody>
      <dsp:txXfrm>
        <a:off x="3520" y="2888005"/>
        <a:ext cx="1905834" cy="1143500"/>
      </dsp:txXfrm>
    </dsp:sp>
    <dsp:sp modelId="{36EBFAD2-E77D-4327-8582-58662604BF86}">
      <dsp:nvSpPr>
        <dsp:cNvPr id="0" name=""/>
        <dsp:cNvSpPr/>
      </dsp:nvSpPr>
      <dsp:spPr>
        <a:xfrm>
          <a:off x="2099937" y="2888005"/>
          <a:ext cx="1905834" cy="1143500"/>
        </a:xfrm>
        <a:prstGeom prst="rect">
          <a:avLst/>
        </a:prstGeom>
        <a:solidFill>
          <a:srgbClr val="9933F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Professional advice to NHS England Workforce, Training &amp; Education team</a:t>
          </a:r>
        </a:p>
      </dsp:txBody>
      <dsp:txXfrm>
        <a:off x="2099937" y="2888005"/>
        <a:ext cx="1905834" cy="1143500"/>
      </dsp:txXfrm>
    </dsp:sp>
    <dsp:sp modelId="{83CEB117-0762-47C5-8DBA-B29BF41DEE0F}">
      <dsp:nvSpPr>
        <dsp:cNvPr id="0" name=""/>
        <dsp:cNvSpPr/>
      </dsp:nvSpPr>
      <dsp:spPr>
        <a:xfrm>
          <a:off x="4196355" y="2888005"/>
          <a:ext cx="1905834" cy="1143500"/>
        </a:xfrm>
        <a:prstGeom prst="rect">
          <a:avLst/>
        </a:prstGeom>
        <a:solidFill>
          <a:srgbClr val="9933F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1200" kern="1200"/>
            <a:t>Over 1500 critical friend responses</a:t>
          </a:r>
        </a:p>
        <a:p>
          <a:pPr marL="0"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200" kern="1200"/>
        </a:p>
      </dsp:txBody>
      <dsp:txXfrm>
        <a:off x="4196355" y="2888005"/>
        <a:ext cx="1905834" cy="1143500"/>
      </dsp:txXfrm>
    </dsp:sp>
    <dsp:sp modelId="{B5D4B339-FD89-461C-80A9-11914932F714}">
      <dsp:nvSpPr>
        <dsp:cNvPr id="0" name=""/>
        <dsp:cNvSpPr/>
      </dsp:nvSpPr>
      <dsp:spPr>
        <a:xfrm>
          <a:off x="6292773" y="2888005"/>
          <a:ext cx="1905834" cy="1143500"/>
        </a:xfrm>
        <a:prstGeom prst="rect">
          <a:avLst/>
        </a:prstGeom>
        <a:solidFill>
          <a:srgbClr val="9933F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1200" kern="1200"/>
            <a:t>Project to Connect Midlands Lived Experience Leads</a:t>
          </a:r>
        </a:p>
        <a:p>
          <a:pPr marL="0"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200" kern="1200"/>
        </a:p>
      </dsp:txBody>
      <dsp:txXfrm>
        <a:off x="6292773" y="2888005"/>
        <a:ext cx="1905834" cy="1143500"/>
      </dsp:txXfrm>
    </dsp:sp>
    <dsp:sp modelId="{ADEEA700-41BA-4F16-88F7-FEFFC2C709C0}">
      <dsp:nvSpPr>
        <dsp:cNvPr id="0" name=""/>
        <dsp:cNvSpPr/>
      </dsp:nvSpPr>
      <dsp:spPr>
        <a:xfrm>
          <a:off x="8389190" y="2888005"/>
          <a:ext cx="1905834" cy="1143500"/>
        </a:xfrm>
        <a:prstGeom prst="rect">
          <a:avLst/>
        </a:prstGeom>
        <a:solidFill>
          <a:srgbClr val="9933F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Other workstreams, such as Promoting Mental Health and Wellbeing Practitioners (MHWP) in specialist settings… and more</a:t>
          </a:r>
        </a:p>
      </dsp:txBody>
      <dsp:txXfrm>
        <a:off x="8389190" y="2888005"/>
        <a:ext cx="1905834" cy="11435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A17F87-6AA4-40FF-A6F4-CB6726C6C3F0}">
      <dsp:nvSpPr>
        <dsp:cNvPr id="0" name=""/>
        <dsp:cNvSpPr/>
      </dsp:nvSpPr>
      <dsp:spPr>
        <a:xfrm>
          <a:off x="3549" y="262173"/>
          <a:ext cx="1921734" cy="1153040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b="1" kern="1200">
              <a:solidFill>
                <a:srgbClr val="FFFF00"/>
              </a:solidFill>
            </a:rPr>
            <a:t>New government priorities</a:t>
          </a:r>
        </a:p>
      </dsp:txBody>
      <dsp:txXfrm>
        <a:off x="3549" y="262173"/>
        <a:ext cx="1921734" cy="1153040"/>
      </dsp:txXfrm>
    </dsp:sp>
    <dsp:sp modelId="{A3E7EB34-6B9F-4417-B3D8-EDCD65D569B9}">
      <dsp:nvSpPr>
        <dsp:cNvPr id="0" name=""/>
        <dsp:cNvSpPr/>
      </dsp:nvSpPr>
      <dsp:spPr>
        <a:xfrm>
          <a:off x="2117457" y="262173"/>
          <a:ext cx="1921734" cy="1153040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-2105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>
              <a:solidFill>
                <a:srgbClr val="FFFF00"/>
              </a:solidFill>
            </a:rPr>
            <a:t>Darzi Review</a:t>
          </a:r>
        </a:p>
      </dsp:txBody>
      <dsp:txXfrm>
        <a:off x="2117457" y="262173"/>
        <a:ext cx="1921734" cy="1153040"/>
      </dsp:txXfrm>
    </dsp:sp>
    <dsp:sp modelId="{996B6591-92D3-48D1-ACD9-625CA70798AD}">
      <dsp:nvSpPr>
        <dsp:cNvPr id="0" name=""/>
        <dsp:cNvSpPr/>
      </dsp:nvSpPr>
      <dsp:spPr>
        <a:xfrm>
          <a:off x="4231365" y="262173"/>
          <a:ext cx="1921734" cy="1153040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-4211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>
              <a:solidFill>
                <a:srgbClr val="FFFF00"/>
              </a:solidFill>
            </a:rPr>
            <a:t>10 Year Plan</a:t>
          </a:r>
        </a:p>
      </dsp:txBody>
      <dsp:txXfrm>
        <a:off x="4231365" y="262173"/>
        <a:ext cx="1921734" cy="1153040"/>
      </dsp:txXfrm>
    </dsp:sp>
    <dsp:sp modelId="{C88E3CF0-286B-4690-84AA-85B33B536C6B}">
      <dsp:nvSpPr>
        <dsp:cNvPr id="0" name=""/>
        <dsp:cNvSpPr/>
      </dsp:nvSpPr>
      <dsp:spPr>
        <a:xfrm>
          <a:off x="6345273" y="262173"/>
          <a:ext cx="1921734" cy="1153040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-6316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>
              <a:solidFill>
                <a:srgbClr val="FFFF00"/>
              </a:solidFill>
            </a:rPr>
            <a:t>Long Term Workforce Plan Refresh</a:t>
          </a:r>
        </a:p>
      </dsp:txBody>
      <dsp:txXfrm>
        <a:off x="6345273" y="262173"/>
        <a:ext cx="1921734" cy="1153040"/>
      </dsp:txXfrm>
    </dsp:sp>
    <dsp:sp modelId="{0BAAEEDD-CF2C-4E0F-90D8-133AC2EA3FE9}">
      <dsp:nvSpPr>
        <dsp:cNvPr id="0" name=""/>
        <dsp:cNvSpPr/>
      </dsp:nvSpPr>
      <dsp:spPr>
        <a:xfrm>
          <a:off x="8459181" y="262173"/>
          <a:ext cx="1921734" cy="1153040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-8421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>
              <a:solidFill>
                <a:srgbClr val="FFFF00"/>
              </a:solidFill>
            </a:rPr>
            <a:t>Spending Review</a:t>
          </a:r>
        </a:p>
      </dsp:txBody>
      <dsp:txXfrm>
        <a:off x="8459181" y="262173"/>
        <a:ext cx="1921734" cy="1153040"/>
      </dsp:txXfrm>
    </dsp:sp>
    <dsp:sp modelId="{2A3B1A43-DD18-4775-AFA1-33C00976C980}">
      <dsp:nvSpPr>
        <dsp:cNvPr id="0" name=""/>
        <dsp:cNvSpPr/>
      </dsp:nvSpPr>
      <dsp:spPr>
        <a:xfrm>
          <a:off x="3549" y="1607387"/>
          <a:ext cx="1921734" cy="1153040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-10526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b="1" kern="1200">
              <a:solidFill>
                <a:srgbClr val="FFC000"/>
              </a:solidFill>
            </a:rPr>
            <a:t>Service developments</a:t>
          </a:r>
        </a:p>
      </dsp:txBody>
      <dsp:txXfrm>
        <a:off x="3549" y="1607387"/>
        <a:ext cx="1921734" cy="1153040"/>
      </dsp:txXfrm>
    </dsp:sp>
    <dsp:sp modelId="{11C29212-CC62-45A1-AE22-421A9C06E7D1}">
      <dsp:nvSpPr>
        <dsp:cNvPr id="0" name=""/>
        <dsp:cNvSpPr/>
      </dsp:nvSpPr>
      <dsp:spPr>
        <a:xfrm>
          <a:off x="2117457" y="1607387"/>
          <a:ext cx="1921734" cy="1153040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-12632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>
              <a:solidFill>
                <a:srgbClr val="FFC000"/>
              </a:solidFill>
            </a:rPr>
            <a:t>Infected blood psychological service</a:t>
          </a:r>
        </a:p>
      </dsp:txBody>
      <dsp:txXfrm>
        <a:off x="2117457" y="1607387"/>
        <a:ext cx="1921734" cy="1153040"/>
      </dsp:txXfrm>
    </dsp:sp>
    <dsp:sp modelId="{4CF8FAE8-5663-4D1B-A4B3-D0372C7C7CD5}">
      <dsp:nvSpPr>
        <dsp:cNvPr id="0" name=""/>
        <dsp:cNvSpPr/>
      </dsp:nvSpPr>
      <dsp:spPr>
        <a:xfrm>
          <a:off x="4231365" y="1607387"/>
          <a:ext cx="1921734" cy="1153040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-14737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>
              <a:solidFill>
                <a:srgbClr val="FFC000"/>
              </a:solidFill>
            </a:rPr>
            <a:t>Autumn Statement 2023 Expansion of NHS Talking Therapies</a:t>
          </a:r>
        </a:p>
      </dsp:txBody>
      <dsp:txXfrm>
        <a:off x="4231365" y="1607387"/>
        <a:ext cx="1921734" cy="1153040"/>
      </dsp:txXfrm>
    </dsp:sp>
    <dsp:sp modelId="{27BCF10B-F65A-4BF9-86F5-9871E1EDEC56}">
      <dsp:nvSpPr>
        <dsp:cNvPr id="0" name=""/>
        <dsp:cNvSpPr/>
      </dsp:nvSpPr>
      <dsp:spPr>
        <a:xfrm>
          <a:off x="6345273" y="1607387"/>
          <a:ext cx="1921734" cy="1153040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-16842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>
              <a:solidFill>
                <a:srgbClr val="FFC000"/>
              </a:solidFill>
            </a:rPr>
            <a:t>Next steps for PT-SMHP and MHSTs</a:t>
          </a:r>
        </a:p>
      </dsp:txBody>
      <dsp:txXfrm>
        <a:off x="6345273" y="1607387"/>
        <a:ext cx="1921734" cy="1153040"/>
      </dsp:txXfrm>
    </dsp:sp>
    <dsp:sp modelId="{BFFD5201-5555-447B-84D2-785DB195D932}">
      <dsp:nvSpPr>
        <dsp:cNvPr id="0" name=""/>
        <dsp:cNvSpPr/>
      </dsp:nvSpPr>
      <dsp:spPr>
        <a:xfrm>
          <a:off x="8459181" y="1607387"/>
          <a:ext cx="1921734" cy="1153040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-18947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>
              <a:solidFill>
                <a:srgbClr val="FFC000"/>
              </a:solidFill>
            </a:rPr>
            <a:t>Schools of Psychological Professions</a:t>
          </a:r>
        </a:p>
      </dsp:txBody>
      <dsp:txXfrm>
        <a:off x="8459181" y="1607387"/>
        <a:ext cx="1921734" cy="1153040"/>
      </dsp:txXfrm>
    </dsp:sp>
    <dsp:sp modelId="{A82169BC-9773-45C0-A45D-A0C269FA9A45}">
      <dsp:nvSpPr>
        <dsp:cNvPr id="0" name=""/>
        <dsp:cNvSpPr/>
      </dsp:nvSpPr>
      <dsp:spPr>
        <a:xfrm>
          <a:off x="3549" y="2952602"/>
          <a:ext cx="1921734" cy="1153040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-2105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b="1" kern="1200">
              <a:solidFill>
                <a:schemeClr val="accent5"/>
              </a:solidFill>
            </a:rPr>
            <a:t>Guidance in development</a:t>
          </a:r>
        </a:p>
      </dsp:txBody>
      <dsp:txXfrm>
        <a:off x="3549" y="2952602"/>
        <a:ext cx="1921734" cy="1153040"/>
      </dsp:txXfrm>
    </dsp:sp>
    <dsp:sp modelId="{AF14078F-3A73-4233-A5F4-4F67EB19AA07}">
      <dsp:nvSpPr>
        <dsp:cNvPr id="0" name=""/>
        <dsp:cNvSpPr/>
      </dsp:nvSpPr>
      <dsp:spPr>
        <a:xfrm>
          <a:off x="2117457" y="2952602"/>
          <a:ext cx="1921734" cy="1153040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-23158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>
              <a:solidFill>
                <a:schemeClr val="accent5"/>
              </a:solidFill>
            </a:rPr>
            <a:t>Staying Safe from Suicide and Self-Harm</a:t>
          </a:r>
        </a:p>
      </dsp:txBody>
      <dsp:txXfrm>
        <a:off x="2117457" y="2952602"/>
        <a:ext cx="1921734" cy="1153040"/>
      </dsp:txXfrm>
    </dsp:sp>
    <dsp:sp modelId="{99105ADF-A9DD-4D4A-9A1B-F88FB00C7312}">
      <dsp:nvSpPr>
        <dsp:cNvPr id="0" name=""/>
        <dsp:cNvSpPr/>
      </dsp:nvSpPr>
      <dsp:spPr>
        <a:xfrm>
          <a:off x="4231365" y="2952602"/>
          <a:ext cx="1921734" cy="1153040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-2526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>
              <a:solidFill>
                <a:schemeClr val="accent5"/>
              </a:solidFill>
            </a:rPr>
            <a:t>Recognised Registers</a:t>
          </a:r>
        </a:p>
      </dsp:txBody>
      <dsp:txXfrm>
        <a:off x="4231365" y="2952602"/>
        <a:ext cx="1921734" cy="1153040"/>
      </dsp:txXfrm>
    </dsp:sp>
    <dsp:sp modelId="{398951F2-DF5A-4F36-A0F4-BA4C2CD49928}">
      <dsp:nvSpPr>
        <dsp:cNvPr id="0" name=""/>
        <dsp:cNvSpPr/>
      </dsp:nvSpPr>
      <dsp:spPr>
        <a:xfrm>
          <a:off x="6345273" y="2952602"/>
          <a:ext cx="1921734" cy="1153040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-27368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>
              <a:solidFill>
                <a:schemeClr val="accent5"/>
              </a:solidFill>
            </a:rPr>
            <a:t>Blended Learning</a:t>
          </a:r>
        </a:p>
      </dsp:txBody>
      <dsp:txXfrm>
        <a:off x="6345273" y="2952602"/>
        <a:ext cx="1921734" cy="1153040"/>
      </dsp:txXfrm>
    </dsp:sp>
    <dsp:sp modelId="{7080E197-1941-44D5-89C3-D12FC823DE3C}">
      <dsp:nvSpPr>
        <dsp:cNvPr id="0" name=""/>
        <dsp:cNvSpPr/>
      </dsp:nvSpPr>
      <dsp:spPr>
        <a:xfrm>
          <a:off x="8459181" y="2952602"/>
          <a:ext cx="1921734" cy="1153040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-29474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>
              <a:solidFill>
                <a:schemeClr val="accent5"/>
              </a:solidFill>
            </a:rPr>
            <a:t>Psychological Practitioner Preceptorship</a:t>
          </a:r>
        </a:p>
      </dsp:txBody>
      <dsp:txXfrm>
        <a:off x="8459181" y="2952602"/>
        <a:ext cx="1921734" cy="1153040"/>
      </dsp:txXfrm>
    </dsp:sp>
    <dsp:sp modelId="{5B4F173A-0430-486A-98EB-48ACFC9371C2}">
      <dsp:nvSpPr>
        <dsp:cNvPr id="0" name=""/>
        <dsp:cNvSpPr/>
      </dsp:nvSpPr>
      <dsp:spPr>
        <a:xfrm>
          <a:off x="3549" y="4297816"/>
          <a:ext cx="1921734" cy="1153040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-31579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b="1" kern="1200">
              <a:solidFill>
                <a:schemeClr val="bg1"/>
              </a:solidFill>
            </a:rPr>
            <a:t>Issues raised by the group</a:t>
          </a:r>
        </a:p>
      </dsp:txBody>
      <dsp:txXfrm>
        <a:off x="3549" y="4297816"/>
        <a:ext cx="1921734" cy="1153040"/>
      </dsp:txXfrm>
    </dsp:sp>
    <dsp:sp modelId="{AEEC1524-AD62-4ECA-BB0A-CEBEB07A6C75}">
      <dsp:nvSpPr>
        <dsp:cNvPr id="0" name=""/>
        <dsp:cNvSpPr/>
      </dsp:nvSpPr>
      <dsp:spPr>
        <a:xfrm>
          <a:off x="2117457" y="4297816"/>
          <a:ext cx="1921734" cy="1153040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-33684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>
              <a:solidFill>
                <a:schemeClr val="bg1"/>
              </a:solidFill>
            </a:rPr>
            <a:t>Career pathways and senior roles</a:t>
          </a:r>
        </a:p>
      </dsp:txBody>
      <dsp:txXfrm>
        <a:off x="2117457" y="4297816"/>
        <a:ext cx="1921734" cy="1153040"/>
      </dsp:txXfrm>
    </dsp:sp>
    <dsp:sp modelId="{E71BA379-1B54-4FBC-AB36-F7DE48C9E362}">
      <dsp:nvSpPr>
        <dsp:cNvPr id="0" name=""/>
        <dsp:cNvSpPr/>
      </dsp:nvSpPr>
      <dsp:spPr>
        <a:xfrm>
          <a:off x="4231365" y="4297816"/>
          <a:ext cx="1921734" cy="1153040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-35789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>
              <a:solidFill>
                <a:schemeClr val="bg1"/>
              </a:solidFill>
            </a:rPr>
            <a:t>Child Mental Health</a:t>
          </a:r>
        </a:p>
      </dsp:txBody>
      <dsp:txXfrm>
        <a:off x="4231365" y="4297816"/>
        <a:ext cx="1921734" cy="1153040"/>
      </dsp:txXfrm>
    </dsp:sp>
    <dsp:sp modelId="{9F4F871F-0A83-449B-87DA-C4C168554481}">
      <dsp:nvSpPr>
        <dsp:cNvPr id="0" name=""/>
        <dsp:cNvSpPr/>
      </dsp:nvSpPr>
      <dsp:spPr>
        <a:xfrm>
          <a:off x="6345273" y="4297816"/>
          <a:ext cx="1921734" cy="1153040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-37895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>
              <a:solidFill>
                <a:schemeClr val="bg1"/>
              </a:solidFill>
            </a:rPr>
            <a:t>Recruitment and retention</a:t>
          </a:r>
        </a:p>
      </dsp:txBody>
      <dsp:txXfrm>
        <a:off x="6345273" y="4297816"/>
        <a:ext cx="1921734" cy="1153040"/>
      </dsp:txXfrm>
    </dsp:sp>
    <dsp:sp modelId="{56E23C9C-D8B8-41A9-9718-36C67E23F728}">
      <dsp:nvSpPr>
        <dsp:cNvPr id="0" name=""/>
        <dsp:cNvSpPr/>
      </dsp:nvSpPr>
      <dsp:spPr>
        <a:xfrm>
          <a:off x="8459181" y="4297816"/>
          <a:ext cx="1921734" cy="1153040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>
              <a:solidFill>
                <a:schemeClr val="bg1"/>
              </a:solidFill>
            </a:rPr>
            <a:t>Scope of practice for new roles</a:t>
          </a:r>
        </a:p>
      </dsp:txBody>
      <dsp:txXfrm>
        <a:off x="8459181" y="4297816"/>
        <a:ext cx="1921734" cy="115304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DD9A0D-FD55-4A31-9C21-780BE26B81FA}">
      <dsp:nvSpPr>
        <dsp:cNvPr id="0" name=""/>
        <dsp:cNvSpPr/>
      </dsp:nvSpPr>
      <dsp:spPr>
        <a:xfrm>
          <a:off x="5534" y="1728360"/>
          <a:ext cx="1887322" cy="943661"/>
        </a:xfrm>
        <a:prstGeom prst="roundRect">
          <a:avLst>
            <a:gd name="adj" fmla="val 10000"/>
          </a:avLst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0" kern="1200">
              <a:latin typeface="Arial" panose="020B0604020202020204" pitchFamily="34" charset="0"/>
              <a:cs typeface="Arial" panose="020B0604020202020204" pitchFamily="34" charset="0"/>
            </a:rPr>
            <a:t>Chief Psychological Professions Officers (CPPO) </a:t>
          </a:r>
        </a:p>
      </dsp:txBody>
      <dsp:txXfrm>
        <a:off x="33173" y="1755999"/>
        <a:ext cx="1832044" cy="888383"/>
      </dsp:txXfrm>
    </dsp:sp>
    <dsp:sp modelId="{39AD1DE4-52AE-4CC7-8063-6C389A874AA9}">
      <dsp:nvSpPr>
        <dsp:cNvPr id="0" name=""/>
        <dsp:cNvSpPr/>
      </dsp:nvSpPr>
      <dsp:spPr>
        <a:xfrm>
          <a:off x="194266" y="2672021"/>
          <a:ext cx="188732" cy="7077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07746"/>
              </a:lnTo>
              <a:lnTo>
                <a:pt x="188732" y="70774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CD57F9-5C1A-45ED-83E9-0824ACA42F1F}">
      <dsp:nvSpPr>
        <dsp:cNvPr id="0" name=""/>
        <dsp:cNvSpPr/>
      </dsp:nvSpPr>
      <dsp:spPr>
        <a:xfrm>
          <a:off x="382999" y="2907936"/>
          <a:ext cx="1509858" cy="9436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0" kern="1200">
              <a:latin typeface="Arial" panose="020B0604020202020204" pitchFamily="34" charset="0"/>
              <a:cs typeface="Arial" panose="020B0604020202020204" pitchFamily="34" charset="0"/>
            </a:rPr>
            <a:t>Quarterly/3 per year for 2hrs</a:t>
          </a:r>
        </a:p>
      </dsp:txBody>
      <dsp:txXfrm>
        <a:off x="410638" y="2935575"/>
        <a:ext cx="1454580" cy="888383"/>
      </dsp:txXfrm>
    </dsp:sp>
    <dsp:sp modelId="{B93AFC75-26DB-4B42-AA5E-8C4664631101}">
      <dsp:nvSpPr>
        <dsp:cNvPr id="0" name=""/>
        <dsp:cNvSpPr/>
      </dsp:nvSpPr>
      <dsp:spPr>
        <a:xfrm>
          <a:off x="194266" y="2672021"/>
          <a:ext cx="188732" cy="17025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2596"/>
              </a:lnTo>
              <a:lnTo>
                <a:pt x="188732" y="17025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DF85F7-7833-422C-8055-85B7D8DC0536}">
      <dsp:nvSpPr>
        <dsp:cNvPr id="0" name=""/>
        <dsp:cNvSpPr/>
      </dsp:nvSpPr>
      <dsp:spPr>
        <a:xfrm>
          <a:off x="382999" y="4087513"/>
          <a:ext cx="1509858" cy="574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0" kern="1200">
              <a:latin typeface="Arial" panose="020B0604020202020204" pitchFamily="34" charset="0"/>
              <a:cs typeface="Arial" panose="020B0604020202020204" pitchFamily="34" charset="0"/>
            </a:rPr>
            <a:t>Sunny / CPPOs</a:t>
          </a:r>
        </a:p>
      </dsp:txBody>
      <dsp:txXfrm>
        <a:off x="399817" y="4104331"/>
        <a:ext cx="1476222" cy="540572"/>
      </dsp:txXfrm>
    </dsp:sp>
    <dsp:sp modelId="{B2E487A2-AB57-48BB-BB66-5FED46455874}">
      <dsp:nvSpPr>
        <dsp:cNvPr id="0" name=""/>
        <dsp:cNvSpPr/>
      </dsp:nvSpPr>
      <dsp:spPr>
        <a:xfrm>
          <a:off x="2364688" y="1728360"/>
          <a:ext cx="1887322" cy="943661"/>
        </a:xfrm>
        <a:prstGeom prst="roundRect">
          <a:avLst>
            <a:gd name="adj" fmla="val 10000"/>
          </a:avLst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0" kern="1200">
              <a:latin typeface="Arial" panose="020B0604020202020204" pitchFamily="34" charset="0"/>
              <a:cs typeface="Arial" panose="020B0604020202020204" pitchFamily="34" charset="0"/>
            </a:rPr>
            <a:t>Practitioners </a:t>
          </a:r>
        </a:p>
      </dsp:txBody>
      <dsp:txXfrm>
        <a:off x="2392327" y="1755999"/>
        <a:ext cx="1832044" cy="888383"/>
      </dsp:txXfrm>
    </dsp:sp>
    <dsp:sp modelId="{7A85094E-652D-4CEA-8748-87C686083387}">
      <dsp:nvSpPr>
        <dsp:cNvPr id="0" name=""/>
        <dsp:cNvSpPr/>
      </dsp:nvSpPr>
      <dsp:spPr>
        <a:xfrm>
          <a:off x="2553420" y="2672021"/>
          <a:ext cx="188732" cy="7077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07746"/>
              </a:lnTo>
              <a:lnTo>
                <a:pt x="188732" y="70774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291278-6FF6-4EC7-8608-D4A342490F57}">
      <dsp:nvSpPr>
        <dsp:cNvPr id="0" name=""/>
        <dsp:cNvSpPr/>
      </dsp:nvSpPr>
      <dsp:spPr>
        <a:xfrm>
          <a:off x="2742152" y="2907936"/>
          <a:ext cx="1509858" cy="9436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0" kern="1200">
              <a:latin typeface="Arial" panose="020B0604020202020204" pitchFamily="34" charset="0"/>
              <a:cs typeface="Arial" panose="020B0604020202020204" pitchFamily="34" charset="0"/>
            </a:rPr>
            <a:t>Quarterly for 2hrs</a:t>
          </a:r>
        </a:p>
      </dsp:txBody>
      <dsp:txXfrm>
        <a:off x="2769791" y="2935575"/>
        <a:ext cx="1454580" cy="888383"/>
      </dsp:txXfrm>
    </dsp:sp>
    <dsp:sp modelId="{B0809C88-A432-4180-B2BE-AC329C0A3FA4}">
      <dsp:nvSpPr>
        <dsp:cNvPr id="0" name=""/>
        <dsp:cNvSpPr/>
      </dsp:nvSpPr>
      <dsp:spPr>
        <a:xfrm>
          <a:off x="2553420" y="2672021"/>
          <a:ext cx="188732" cy="17121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12122"/>
              </a:lnTo>
              <a:lnTo>
                <a:pt x="188732" y="171212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2754B0-12DF-4237-8E59-6E94D4E6FB08}">
      <dsp:nvSpPr>
        <dsp:cNvPr id="0" name=""/>
        <dsp:cNvSpPr/>
      </dsp:nvSpPr>
      <dsp:spPr>
        <a:xfrm>
          <a:off x="2742152" y="4087513"/>
          <a:ext cx="1509858" cy="5932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0" kern="1200">
              <a:latin typeface="Arial" panose="020B0604020202020204" pitchFamily="34" charset="0"/>
              <a:cs typeface="Arial" panose="020B0604020202020204" pitchFamily="34" charset="0"/>
            </a:rPr>
            <a:t>Anika, Louise</a:t>
          </a:r>
        </a:p>
      </dsp:txBody>
      <dsp:txXfrm>
        <a:off x="2759528" y="4104889"/>
        <a:ext cx="1475106" cy="558509"/>
      </dsp:txXfrm>
    </dsp:sp>
    <dsp:sp modelId="{E35EC5C1-2066-4C51-A3A1-1FB2A973703F}">
      <dsp:nvSpPr>
        <dsp:cNvPr id="0" name=""/>
        <dsp:cNvSpPr/>
      </dsp:nvSpPr>
      <dsp:spPr>
        <a:xfrm>
          <a:off x="4723841" y="1728360"/>
          <a:ext cx="1887322" cy="943661"/>
        </a:xfrm>
        <a:prstGeom prst="roundRect">
          <a:avLst>
            <a:gd name="adj" fmla="val 10000"/>
          </a:avLst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0" kern="1200">
              <a:latin typeface="Arial" panose="020B0604020202020204" pitchFamily="34" charset="0"/>
              <a:cs typeface="Arial" panose="020B0604020202020204" pitchFamily="34" charset="0"/>
            </a:rPr>
            <a:t>Psychological Practice in Physical Healthcare </a:t>
          </a:r>
        </a:p>
      </dsp:txBody>
      <dsp:txXfrm>
        <a:off x="4751480" y="1755999"/>
        <a:ext cx="1832044" cy="888383"/>
      </dsp:txXfrm>
    </dsp:sp>
    <dsp:sp modelId="{65C8AD8B-625C-45E2-B924-70B30895AF65}">
      <dsp:nvSpPr>
        <dsp:cNvPr id="0" name=""/>
        <dsp:cNvSpPr/>
      </dsp:nvSpPr>
      <dsp:spPr>
        <a:xfrm>
          <a:off x="4912573" y="2672021"/>
          <a:ext cx="188732" cy="7077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07746"/>
              </a:lnTo>
              <a:lnTo>
                <a:pt x="188732" y="70774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05847A-089D-4F74-88AD-20F7D3D9966E}">
      <dsp:nvSpPr>
        <dsp:cNvPr id="0" name=""/>
        <dsp:cNvSpPr/>
      </dsp:nvSpPr>
      <dsp:spPr>
        <a:xfrm>
          <a:off x="5101306" y="2907936"/>
          <a:ext cx="1509858" cy="9436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0" kern="1200">
              <a:latin typeface="Arial" panose="020B0604020202020204" pitchFamily="34" charset="0"/>
              <a:cs typeface="Arial" panose="020B0604020202020204" pitchFamily="34" charset="0"/>
            </a:rPr>
            <a:t>Every 2 months / 5 annually for 1.5hrs</a:t>
          </a:r>
        </a:p>
      </dsp:txBody>
      <dsp:txXfrm>
        <a:off x="5128945" y="2935575"/>
        <a:ext cx="1454580" cy="888383"/>
      </dsp:txXfrm>
    </dsp:sp>
    <dsp:sp modelId="{5374BC0B-1469-4294-B4C7-DA08F23B1248}">
      <dsp:nvSpPr>
        <dsp:cNvPr id="0" name=""/>
        <dsp:cNvSpPr/>
      </dsp:nvSpPr>
      <dsp:spPr>
        <a:xfrm>
          <a:off x="4912573" y="2672021"/>
          <a:ext cx="188732" cy="16985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98515"/>
              </a:lnTo>
              <a:lnTo>
                <a:pt x="188732" y="169851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E8A025-BBB2-4348-8BF7-BACA04C90BAA}">
      <dsp:nvSpPr>
        <dsp:cNvPr id="0" name=""/>
        <dsp:cNvSpPr/>
      </dsp:nvSpPr>
      <dsp:spPr>
        <a:xfrm>
          <a:off x="5101306" y="4087513"/>
          <a:ext cx="1509858" cy="5660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0" kern="1200">
              <a:latin typeface="Arial" panose="020B0604020202020204" pitchFamily="34" charset="0"/>
              <a:cs typeface="Arial" panose="020B0604020202020204" pitchFamily="34" charset="0"/>
            </a:rPr>
            <a:t>James P</a:t>
          </a:r>
        </a:p>
      </dsp:txBody>
      <dsp:txXfrm>
        <a:off x="5117885" y="4104092"/>
        <a:ext cx="1476700" cy="532887"/>
      </dsp:txXfrm>
    </dsp:sp>
    <dsp:sp modelId="{7E1F618F-9F5B-4E16-83A5-EB855B764737}">
      <dsp:nvSpPr>
        <dsp:cNvPr id="0" name=""/>
        <dsp:cNvSpPr/>
      </dsp:nvSpPr>
      <dsp:spPr>
        <a:xfrm>
          <a:off x="7082995" y="1728360"/>
          <a:ext cx="1887322" cy="943661"/>
        </a:xfrm>
        <a:prstGeom prst="roundRect">
          <a:avLst>
            <a:gd name="adj" fmla="val 10000"/>
          </a:avLst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0" kern="1200">
              <a:latin typeface="Arial" panose="020B0604020202020204" pitchFamily="34" charset="0"/>
              <a:cs typeface="Arial" panose="020B0604020202020204" pitchFamily="34" charset="0"/>
            </a:rPr>
            <a:t>Clinical Associates in Psychology (CAP) </a:t>
          </a:r>
        </a:p>
      </dsp:txBody>
      <dsp:txXfrm>
        <a:off x="7110634" y="1755999"/>
        <a:ext cx="1832044" cy="888383"/>
      </dsp:txXfrm>
    </dsp:sp>
    <dsp:sp modelId="{06A94E47-BD95-4485-8812-5464BD4DDC7A}">
      <dsp:nvSpPr>
        <dsp:cNvPr id="0" name=""/>
        <dsp:cNvSpPr/>
      </dsp:nvSpPr>
      <dsp:spPr>
        <a:xfrm>
          <a:off x="7271727" y="2672021"/>
          <a:ext cx="188732" cy="7077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07746"/>
              </a:lnTo>
              <a:lnTo>
                <a:pt x="188732" y="70774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537557-9781-44EA-981F-8CF746DAA9F7}">
      <dsp:nvSpPr>
        <dsp:cNvPr id="0" name=""/>
        <dsp:cNvSpPr/>
      </dsp:nvSpPr>
      <dsp:spPr>
        <a:xfrm>
          <a:off x="7460459" y="2907936"/>
          <a:ext cx="1509858" cy="9436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0" kern="1200">
              <a:latin typeface="Arial" panose="020B0604020202020204" pitchFamily="34" charset="0"/>
              <a:cs typeface="Arial" panose="020B0604020202020204" pitchFamily="34" charset="0"/>
            </a:rPr>
            <a:t>Every 2 months for 1hr</a:t>
          </a:r>
        </a:p>
      </dsp:txBody>
      <dsp:txXfrm>
        <a:off x="7488098" y="2935575"/>
        <a:ext cx="1454580" cy="888383"/>
      </dsp:txXfrm>
    </dsp:sp>
    <dsp:sp modelId="{8EA85065-CF1F-4650-AB54-CF664DF22EC5}">
      <dsp:nvSpPr>
        <dsp:cNvPr id="0" name=""/>
        <dsp:cNvSpPr/>
      </dsp:nvSpPr>
      <dsp:spPr>
        <a:xfrm>
          <a:off x="7271727" y="2672021"/>
          <a:ext cx="188732" cy="16968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96821"/>
              </a:lnTo>
              <a:lnTo>
                <a:pt x="188732" y="169682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1C599E-3074-448F-A880-7ED36F9EF80B}">
      <dsp:nvSpPr>
        <dsp:cNvPr id="0" name=""/>
        <dsp:cNvSpPr/>
      </dsp:nvSpPr>
      <dsp:spPr>
        <a:xfrm>
          <a:off x="7460459" y="4087513"/>
          <a:ext cx="1509858" cy="5626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0" kern="1200">
              <a:latin typeface="Arial" panose="020B0604020202020204" pitchFamily="34" charset="0"/>
              <a:cs typeface="Arial" panose="020B0604020202020204" pitchFamily="34" charset="0"/>
            </a:rPr>
            <a:t>Jen, Johnna</a:t>
          </a:r>
        </a:p>
      </dsp:txBody>
      <dsp:txXfrm>
        <a:off x="7476939" y="4103993"/>
        <a:ext cx="1476898" cy="529698"/>
      </dsp:txXfrm>
    </dsp:sp>
    <dsp:sp modelId="{8AD565B2-D75B-4A79-BA81-B7E16F450D1B}">
      <dsp:nvSpPr>
        <dsp:cNvPr id="0" name=""/>
        <dsp:cNvSpPr/>
      </dsp:nvSpPr>
      <dsp:spPr>
        <a:xfrm>
          <a:off x="9442148" y="1728360"/>
          <a:ext cx="1887322" cy="943661"/>
        </a:xfrm>
        <a:prstGeom prst="roundRect">
          <a:avLst>
            <a:gd name="adj" fmla="val 10000"/>
          </a:avLst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0" kern="1200">
              <a:latin typeface="Arial" panose="020B0604020202020204" pitchFamily="34" charset="0"/>
              <a:cs typeface="Arial" panose="020B0604020202020204" pitchFamily="34" charset="0"/>
            </a:rPr>
            <a:t>Assistant Psychologists and students</a:t>
          </a:r>
        </a:p>
      </dsp:txBody>
      <dsp:txXfrm>
        <a:off x="9469787" y="1755999"/>
        <a:ext cx="1832044" cy="888383"/>
      </dsp:txXfrm>
    </dsp:sp>
    <dsp:sp modelId="{60532B89-A351-4229-B707-DD12E94F5029}">
      <dsp:nvSpPr>
        <dsp:cNvPr id="0" name=""/>
        <dsp:cNvSpPr/>
      </dsp:nvSpPr>
      <dsp:spPr>
        <a:xfrm>
          <a:off x="9630880" y="2672021"/>
          <a:ext cx="188732" cy="7077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07746"/>
              </a:lnTo>
              <a:lnTo>
                <a:pt x="188732" y="70774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EB91E4-D5AC-4D77-B675-4C27F8FE3E63}">
      <dsp:nvSpPr>
        <dsp:cNvPr id="0" name=""/>
        <dsp:cNvSpPr/>
      </dsp:nvSpPr>
      <dsp:spPr>
        <a:xfrm>
          <a:off x="9819613" y="2907936"/>
          <a:ext cx="1509858" cy="9436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0" kern="1200">
              <a:latin typeface="Arial" panose="020B0604020202020204" pitchFamily="34" charset="0"/>
              <a:cs typeface="Arial" panose="020B0604020202020204" pitchFamily="34" charset="0"/>
            </a:rPr>
            <a:t>In development</a:t>
          </a:r>
        </a:p>
      </dsp:txBody>
      <dsp:txXfrm>
        <a:off x="9847252" y="2935575"/>
        <a:ext cx="1454580" cy="888383"/>
      </dsp:txXfrm>
    </dsp:sp>
    <dsp:sp modelId="{8674A116-D9BB-483A-8E90-810A04959481}">
      <dsp:nvSpPr>
        <dsp:cNvPr id="0" name=""/>
        <dsp:cNvSpPr/>
      </dsp:nvSpPr>
      <dsp:spPr>
        <a:xfrm>
          <a:off x="9630880" y="2672021"/>
          <a:ext cx="188732" cy="17173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17312"/>
              </a:lnTo>
              <a:lnTo>
                <a:pt x="188732" y="171731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4C63A2-424E-432C-B8ED-4EA025F77951}">
      <dsp:nvSpPr>
        <dsp:cNvPr id="0" name=""/>
        <dsp:cNvSpPr/>
      </dsp:nvSpPr>
      <dsp:spPr>
        <a:xfrm>
          <a:off x="9819613" y="4087513"/>
          <a:ext cx="1509858" cy="6036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0" kern="1200">
              <a:latin typeface="Arial" panose="020B0604020202020204" pitchFamily="34" charset="0"/>
              <a:cs typeface="Arial" panose="020B0604020202020204" pitchFamily="34" charset="0"/>
            </a:rPr>
            <a:t>Amma, Molly</a:t>
          </a:r>
        </a:p>
      </dsp:txBody>
      <dsp:txXfrm>
        <a:off x="9837293" y="4105193"/>
        <a:ext cx="1474498" cy="56828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F4EAD3-A525-4C3E-9A88-24BD478495FF}">
      <dsp:nvSpPr>
        <dsp:cNvPr id="0" name=""/>
        <dsp:cNvSpPr/>
      </dsp:nvSpPr>
      <dsp:spPr>
        <a:xfrm>
          <a:off x="0" y="0"/>
          <a:ext cx="10515600" cy="124293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DD42BA-CE14-4814-A987-B1D929A397E4}">
      <dsp:nvSpPr>
        <dsp:cNvPr id="0" name=""/>
        <dsp:cNvSpPr/>
      </dsp:nvSpPr>
      <dsp:spPr>
        <a:xfrm>
          <a:off x="375988" y="280191"/>
          <a:ext cx="683614" cy="68361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33D449-B619-4D5F-894F-B02554912ADD}">
      <dsp:nvSpPr>
        <dsp:cNvPr id="0" name=""/>
        <dsp:cNvSpPr/>
      </dsp:nvSpPr>
      <dsp:spPr>
        <a:xfrm>
          <a:off x="1435590" y="531"/>
          <a:ext cx="9080009" cy="12429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544" tIns="131544" rIns="131544" bIns="131544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>
              <a:latin typeface="Arial" panose="020B0604020202020204" pitchFamily="34" charset="0"/>
              <a:cs typeface="Arial" panose="020B0604020202020204" pitchFamily="34" charset="0"/>
            </a:rPr>
            <a:t>Stories are data with soul: sharing CoP themes</a:t>
          </a:r>
          <a:endParaRPr lang="en-US" sz="25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435590" y="531"/>
        <a:ext cx="9080009" cy="1242935"/>
      </dsp:txXfrm>
    </dsp:sp>
    <dsp:sp modelId="{383D8ADA-7D62-4A17-B913-8DFDF601F53B}">
      <dsp:nvSpPr>
        <dsp:cNvPr id="0" name=""/>
        <dsp:cNvSpPr/>
      </dsp:nvSpPr>
      <dsp:spPr>
        <a:xfrm>
          <a:off x="0" y="1554201"/>
          <a:ext cx="10515600" cy="124293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1F8C81-0403-4364-ADC1-CF7E3E8BF9F7}">
      <dsp:nvSpPr>
        <dsp:cNvPr id="0" name=""/>
        <dsp:cNvSpPr/>
      </dsp:nvSpPr>
      <dsp:spPr>
        <a:xfrm>
          <a:off x="375988" y="1833861"/>
          <a:ext cx="683614" cy="68361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5CF71C-0845-48AE-9882-D6F7EAC45751}">
      <dsp:nvSpPr>
        <dsp:cNvPr id="0" name=""/>
        <dsp:cNvSpPr/>
      </dsp:nvSpPr>
      <dsp:spPr>
        <a:xfrm>
          <a:off x="1435590" y="1554201"/>
          <a:ext cx="9080009" cy="12429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544" tIns="131544" rIns="131544" bIns="131544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>
              <a:latin typeface="Arial" panose="020B0604020202020204" pitchFamily="34" charset="0"/>
              <a:cs typeface="Arial" panose="020B0604020202020204" pitchFamily="34" charset="0"/>
            </a:rPr>
            <a:t>Strengths and learnings focussed on participation and engagement</a:t>
          </a:r>
          <a:endParaRPr lang="en-US" sz="25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435590" y="1554201"/>
        <a:ext cx="9080009" cy="1242935"/>
      </dsp:txXfrm>
    </dsp:sp>
    <dsp:sp modelId="{9B234196-78C1-4E7A-A2BF-FDFADF422F49}">
      <dsp:nvSpPr>
        <dsp:cNvPr id="0" name=""/>
        <dsp:cNvSpPr/>
      </dsp:nvSpPr>
      <dsp:spPr>
        <a:xfrm>
          <a:off x="0" y="3107870"/>
          <a:ext cx="10515600" cy="124293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161F20-6B34-490E-9867-47E14B166BCF}">
      <dsp:nvSpPr>
        <dsp:cNvPr id="0" name=""/>
        <dsp:cNvSpPr/>
      </dsp:nvSpPr>
      <dsp:spPr>
        <a:xfrm>
          <a:off x="375988" y="3387531"/>
          <a:ext cx="683614" cy="68361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7AA9BF-7F1B-4A33-8997-1992FDD862ED}">
      <dsp:nvSpPr>
        <dsp:cNvPr id="0" name=""/>
        <dsp:cNvSpPr/>
      </dsp:nvSpPr>
      <dsp:spPr>
        <a:xfrm>
          <a:off x="1435590" y="3107870"/>
          <a:ext cx="9080009" cy="12429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544" tIns="131544" rIns="131544" bIns="131544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>
              <a:latin typeface="Arial" panose="020B0604020202020204" pitchFamily="34" charset="0"/>
              <a:cs typeface="Arial" panose="020B0604020202020204" pitchFamily="34" charset="0"/>
            </a:rPr>
            <a:t>Sustainability and leadership support </a:t>
          </a:r>
          <a:endParaRPr lang="en-US" sz="25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435590" y="3107870"/>
        <a:ext cx="9080009" cy="12429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8B4CAD-EBCE-47C3-A82C-5FC23EB817D1}" type="datetimeFigureOut">
              <a:rPr lang="en-GB" smtClean="0"/>
              <a:t>09/10/2024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A0B9ED-A1E0-4CBA-8A7E-114DCF4861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18888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10A99C-9D81-49C3-8CD8-7DD51ABD519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43302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Standard title slide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4EC7EF-95E1-3D44-A982-BC7A3E9C617E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57560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10A99C-9D81-49C3-8CD8-7DD51ABD519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27471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10A99C-9D81-49C3-8CD8-7DD51ABD519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38898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10A99C-9D81-49C3-8CD8-7DD51ABD519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44546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3.png"/><Relationship Id="rId7" Type="http://schemas.openxmlformats.org/officeDocument/2006/relationships/image" Target="../media/image17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6.png"/><Relationship Id="rId5" Type="http://schemas.openxmlformats.org/officeDocument/2006/relationships/image" Target="../media/image15.svg"/><Relationship Id="rId4" Type="http://schemas.openxmlformats.org/officeDocument/2006/relationships/image" Target="../media/image14.png"/><Relationship Id="rId9" Type="http://schemas.openxmlformats.org/officeDocument/2006/relationships/image" Target="../media/image19.svg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3.png"/><Relationship Id="rId7" Type="http://schemas.openxmlformats.org/officeDocument/2006/relationships/image" Target="../media/image17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6.png"/><Relationship Id="rId5" Type="http://schemas.openxmlformats.org/officeDocument/2006/relationships/image" Target="../media/image15.svg"/><Relationship Id="rId4" Type="http://schemas.openxmlformats.org/officeDocument/2006/relationships/image" Target="../media/image14.png"/><Relationship Id="rId9" Type="http://schemas.openxmlformats.org/officeDocument/2006/relationships/image" Target="../media/image19.svg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3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5.svg"/><Relationship Id="rId7" Type="http://schemas.openxmlformats.org/officeDocument/2006/relationships/image" Target="../media/image19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8.png"/><Relationship Id="rId5" Type="http://schemas.openxmlformats.org/officeDocument/2006/relationships/image" Target="../media/image17.svg"/><Relationship Id="rId4" Type="http://schemas.openxmlformats.org/officeDocument/2006/relationships/image" Target="../media/image16.png"/><Relationship Id="rId9" Type="http://schemas.openxmlformats.org/officeDocument/2006/relationships/image" Target="../media/image13.png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E4C2FC-4E60-5135-DC56-BE1373C510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07B5A-12D2-700D-1C52-655697EA98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6F1306-1CD6-67F1-E74B-F621F529D6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66467-4CB8-4581-9EC7-D51A7413DC94}" type="datetime1">
              <a:rPr lang="en-GB" smtClean="0"/>
              <a:t>09/10/2024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926126-C8B5-3F10-6B87-6C2B066AE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414375-6C48-3323-F98F-8BC157063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177D0-DD3B-4E01-99B5-6268436157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8748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77B2A-DC0E-F536-3EFD-65BC90326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A373FE-B6B6-E5B6-5191-86F74D4B0E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53745B-9486-F562-5BF6-12ACD3D53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A0A6F-D9A1-4D73-AECD-D15A953D0450}" type="datetime1">
              <a:rPr lang="en-GB" smtClean="0"/>
              <a:t>09/10/2024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444827-6F39-F04C-BA97-6B0F84EA4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436AC5-1959-E2F2-1194-257667402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177D0-DD3B-4E01-99B5-6268436157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5465494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eadline and image with hea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93DACDB8-C05A-C540-BF85-5FDDA3660A2E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2"/>
                </a:solidFill>
              </a:rPr>
              <a:t>‹#›</a:t>
            </a:fld>
            <a:endParaRPr lang="en-GB" sz="1200">
              <a:solidFill>
                <a:schemeClr val="accent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B6C65A-583E-CC43-8A40-D9FE20EAC65C}"/>
              </a:ext>
            </a:extLst>
          </p:cNvPr>
          <p:cNvSpPr txBox="1"/>
          <p:nvPr userDrawn="1"/>
        </p:nvSpPr>
        <p:spPr>
          <a:xfrm>
            <a:off x="1963271" y="-1210235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5B6474B-ACF2-9D41-872B-7CB816A7A28A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460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79CBF6-0FBE-0CB9-AEA7-C9D08AB984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AD46C0-E419-729F-94A6-EA09384407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DA1AFA-3943-CF55-CB81-2E49F33435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4E996-5740-4672-9734-E8AE9DA41843}" type="datetimeFigureOut">
              <a:rPr lang="en-GB" smtClean="0"/>
              <a:t>09/10/2024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B99EC7-F981-BF38-0AAA-D90A73384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574D73-B31F-EA66-B1D5-38EFD79E65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921B-F60A-4063-B8AC-1139A5DA9A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9922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8045D36-16BC-3574-7670-D801B3989B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3A9AC6-10A3-7B15-54B2-8CEBA0D270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491A80-CC22-C238-CB4D-4CF9AED84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8E544-3C7D-4353-A704-43474279D518}" type="datetime1">
              <a:rPr lang="en-GB" smtClean="0"/>
              <a:t>09/10/2024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656359-1D0C-2E4E-6731-9BB56DC968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AE2403-E047-9A4E-1C54-65F5032D6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177D0-DD3B-4E01-99B5-6268436157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85495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3C710-A668-F144-8CC5-039AD81D3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2" y="800101"/>
            <a:ext cx="11306176" cy="1001982"/>
          </a:xfrm>
          <a:prstGeom prst="rect">
            <a:avLst/>
          </a:prstGeom>
        </p:spPr>
        <p:txBody>
          <a:bodyPr anchor="ctr" anchorCtr="0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09ECCE-CA94-5841-8835-15D01FC20C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912" y="1989138"/>
            <a:ext cx="5473701" cy="370839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82F0DD8-CD89-964C-A0BF-3C891A947F9F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6275388" y="1989138"/>
            <a:ext cx="5473700" cy="3708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D5C41AB-1925-C846-A884-6B4D4880A28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2" y="5832092"/>
            <a:ext cx="568359" cy="676275"/>
          </a:xfrm>
          <a:prstGeom prst="rect">
            <a:avLst/>
          </a:prstGeom>
        </p:spPr>
      </p:pic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6E146BB0-D198-0847-B8BF-82032479A2C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E6005B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DD38791-8F3B-A640-A6FC-8EC532732508}"/>
              </a:ext>
            </a:extLst>
          </p:cNvPr>
          <p:cNvSpPr/>
          <p:nvPr userDrawn="1"/>
        </p:nvSpPr>
        <p:spPr>
          <a:xfrm>
            <a:off x="1" y="0"/>
            <a:ext cx="12191999" cy="441325"/>
          </a:xfrm>
          <a:prstGeom prst="rect">
            <a:avLst/>
          </a:prstGeom>
          <a:solidFill>
            <a:srgbClr val="E600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D63AD13-8CBA-8648-88F4-6142126E9F9A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9E0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6515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Front title slide">
    <p:bg>
      <p:bgPr>
        <a:solidFill>
          <a:srgbClr val="F6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598E9D71-498A-0294-DB92-FA8A45963C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0720" y="-508517"/>
            <a:ext cx="11319578" cy="800566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CD054BE-B63C-B248-A010-D04767679CD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2000" y="1002268"/>
            <a:ext cx="4643853" cy="2507695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algn="l">
              <a:defRPr sz="5400" b="1" spc="-30" baseline="0">
                <a:solidFill>
                  <a:schemeClr val="tx1"/>
                </a:solidFill>
              </a:defRPr>
            </a:lvl1pPr>
          </a:lstStyle>
          <a:p>
            <a:r>
              <a:rPr lang="en-GB"/>
              <a:t>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B3AB80-4EA2-FC4A-9654-92EF4DFF45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2000" y="3600000"/>
            <a:ext cx="7973051" cy="102496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2800">
                <a:solidFill>
                  <a:schemeClr val="accent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80857E-40D1-074A-8CBC-E3E38E695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002280" cy="365125"/>
          </a:xfrm>
          <a:prstGeom prst="rect">
            <a:avLst/>
          </a:prstGeom>
        </p:spPr>
        <p:txBody>
          <a:bodyPr/>
          <a:lstStyle/>
          <a:p>
            <a:fld id="{B8B67EA4-DCE3-FB49-A794-A4595EF638BC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91DEB39-6B31-D948-AF21-75D8DF423B1B}"/>
              </a:ext>
            </a:extLst>
          </p:cNvPr>
          <p:cNvSpPr txBox="1"/>
          <p:nvPr/>
        </p:nvSpPr>
        <p:spPr>
          <a:xfrm>
            <a:off x="3225114" y="601774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78E63D1E-5669-124C-90CA-03B13A7D7AE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2000" y="5760000"/>
            <a:ext cx="6259513" cy="48895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accent6"/>
                </a:solidFill>
              </a:defRPr>
            </a:lvl1pPr>
            <a:lvl2pPr marL="357188" indent="0">
              <a:buNone/>
              <a:defRPr>
                <a:solidFill>
                  <a:schemeClr val="accent2"/>
                </a:solidFill>
              </a:defRPr>
            </a:lvl2pPr>
            <a:lvl3pPr marL="714375" indent="0">
              <a:buNone/>
              <a:defRPr>
                <a:solidFill>
                  <a:schemeClr val="accent2"/>
                </a:solidFill>
              </a:defRPr>
            </a:lvl3pPr>
            <a:lvl4pPr marL="1081087" indent="0">
              <a:buNone/>
              <a:defRPr>
                <a:solidFill>
                  <a:schemeClr val="accent2"/>
                </a:solidFill>
              </a:defRPr>
            </a:lvl4pPr>
            <a:lvl5pPr marL="1438275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F2A1D7-0D87-D844-942F-FEAD20579184}"/>
              </a:ext>
            </a:extLst>
          </p:cNvPr>
          <p:cNvSpPr txBox="1"/>
          <p:nvPr/>
        </p:nvSpPr>
        <p:spPr>
          <a:xfrm>
            <a:off x="9233452" y="5486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28D04FEF-6120-D9DF-6018-2393FD137B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51045" y="364425"/>
            <a:ext cx="1208955" cy="97978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674056B-4125-43B3-52E7-E3AD62FD09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30720" y="-508517"/>
            <a:ext cx="11319578" cy="800566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A5DE151-413B-9C00-A4CF-D8EB9FE8033E}"/>
              </a:ext>
            </a:extLst>
          </p:cNvPr>
          <p:cNvSpPr txBox="1"/>
          <p:nvPr userDrawn="1"/>
        </p:nvSpPr>
        <p:spPr>
          <a:xfrm>
            <a:off x="3225114" y="601774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85FD7ED-3504-7E14-9B00-7F0B155968CC}"/>
              </a:ext>
            </a:extLst>
          </p:cNvPr>
          <p:cNvSpPr txBox="1"/>
          <p:nvPr userDrawn="1"/>
        </p:nvSpPr>
        <p:spPr>
          <a:xfrm>
            <a:off x="9233452" y="5486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62716AED-A685-3D57-D86F-396AB5F2BEC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51045" y="364425"/>
            <a:ext cx="1208955" cy="979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8756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Heading, content, basic text one col">
    <p:bg>
      <p:bgPr>
        <a:solidFill>
          <a:srgbClr val="F6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75138" y="414734"/>
            <a:ext cx="11404154" cy="86518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Heading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75138" y="1415778"/>
            <a:ext cx="7632000" cy="402644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None/>
              <a:defRPr sz="2200" b="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 sz="2200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22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2200"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 sz="2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add text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0784B1-AA1E-DC4B-BEB4-EC05249AFE00}"/>
              </a:ext>
            </a:extLst>
          </p:cNvPr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591C7AB-7F8B-2041-80C3-EE781F24EB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432000" y="6336000"/>
            <a:ext cx="11376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239AB1DA-12BE-A05C-7AD8-4D255251E736}"/>
              </a:ext>
            </a:extLst>
          </p:cNvPr>
          <p:cNvSpPr txBox="1"/>
          <p:nvPr userDrawn="1"/>
        </p:nvSpPr>
        <p:spPr>
          <a:xfrm>
            <a:off x="4700954" y="42320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B726E1E-9930-3D9E-9399-ED904D033C71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6EBACAD-99D6-7D67-914D-A50B26F441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32000" y="6336000"/>
            <a:ext cx="11376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5556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ample-Icons-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Heading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591C7AB-7F8B-2041-80C3-EE781F24EB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432000" y="6336000"/>
            <a:ext cx="11376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4741F68A-44AA-5742-B124-91614CFD14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83058" y="3175160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568E66E-4300-C34D-B490-E2E6A73E58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83058" y="1811216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337980B-A75B-014B-A7A8-9658822046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534525" y="1811216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8B5FF7D-C2EF-9E4C-A4CF-A835052E5D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685992" y="1811216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77481C1-F4F0-BE4E-B991-152BB96202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837459" y="1811216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FBC860F-BE8A-634D-9A96-33CE6D96B9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988926" y="1811216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FA913FF-786C-1944-BF18-E9AB064B34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140393" y="1811216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C22D839-E390-8340-B649-B4FC5A6CFD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291860" y="1811216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640EE3D-EEFC-874A-A65B-DDDE03FC32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443327" y="1811216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A667BF2-B8EF-D949-9F15-FC3B3099AD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594794" y="1811216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7201170-3375-514F-99C2-E37C690396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0746258" y="1811216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E18572B-1544-A043-9B02-7AB01C90C5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534525" y="3175160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8D2BEC2-9D68-CC4D-A04A-BB949A02D5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685992" y="3175160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7415083-D44F-FE40-A8D1-7BFAC700DF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837459" y="3175160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E67BC68-4FB2-EE4A-A33E-6A7AF0CF41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988926" y="3175160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277C142-7A53-7A4A-A8FB-FBF33048E3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140393" y="3175160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ADC5831-BE66-5045-87AF-18EBDF0274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291860" y="3175160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CB65DE4-B016-474E-A1C1-495957C7C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443327" y="3175160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8B3AA15-3E6B-C347-B0BE-F416C5684A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594794" y="3175160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AC0924D-A95B-1E43-84A3-825886C48D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0746258" y="3175160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A6737CC-78B4-0C46-99B9-341CFA60EF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83058" y="4539104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2455CAA-C332-E746-A62B-4F86F892F9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534525" y="4539104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BF322EA-8B44-2C46-9412-34692FAFE8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685992" y="4539104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DB462B7-0B7F-EA46-9EFF-D26991D230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837459" y="4539104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522785-C8F3-734E-AF20-487FED2CEB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988926" y="4539104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98AD1D6-A541-1941-8B56-2FF0936767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140393" y="4539104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844F750-124C-F246-BCDD-67595B93DC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291860" y="4539104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5499656-96AE-C649-B3C1-81D5C6F60D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443327" y="4539104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3150134-3C23-2A41-8EC0-2D0F308CD2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594794" y="4539104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A542EAC-EEE9-2748-9DAC-6986FFF634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0746258" y="4539104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D1CDB1A-8B42-520A-323D-5D120AA42E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9220370" y="244040"/>
            <a:ext cx="3064672" cy="18796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EBBFC2A-9326-A22D-4447-353CEAADAA00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F1B129A-DF2B-C2EA-4F88-0568420B20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32000" y="6336000"/>
            <a:ext cx="11376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2EE082EF-DD1F-F23C-7468-950C555C5A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3058" y="3175160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35C8A3-4A94-ACE7-D4DA-4507EEDD5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3058" y="1811216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67D27F2-6F41-CE26-BC30-B45275B8A7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534525" y="1811216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A8F60BF-712D-D91F-5357-548132FAF1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685992" y="1811216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7D30546-5114-8AC5-7A6B-BA168D6B87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37459" y="1811216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A996B8D-8902-152E-CF3C-93F6FBE890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988926" y="1811216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C0FF503C-2A3F-5C6E-BD7E-086B055EDA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140393" y="1811216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99A3F824-D377-F356-19AF-DD917B5BF1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291860" y="1811216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C473B4E-9DBF-A56C-E868-AF9C692E8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443327" y="1811216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BCA2533-5569-6967-5EC0-6A74BE072F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594794" y="1811216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31CBDD9-E683-DC83-82E3-CA20D213CF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0746258" y="1811216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AAC52324-220D-1FFE-3469-121CF2C78A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534525" y="3175160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31FD1603-2DC2-E75D-1AD5-C53FA36AE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685992" y="3175160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DA14AF38-9536-3277-9D96-03A9BBB311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37459" y="3175160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AA51E99A-2690-D734-9526-8363199907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988926" y="3175160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2BC2FDD1-7217-98EF-F180-991810DCD7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140393" y="3175160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274D2F14-0DDB-A9F7-7FE3-8A5BA65D05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291860" y="3175160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60ADBDA8-CB6D-A06E-EC98-5A1AD0100D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443327" y="3175160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E1FD6E47-8906-2AB2-7563-02443B7412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594794" y="3175160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2F85994C-5F00-6047-09CC-24FD3587F0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0746258" y="3175160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1411F2AB-92E3-035E-3BEC-553973EDAF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3058" y="4539104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F20CE00D-11FC-807B-A37B-142585F35C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534525" y="4539104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2C480EFE-8458-79E7-3B89-6A0477C471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685992" y="4539104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C0E1C8BC-3D81-6F60-CAC3-CFF60020E3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37459" y="4539104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D3BFFA1-36FC-4ADC-EDDA-5E7B1CCFA1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988926" y="4539104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A0F50470-45C7-4372-49BC-E44A4EE653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140393" y="4539104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CF1D257B-E958-3ADD-DCCC-F9E46AE509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291860" y="4539104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47EA54ED-520B-A805-3F68-A2C9B207A0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443327" y="4539104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51CDB2AF-D480-E405-8C28-2C3605D937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594794" y="4539104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FFB927D4-EC70-9FBE-FD06-695F41F993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0746258" y="4539104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8" name="Picture 67">
            <a:extLst>
              <a:ext uri="{FF2B5EF4-FFF2-40B4-BE49-F238E27FC236}">
                <a16:creationId xmlns:a16="http://schemas.microsoft.com/office/drawing/2014/main" id="{26688E18-2D7C-DE11-636C-24DA9754AF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9220370" y="244040"/>
            <a:ext cx="3064672" cy="187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491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Sample-Icons-Layout">
    <p:bg>
      <p:bgPr>
        <a:solidFill>
          <a:srgbClr val="F6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990784B1-AA1E-DC4B-BEB4-EC05249AFE00}"/>
              </a:ext>
            </a:extLst>
          </p:cNvPr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591C7AB-7F8B-2041-80C3-EE781F24EB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432000" y="6336000"/>
            <a:ext cx="11376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4741F68A-44AA-5742-B124-91614CFD14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83058" y="3175160"/>
            <a:ext cx="1047157" cy="10246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E18572B-1544-A043-9B02-7AB01C90C5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534525" y="3175160"/>
            <a:ext cx="1047157" cy="10246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8D2BEC2-9D68-CC4D-A04A-BB949A02D5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685992" y="3175160"/>
            <a:ext cx="1047157" cy="10246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7415083-D44F-FE40-A8D1-7BFAC700DF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837459" y="3175160"/>
            <a:ext cx="1047157" cy="10246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A6737CC-78B4-0C46-99B9-341CFA60EF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83058" y="4544899"/>
            <a:ext cx="1047157" cy="10246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2455CAA-C332-E746-A62B-4F86F892F9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534525" y="4544899"/>
            <a:ext cx="1047157" cy="10246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BF322EA-8B44-2C46-9412-34692FAFE8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685992" y="4544899"/>
            <a:ext cx="1047157" cy="10246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DB462B7-0B7F-EA46-9EFF-D26991D230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837459" y="4544899"/>
            <a:ext cx="1047157" cy="10246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510BDAA4-2C6C-4E47-9616-5977DD23D8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122911" y="3175160"/>
            <a:ext cx="1991467" cy="194866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691AF0D-B60D-2949-AB30-089AD6A4A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474153" y="3175160"/>
            <a:ext cx="1991467" cy="194866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D76B0456-3FC3-5D44-A9F1-56A57FD0B9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825395" y="3175160"/>
            <a:ext cx="1991467" cy="194866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569F651-3737-5832-DC5A-9DB8A57B6C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9220370" y="244040"/>
            <a:ext cx="3064672" cy="18796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A1CA835D-248C-29AB-B7DE-5AD7C7D2A86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Heading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CB4ACD6-5081-40C2-65A4-F7D6D8AEF670}"/>
              </a:ext>
            </a:extLst>
          </p:cNvPr>
          <p:cNvSpPr txBox="1"/>
          <p:nvPr userDrawn="1"/>
        </p:nvSpPr>
        <p:spPr>
          <a:xfrm>
            <a:off x="4700954" y="42320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3CE4421-DD46-FB55-F4FB-8C7DC084C3DE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28BFCA6-C462-491F-2C88-C747A659D6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32000" y="6336000"/>
            <a:ext cx="11376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1EFEBC37-E92B-B180-0698-E33193C68C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3058" y="3175160"/>
            <a:ext cx="1047157" cy="10246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7728648-7873-0B78-5175-2E1D72BA4F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534525" y="3175160"/>
            <a:ext cx="1047157" cy="10246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9758672-2E25-C3C0-4724-165FDC0EA4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685992" y="3175160"/>
            <a:ext cx="1047157" cy="10246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890296D-40E1-1DCA-BF44-A50B664C72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37459" y="3175160"/>
            <a:ext cx="1047157" cy="10246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89A9941-A655-FCDB-B23D-718EC6E2B4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3058" y="4544899"/>
            <a:ext cx="1047157" cy="10246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04AB5D5-10A4-3643-B077-F1A8BBA92C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534525" y="4544899"/>
            <a:ext cx="1047157" cy="10246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3AD5B7E-0F0C-749C-0380-C4547A79F0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685992" y="4544899"/>
            <a:ext cx="1047157" cy="10246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CCE65D8-477E-C16D-536E-B2453480CF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37459" y="4544899"/>
            <a:ext cx="1047157" cy="10246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145860A-B612-F5C7-BFF1-2A2775581D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122911" y="3175160"/>
            <a:ext cx="1991467" cy="194866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CE5D3B3-B474-8C03-F086-B4931C9B3A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474153" y="3175160"/>
            <a:ext cx="1991467" cy="194866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29A3C2B-5C3A-E08E-AE0A-A5512CA3A7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825395" y="3175160"/>
            <a:ext cx="1991467" cy="194866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37F87A3B-5528-0BBC-AB54-FF53BBCFF0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9220370" y="244040"/>
            <a:ext cx="3064672" cy="187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864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, subhead, two columns">
    <p:bg>
      <p:bgPr>
        <a:solidFill>
          <a:srgbClr val="F6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BB79D01-2A70-DAF1-6A65-BC0424C2FE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9220370" y="244040"/>
            <a:ext cx="3064672" cy="18796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47E4AB90-2CB6-0646-B56C-4B58E33EC90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Heading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7286FFC-BD82-6E40-BA0C-B1C0F7127A9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2000" y="2087999"/>
            <a:ext cx="11050700" cy="462017"/>
          </a:xfrm>
          <a:prstGeom prst="rect">
            <a:avLst/>
          </a:prstGeom>
        </p:spPr>
        <p:txBody>
          <a:bodyPr lIns="0" tIns="0" rIns="0" bIns="0" numCol="2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None/>
              <a:defRPr sz="2400" b="1">
                <a:solidFill>
                  <a:schemeClr val="accent6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Subhead if needed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000" y="2735992"/>
            <a:ext cx="11088000" cy="3456000"/>
          </a:xfrm>
          <a:prstGeom prst="rect">
            <a:avLst/>
          </a:prstGeom>
        </p:spPr>
        <p:txBody>
          <a:bodyPr lIns="0" tIns="0" rIns="0" bIns="0" numCol="2" spcCol="43200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None/>
              <a:defRPr sz="2200" b="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 sz="2200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22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2200"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 sz="2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8E2133D-2149-6B45-BEAB-A2D5E225B5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408789" y="6336000"/>
            <a:ext cx="11399211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43FC3D1-B89C-22D5-F6ED-23B7B100AA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9220370" y="244040"/>
            <a:ext cx="3064672" cy="187960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F6BBD96-00CA-722F-0D23-96F4CA7E38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08789" y="6336000"/>
            <a:ext cx="11399211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F547C165-ED78-0E6C-2BDF-BA6366066670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313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le, subhead, Three columns">
    <p:bg>
      <p:bgPr>
        <a:solidFill>
          <a:srgbClr val="F6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000" y="2736000"/>
            <a:ext cx="11088000" cy="3456000"/>
          </a:xfrm>
          <a:prstGeom prst="rect">
            <a:avLst/>
          </a:prstGeom>
        </p:spPr>
        <p:txBody>
          <a:bodyPr lIns="0" tIns="0" rIns="0" bIns="0" numCol="3" spcCol="43200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None/>
              <a:defRPr sz="2200" b="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 sz="2200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22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2200"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 sz="2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7286FFC-BD82-6E40-BA0C-B1C0F7127A9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2000" y="2087999"/>
            <a:ext cx="11050700" cy="462017"/>
          </a:xfrm>
          <a:prstGeom prst="rect">
            <a:avLst/>
          </a:prstGeom>
        </p:spPr>
        <p:txBody>
          <a:bodyPr lIns="0" tIns="0" rIns="0" bIns="0" numCol="2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None/>
              <a:defRPr sz="2400" b="1">
                <a:solidFill>
                  <a:schemeClr val="accent6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Subhead if needed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0784B1-AA1E-DC4B-BEB4-EC05249AFE00}"/>
              </a:ext>
            </a:extLst>
          </p:cNvPr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7E4AB90-2CB6-0646-B56C-4B58E33EC90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Heading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A9D545D-FD2F-4843-8588-07EBE7DDAA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432000" y="6348700"/>
            <a:ext cx="11376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707F89CB-5AF7-9C7B-6503-F287E127E8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9220370" y="244040"/>
            <a:ext cx="3064672" cy="18796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D9AA7B8-6542-6720-B173-6CB2DBFD8DD2}"/>
              </a:ext>
            </a:extLst>
          </p:cNvPr>
          <p:cNvSpPr txBox="1"/>
          <p:nvPr userDrawn="1"/>
        </p:nvSpPr>
        <p:spPr>
          <a:xfrm>
            <a:off x="4700954" y="42320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8FBCDE0-84D8-C8F9-B8BC-C36B7C452ED3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E8C24F7-7BD6-093D-42DC-9B4571421E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32000" y="6348700"/>
            <a:ext cx="11376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1EF13EB4-935F-0935-10CD-87DEDA949B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9220370" y="244040"/>
            <a:ext cx="3064672" cy="187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769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Heading, subhead, bullets one column">
    <p:bg>
      <p:bgPr>
        <a:solidFill>
          <a:srgbClr val="F6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000" y="2771999"/>
            <a:ext cx="11088000" cy="34560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None/>
              <a:defRPr sz="2200" b="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 sz="2200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22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2200"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 sz="2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7286FFC-BD82-6E40-BA0C-B1C0F7127A9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2001" y="2088000"/>
            <a:ext cx="11012644" cy="57792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2400" b="1">
                <a:solidFill>
                  <a:schemeClr val="accent6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Subhead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0784B1-AA1E-DC4B-BEB4-EC05249AFE00}"/>
              </a:ext>
            </a:extLst>
          </p:cNvPr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F771D90-A686-C949-8872-F69893BCF8E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Heading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CD5CE1C-46DF-8846-A4A0-E19A9CC397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432000" y="6336000"/>
            <a:ext cx="11376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64955267-CD3E-4484-1B20-32E90EB4ED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9220370" y="244040"/>
            <a:ext cx="3064672" cy="18796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BAE0892-7191-4AF6-8BE0-A325A2E4533E}"/>
              </a:ext>
            </a:extLst>
          </p:cNvPr>
          <p:cNvSpPr txBox="1"/>
          <p:nvPr userDrawn="1"/>
        </p:nvSpPr>
        <p:spPr>
          <a:xfrm>
            <a:off x="4700954" y="42320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2365ABE-06E4-918E-09C4-A077040B3D9A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3499DDD-A10E-712A-81D9-10FB35671B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32000" y="6336000"/>
            <a:ext cx="11376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ED8C7407-D4FD-18FB-B568-CF1FB49F27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9220370" y="244040"/>
            <a:ext cx="3064672" cy="187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382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6BF570-C2C1-F922-13F0-148529D4EF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B8CCEF-05F7-4E71-F5C8-9214E4E97D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E31A83-BB00-65AB-0AF5-D008A9EAC1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A7DF6-816D-4425-8DEE-E1D2E0158E46}" type="datetime1">
              <a:rPr lang="en-GB" smtClean="0"/>
              <a:t>09/10/2024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BDB0CF-43A2-13ED-42B6-A4B534E789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21C4AC-B09C-C9BE-BD1A-CDA463058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177D0-DD3B-4E01-99B5-6268436157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7715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line slide with image A">
    <p:bg>
      <p:bgPr>
        <a:solidFill>
          <a:srgbClr val="F6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54093" y="1647568"/>
            <a:ext cx="4909569" cy="3130069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lnSpc>
                <a:spcPts val="4200"/>
              </a:lnSpc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Headline over a number of lines,</a:t>
            </a:r>
            <a:br>
              <a:rPr lang="en-GB"/>
            </a:br>
            <a:r>
              <a:rPr lang="en-GB"/>
              <a:t>keep to maximum of four lines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0784B1-AA1E-DC4B-BEB4-EC05249AFE00}"/>
              </a:ext>
            </a:extLst>
          </p:cNvPr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tx1"/>
                </a:solidFill>
              </a:rPr>
              <a:pPr algn="r"/>
              <a:t>‹#›</a:t>
            </a:fld>
            <a:endParaRPr lang="en-GB" sz="1200">
              <a:solidFill>
                <a:schemeClr val="tx1"/>
              </a:solidFill>
            </a:endParaRP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EF456E7-F404-A541-B6E9-27C1B10EC60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2"/>
          </a:solidFill>
        </p:spPr>
        <p:txBody>
          <a:bodyPr tIns="2340000"/>
          <a:lstStyle>
            <a:lvl1pPr algn="ctr">
              <a:buNone/>
              <a:defRPr/>
            </a:lvl1pPr>
          </a:lstStyle>
          <a:p>
            <a:r>
              <a:rPr lang="en-GB"/>
              <a:t>Click on icon to insert image (including Alt Text)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DD9AD37-1780-DE54-27C7-686CE18CD962}"/>
              </a:ext>
            </a:extLst>
          </p:cNvPr>
          <p:cNvSpPr txBox="1"/>
          <p:nvPr userDrawn="1"/>
        </p:nvSpPr>
        <p:spPr>
          <a:xfrm>
            <a:off x="4700954" y="42320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C4F8745-F401-5700-1C14-FF6C08BF313E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tx1"/>
                </a:solidFill>
              </a:rPr>
              <a:pPr algn="r"/>
              <a:t>‹#›</a:t>
            </a:fld>
            <a:endParaRPr lang="en-GB" sz="1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14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CON Grid Boxes 4UP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F244FF8-F4E4-0514-77D0-8D8D69F933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9220370" y="244040"/>
            <a:ext cx="3064672" cy="187960"/>
          </a:xfrm>
          <a:prstGeom prst="rect">
            <a:avLst/>
          </a:prstGeom>
        </p:spPr>
      </p:pic>
      <p:sp>
        <p:nvSpPr>
          <p:cNvPr id="18" name="Title 1">
            <a:extLst>
              <a:ext uri="{FF2B5EF4-FFF2-40B4-BE49-F238E27FC236}">
                <a16:creationId xmlns:a16="http://schemas.microsoft.com/office/drawing/2014/main" id="{1ACF78F6-439A-384B-9C21-D11B5B50E0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404154" cy="69572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Heading</a:t>
            </a:r>
          </a:p>
        </p:txBody>
      </p:sp>
      <p:sp>
        <p:nvSpPr>
          <p:cNvPr id="4" name="Rectangle: Top Corners Rounded 3">
            <a:extLst>
              <a:ext uri="{FF2B5EF4-FFF2-40B4-BE49-F238E27FC236}">
                <a16:creationId xmlns:a16="http://schemas.microsoft.com/office/drawing/2014/main" id="{B540671A-ED56-3548-A508-080ABBDB5E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277721" y="1188000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7286FFC-BD82-6E40-BA0C-B1C0F7127A9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277721" y="2088000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0" name="Rectangle: Top Corners Rounded 19">
            <a:extLst>
              <a:ext uri="{FF2B5EF4-FFF2-40B4-BE49-F238E27FC236}">
                <a16:creationId xmlns:a16="http://schemas.microsoft.com/office/drawing/2014/main" id="{08FEBAA5-9C5F-2648-899B-9991822EBF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231884" y="1188000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7F90A04B-AAE8-A248-ADF6-A73BF8ECD7A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31884" y="2089034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5" name="Rectangle: Top Corners Rounded 24">
            <a:extLst>
              <a:ext uri="{FF2B5EF4-FFF2-40B4-BE49-F238E27FC236}">
                <a16:creationId xmlns:a16="http://schemas.microsoft.com/office/drawing/2014/main" id="{8FD6A08D-6DD3-C845-8B17-CC9297B607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277721" y="3749267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6017D8E3-CAD4-674B-ABC3-946291000D2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277721" y="4649267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7" name="Rectangle: Top Corners Rounded 26">
            <a:extLst>
              <a:ext uri="{FF2B5EF4-FFF2-40B4-BE49-F238E27FC236}">
                <a16:creationId xmlns:a16="http://schemas.microsoft.com/office/drawing/2014/main" id="{B5A7277B-59DD-844A-A364-77AED24CBA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239447" y="3752201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 Placeholder 7">
            <a:extLst>
              <a:ext uri="{FF2B5EF4-FFF2-40B4-BE49-F238E27FC236}">
                <a16:creationId xmlns:a16="http://schemas.microsoft.com/office/drawing/2014/main" id="{07BD5561-5536-6F4A-AD32-EFB7423F22A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231884" y="4650427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DBEB741-20EA-C36A-7EF8-DE1CD1F1A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432000" y="6336000"/>
            <a:ext cx="11384862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4C62A08-63B7-1BFF-5D71-E1705692E1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9220370" y="244040"/>
            <a:ext cx="3064672" cy="187960"/>
          </a:xfrm>
          <a:prstGeom prst="rect">
            <a:avLst/>
          </a:prstGeom>
        </p:spPr>
      </p:pic>
      <p:sp>
        <p:nvSpPr>
          <p:cNvPr id="3" name="Rectangle: Top Corners Rounded 2">
            <a:extLst>
              <a:ext uri="{FF2B5EF4-FFF2-40B4-BE49-F238E27FC236}">
                <a16:creationId xmlns:a16="http://schemas.microsoft.com/office/drawing/2014/main" id="{C293E563-4AD7-B269-1D44-D5C4F83EE6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277721" y="1188000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: Top Corners Rounded 4">
            <a:extLst>
              <a:ext uri="{FF2B5EF4-FFF2-40B4-BE49-F238E27FC236}">
                <a16:creationId xmlns:a16="http://schemas.microsoft.com/office/drawing/2014/main" id="{11DEC8FA-7EA3-9B8A-6041-96AC016E02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231884" y="1188000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Top Corners Rounded 8">
            <a:extLst>
              <a:ext uri="{FF2B5EF4-FFF2-40B4-BE49-F238E27FC236}">
                <a16:creationId xmlns:a16="http://schemas.microsoft.com/office/drawing/2014/main" id="{B5856962-FA37-1E4D-3211-43DC195F84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277721" y="3749267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: Top Corners Rounded 10">
            <a:extLst>
              <a:ext uri="{FF2B5EF4-FFF2-40B4-BE49-F238E27FC236}">
                <a16:creationId xmlns:a16="http://schemas.microsoft.com/office/drawing/2014/main" id="{3FE25E35-3D88-5A17-AEC9-8C88CFAFE5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239447" y="3752201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327BF45-94DD-D589-6433-CE47C50FD3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32000" y="6336000"/>
            <a:ext cx="11384862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B2917E01-5A19-FF4E-2692-A5E276F8915A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8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CON Grid Boxes 2UP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990784B1-AA1E-DC4B-BEB4-EC05249AFE00}"/>
              </a:ext>
            </a:extLst>
          </p:cNvPr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7F90A04B-AAE8-A248-ADF6-A73BF8ECD7A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2000" y="2699082"/>
            <a:ext cx="3564000" cy="3311999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0" name="Rectangle: Top Corners Rounded 19">
            <a:extLst>
              <a:ext uri="{FF2B5EF4-FFF2-40B4-BE49-F238E27FC236}">
                <a16:creationId xmlns:a16="http://schemas.microsoft.com/office/drawing/2014/main" id="{08FEBAA5-9C5F-2648-899B-9991822EBF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32000" y="1691082"/>
            <a:ext cx="3564000" cy="1008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242484D6-4364-A442-9ABC-5042556E620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324378" y="2699082"/>
            <a:ext cx="3564000" cy="3311999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2" name="Rectangle: Top Corners Rounded 21">
            <a:extLst>
              <a:ext uri="{FF2B5EF4-FFF2-40B4-BE49-F238E27FC236}">
                <a16:creationId xmlns:a16="http://schemas.microsoft.com/office/drawing/2014/main" id="{9E7ED11E-4751-6140-AC11-8C5B88B96E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324378" y="1691082"/>
            <a:ext cx="3564000" cy="1008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D87C9DF-7113-134C-B859-0141E7D1B2DB}"/>
              </a:ext>
            </a:extLst>
          </p:cNvPr>
          <p:cNvSpPr txBox="1"/>
          <p:nvPr/>
        </p:nvSpPr>
        <p:spPr>
          <a:xfrm>
            <a:off x="4700954" y="6530388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5DD270E-858A-0745-A4F5-3FE5B49194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404154" cy="69572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Heading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FD787DC-00EF-B13A-FE97-CE51273E86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9220370" y="244040"/>
            <a:ext cx="3064672" cy="187960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0783BA3-377B-7D8A-0B7B-91C314676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432000" y="6336000"/>
            <a:ext cx="11384862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0EF832F8-CCD8-B3B5-F0CE-704DAB2E7A48}"/>
              </a:ext>
            </a:extLst>
          </p:cNvPr>
          <p:cNvSpPr txBox="1"/>
          <p:nvPr userDrawn="1"/>
        </p:nvSpPr>
        <p:spPr>
          <a:xfrm>
            <a:off x="4700954" y="42320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1CAEC7A-FA59-1955-8FA2-3B1C9D867644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sp>
        <p:nvSpPr>
          <p:cNvPr id="6" name="Rectangle: Top Corners Rounded 5">
            <a:extLst>
              <a:ext uri="{FF2B5EF4-FFF2-40B4-BE49-F238E27FC236}">
                <a16:creationId xmlns:a16="http://schemas.microsoft.com/office/drawing/2014/main" id="{D82A050E-74D5-ABB5-FFF6-8C0F55C214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32000" y="1691082"/>
            <a:ext cx="3564000" cy="1008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: Top Corners Rounded 6">
            <a:extLst>
              <a:ext uri="{FF2B5EF4-FFF2-40B4-BE49-F238E27FC236}">
                <a16:creationId xmlns:a16="http://schemas.microsoft.com/office/drawing/2014/main" id="{1981BDC6-E0C3-DAAA-5C3D-081D433631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324378" y="1691082"/>
            <a:ext cx="3564000" cy="1008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B5D178D-1299-E74B-B489-0FBB4764377C}"/>
              </a:ext>
            </a:extLst>
          </p:cNvPr>
          <p:cNvSpPr txBox="1"/>
          <p:nvPr userDrawn="1"/>
        </p:nvSpPr>
        <p:spPr>
          <a:xfrm>
            <a:off x="4700954" y="6530388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61F6AC4-F09D-056A-F473-B6F272462F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9220370" y="244040"/>
            <a:ext cx="3064672" cy="187960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6F2E4E-924D-49ED-924C-F2DFAEFE33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32000" y="6336000"/>
            <a:ext cx="11384862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7458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Grid, Titles 4UP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: Top Corners Rounded 17">
            <a:extLst>
              <a:ext uri="{FF2B5EF4-FFF2-40B4-BE49-F238E27FC236}">
                <a16:creationId xmlns:a16="http://schemas.microsoft.com/office/drawing/2014/main" id="{205929B3-ED58-E54F-B724-E24FB5F163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32000" y="1188000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7286FFC-BD82-6E40-BA0C-B1C0F7127A9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2000" y="2088000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0784B1-AA1E-DC4B-BEB4-EC05249AFE00}"/>
              </a:ext>
            </a:extLst>
          </p:cNvPr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7F90A04B-AAE8-A248-ADF6-A73BF8ECD7A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92000" y="2089034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0" name="Rectangle: Top Corners Rounded 19">
            <a:extLst>
              <a:ext uri="{FF2B5EF4-FFF2-40B4-BE49-F238E27FC236}">
                <a16:creationId xmlns:a16="http://schemas.microsoft.com/office/drawing/2014/main" id="{08FEBAA5-9C5F-2648-899B-9991822EBF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392000" y="1188000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6017D8E3-CAD4-674B-ABC3-946291000D2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0" y="4644000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D87C9DF-7113-134C-B859-0141E7D1B2DB}"/>
              </a:ext>
            </a:extLst>
          </p:cNvPr>
          <p:cNvSpPr txBox="1"/>
          <p:nvPr/>
        </p:nvSpPr>
        <p:spPr>
          <a:xfrm>
            <a:off x="4700954" y="6530388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25" name="Rectangle: Top Corners Rounded 24">
            <a:extLst>
              <a:ext uri="{FF2B5EF4-FFF2-40B4-BE49-F238E27FC236}">
                <a16:creationId xmlns:a16="http://schemas.microsoft.com/office/drawing/2014/main" id="{8FD6A08D-6DD3-C845-8B17-CC9297B607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32000" y="3744000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 Placeholder 7">
            <a:extLst>
              <a:ext uri="{FF2B5EF4-FFF2-40B4-BE49-F238E27FC236}">
                <a16:creationId xmlns:a16="http://schemas.microsoft.com/office/drawing/2014/main" id="{07BD5561-5536-6F4A-AD32-EFB7423F22A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392000" y="4644000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7" name="Rectangle: Top Corners Rounded 26">
            <a:extLst>
              <a:ext uri="{FF2B5EF4-FFF2-40B4-BE49-F238E27FC236}">
                <a16:creationId xmlns:a16="http://schemas.microsoft.com/office/drawing/2014/main" id="{B5A7277B-59DD-844A-A364-77AED24CBA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392000" y="3744000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7F5640E1-FA0E-4F42-9387-CD7C434D28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404154" cy="69572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Heading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F555C5-A77A-2E44-BAF7-246298421E1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40000" y="1296000"/>
            <a:ext cx="3348000" cy="684000"/>
          </a:xfrm>
        </p:spPr>
        <p:txBody>
          <a:bodyPr anchor="ctr"/>
          <a:lstStyle>
            <a:lvl1pPr algn="ctr">
              <a:buNone/>
              <a:defRPr sz="2200" b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/>
              <a:t>Insert title</a:t>
            </a:r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4B913F3-B51C-1F4F-BA00-F024BBF468C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00000" y="1302462"/>
            <a:ext cx="3348000" cy="684000"/>
          </a:xfrm>
        </p:spPr>
        <p:txBody>
          <a:bodyPr anchor="ctr"/>
          <a:lstStyle>
            <a:lvl1pPr algn="ctr">
              <a:buNone/>
              <a:defRPr sz="2200" b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/>
              <a:t>Insert title</a:t>
            </a:r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9A16CC21-F99A-6F47-A063-FA9FE06BAE1A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52000"/>
            <a:ext cx="3348000" cy="684000"/>
          </a:xfrm>
        </p:spPr>
        <p:txBody>
          <a:bodyPr anchor="ctr"/>
          <a:lstStyle>
            <a:lvl1pPr algn="ctr">
              <a:buNone/>
              <a:defRPr sz="2200" b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/>
              <a:t>Insert title</a:t>
            </a:r>
          </a:p>
        </p:txBody>
      </p:sp>
      <p:sp>
        <p:nvSpPr>
          <p:cNvPr id="31" name="Text Placeholder 2">
            <a:extLst>
              <a:ext uri="{FF2B5EF4-FFF2-40B4-BE49-F238E27FC236}">
                <a16:creationId xmlns:a16="http://schemas.microsoft.com/office/drawing/2014/main" id="{511DBD00-D83F-EF49-900D-B6C65CED273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500000" y="3852000"/>
            <a:ext cx="3348000" cy="684000"/>
          </a:xfrm>
        </p:spPr>
        <p:txBody>
          <a:bodyPr anchor="ctr"/>
          <a:lstStyle>
            <a:lvl1pPr algn="ctr">
              <a:buNone/>
              <a:defRPr sz="2200" b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/>
              <a:t>Insert title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9357DCD-A469-B34A-A880-D744CA731C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432000" y="6336000"/>
            <a:ext cx="11376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4BA4CC6C-41AA-2D50-A8B9-63559566F4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9220370" y="244040"/>
            <a:ext cx="3064672" cy="187960"/>
          </a:xfrm>
          <a:prstGeom prst="rect">
            <a:avLst/>
          </a:prstGeom>
        </p:spPr>
      </p:pic>
      <p:sp>
        <p:nvSpPr>
          <p:cNvPr id="2" name="Rectangle: Top Corners Rounded 1">
            <a:extLst>
              <a:ext uri="{FF2B5EF4-FFF2-40B4-BE49-F238E27FC236}">
                <a16:creationId xmlns:a16="http://schemas.microsoft.com/office/drawing/2014/main" id="{5CE5B125-2192-3D24-06BC-40EA0EB754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32000" y="1188000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A07EFD4-BFA9-40FF-A000-B8235EECDC13}"/>
              </a:ext>
            </a:extLst>
          </p:cNvPr>
          <p:cNvSpPr txBox="1"/>
          <p:nvPr userDrawn="1"/>
        </p:nvSpPr>
        <p:spPr>
          <a:xfrm>
            <a:off x="4700954" y="42320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B2817F0-62C4-09D2-564C-53CDD8655F05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sp>
        <p:nvSpPr>
          <p:cNvPr id="7" name="Rectangle: Top Corners Rounded 6">
            <a:extLst>
              <a:ext uri="{FF2B5EF4-FFF2-40B4-BE49-F238E27FC236}">
                <a16:creationId xmlns:a16="http://schemas.microsoft.com/office/drawing/2014/main" id="{5B160559-5B7E-E413-6ABE-960CA196A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392000" y="1188000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9DB705-90F2-1C6A-E74C-5BEE0C1C0608}"/>
              </a:ext>
            </a:extLst>
          </p:cNvPr>
          <p:cNvSpPr txBox="1"/>
          <p:nvPr userDrawn="1"/>
        </p:nvSpPr>
        <p:spPr>
          <a:xfrm>
            <a:off x="4700954" y="6530388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2" name="Rectangle: Top Corners Rounded 11">
            <a:extLst>
              <a:ext uri="{FF2B5EF4-FFF2-40B4-BE49-F238E27FC236}">
                <a16:creationId xmlns:a16="http://schemas.microsoft.com/office/drawing/2014/main" id="{C80F1819-CE35-5002-0854-73D62471FE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32000" y="3744000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: Top Corners Rounded 12">
            <a:extLst>
              <a:ext uri="{FF2B5EF4-FFF2-40B4-BE49-F238E27FC236}">
                <a16:creationId xmlns:a16="http://schemas.microsoft.com/office/drawing/2014/main" id="{B2C78687-18F3-C2C1-44F2-140FDF5A9C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392000" y="3744000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E45118D-5959-2D55-941C-F50E1FFC46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32000" y="6336000"/>
            <a:ext cx="11376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BBA24DA6-94FA-64F8-7764-C7347AE787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9220370" y="244040"/>
            <a:ext cx="3064672" cy="187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230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blue">
    <p:bg>
      <p:bgPr>
        <a:solidFill>
          <a:srgbClr val="F6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93DACDB8-C05A-C540-BF85-5FDDA3660A2E}"/>
              </a:ext>
            </a:extLst>
          </p:cNvPr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2"/>
                </a:solidFill>
              </a:rPr>
              <a:t>‹#›</a:t>
            </a:fld>
            <a:endParaRPr lang="en-GB" sz="1200">
              <a:solidFill>
                <a:schemeClr val="accent2"/>
              </a:solidFill>
            </a:endParaRP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9F1649F8-C95E-B04E-A0E7-F89193CC971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7224" y="1314156"/>
            <a:ext cx="7503849" cy="3466727"/>
          </a:xfrm>
          <a:prstGeom prst="rect">
            <a:avLst/>
          </a:prstGeom>
        </p:spPr>
        <p:txBody>
          <a:bodyPr>
            <a:noAutofit/>
          </a:bodyPr>
          <a:lstStyle>
            <a:lvl1pPr marL="288000" indent="-288000" algn="l">
              <a:buNone/>
              <a:defRPr sz="4200" b="1">
                <a:solidFill>
                  <a:schemeClr val="tx1"/>
                </a:solidFill>
              </a:defRPr>
            </a:lvl1pPr>
            <a:lvl2pPr marL="357188" indent="0">
              <a:buNone/>
              <a:defRPr>
                <a:solidFill>
                  <a:schemeClr val="tx1"/>
                </a:solidFill>
              </a:defRPr>
            </a:lvl2pPr>
            <a:lvl3pPr marL="714375" indent="0">
              <a:buNone/>
              <a:defRPr>
                <a:solidFill>
                  <a:schemeClr val="tx1"/>
                </a:solidFill>
              </a:defRPr>
            </a:lvl3pPr>
            <a:lvl4pPr marL="1081087" indent="0">
              <a:buNone/>
              <a:defRPr>
                <a:solidFill>
                  <a:schemeClr val="tx1"/>
                </a:solidFill>
              </a:defRPr>
            </a:lvl4pPr>
            <a:lvl5pPr marL="1438275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“Showcase quotation</a:t>
            </a:r>
            <a:br>
              <a:rPr lang="en-GB"/>
            </a:br>
            <a:r>
              <a:rPr lang="en-GB"/>
              <a:t>with left aligned text over multiple lines. Try to keep</a:t>
            </a:r>
            <a:br>
              <a:rPr lang="en-GB"/>
            </a:br>
            <a:r>
              <a:rPr lang="en-GB"/>
              <a:t>it to four lines if </a:t>
            </a:r>
            <a:r>
              <a:rPr lang="en-GB" err="1"/>
              <a:t>poss</a:t>
            </a:r>
            <a:r>
              <a:rPr lang="en-GB"/>
              <a:t> or five lines max.”</a:t>
            </a: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D406466E-798B-BE4C-B09F-C1B1244AAB6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8000" y="4780883"/>
            <a:ext cx="7503849" cy="896938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b="1">
                <a:solidFill>
                  <a:schemeClr val="tx1"/>
                </a:solidFill>
              </a:defRPr>
            </a:lvl1pPr>
            <a:lvl2pPr marL="357188" indent="0">
              <a:buNone/>
              <a:defRPr/>
            </a:lvl2pPr>
            <a:lvl3pPr marL="714375" indent="0">
              <a:buNone/>
              <a:defRPr/>
            </a:lvl3pPr>
            <a:lvl4pPr marL="1081087" indent="0">
              <a:buNone/>
              <a:defRPr/>
            </a:lvl4pPr>
            <a:lvl5pPr marL="1438275" indent="0">
              <a:buNone/>
              <a:defRPr/>
            </a:lvl5pPr>
          </a:lstStyle>
          <a:p>
            <a:pPr lvl="0"/>
            <a:r>
              <a:rPr lang="en-GB"/>
              <a:t>Name Surname,</a:t>
            </a:r>
            <a:br>
              <a:rPr lang="en-GB"/>
            </a:br>
            <a:r>
              <a:rPr lang="en-GB"/>
              <a:t>Job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43FE3F0-85CD-934D-A3A3-CF2B78D73A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432000" y="6336000"/>
            <a:ext cx="11376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2A86FEEE-9136-D68E-6360-B4FDD6D917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9220370" y="244040"/>
            <a:ext cx="3064672" cy="18796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5CBD9BB-0E28-ACE9-E60D-7BD182C268F0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2"/>
                </a:solidFill>
              </a:rPr>
              <a:t>‹#›</a:t>
            </a:fld>
            <a:endParaRPr lang="en-GB" sz="1200">
              <a:solidFill>
                <a:schemeClr val="accent2"/>
              </a:solidFill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BD24A5B-B58A-72C5-2746-A406562A9F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32000" y="6336000"/>
            <a:ext cx="11376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20E1A308-DF66-7978-A3B2-DA090D5C15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9220370" y="244040"/>
            <a:ext cx="3064672" cy="187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661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Quote and im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DE4EE10-8D4E-C85B-5620-784900182A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D43F37B1-1F8A-2CA4-9D19-C0E420FB42A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337052" y="1673324"/>
            <a:ext cx="3461285" cy="65836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3600" b="1">
                <a:solidFill>
                  <a:schemeClr val="tx1"/>
                </a:solidFill>
              </a:defRPr>
            </a:lvl1pPr>
            <a:lvl2pPr marL="357188" indent="0">
              <a:buNone/>
              <a:defRPr>
                <a:solidFill>
                  <a:schemeClr val="tx1"/>
                </a:solidFill>
              </a:defRPr>
            </a:lvl2pPr>
            <a:lvl3pPr marL="714375" indent="0">
              <a:buNone/>
              <a:defRPr>
                <a:solidFill>
                  <a:schemeClr val="tx1"/>
                </a:solidFill>
              </a:defRPr>
            </a:lvl3pPr>
            <a:lvl4pPr marL="1081087" indent="0">
              <a:buNone/>
              <a:defRPr>
                <a:solidFill>
                  <a:schemeClr val="tx1"/>
                </a:solidFill>
              </a:defRPr>
            </a:lvl4pPr>
            <a:lvl5pPr marL="1438275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Heading label</a:t>
            </a:r>
          </a:p>
        </p:txBody>
      </p:sp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2C90ABAC-E435-5C65-A8FA-9E315CE9DE5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2"/>
          </a:solidFill>
        </p:spPr>
        <p:txBody>
          <a:bodyPr tIns="2340000"/>
          <a:lstStyle>
            <a:lvl1pPr algn="ctr">
              <a:buNone/>
              <a:defRPr/>
            </a:lvl1pPr>
          </a:lstStyle>
          <a:p>
            <a:r>
              <a:rPr lang="en-GB"/>
              <a:t>Click on icon to insert image (including Alt Text)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3DACDB8-C05A-C540-BF85-5FDDA3660A2E}"/>
              </a:ext>
            </a:extLst>
          </p:cNvPr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337CE4-9082-D695-8AD8-89148114EBD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337052" y="2331691"/>
            <a:ext cx="3461285" cy="311053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None/>
              <a:defRPr sz="1800" b="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 sz="2200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22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2200"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 sz="2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add text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1C84180-D2D4-A932-3408-7ABD5526EA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2E7C854-894A-9C42-D7B5-E6A77EFC328D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755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Quote and im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DE4EE10-8D4E-C85B-5620-784900182A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" y="0"/>
            <a:ext cx="12191998" cy="6857999"/>
          </a:xfrm>
          <a:prstGeom prst="rect">
            <a:avLst/>
          </a:prstGeom>
        </p:spPr>
      </p:pic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BA16B251-D1BB-394C-319F-40E8F04D7FB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337052" y="1673324"/>
            <a:ext cx="3461285" cy="65836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3600" b="1">
                <a:solidFill>
                  <a:schemeClr val="tx1"/>
                </a:solidFill>
              </a:defRPr>
            </a:lvl1pPr>
            <a:lvl2pPr marL="357188" indent="0">
              <a:buNone/>
              <a:defRPr>
                <a:solidFill>
                  <a:schemeClr val="tx1"/>
                </a:solidFill>
              </a:defRPr>
            </a:lvl2pPr>
            <a:lvl3pPr marL="714375" indent="0">
              <a:buNone/>
              <a:defRPr>
                <a:solidFill>
                  <a:schemeClr val="tx1"/>
                </a:solidFill>
              </a:defRPr>
            </a:lvl3pPr>
            <a:lvl4pPr marL="1081087" indent="0">
              <a:buNone/>
              <a:defRPr>
                <a:solidFill>
                  <a:schemeClr val="tx1"/>
                </a:solidFill>
              </a:defRPr>
            </a:lvl4pPr>
            <a:lvl5pPr marL="1438275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Heading label</a:t>
            </a:r>
          </a:p>
        </p:txBody>
      </p:sp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2C90ABAC-E435-5C65-A8FA-9E315CE9DE5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2"/>
          </a:solidFill>
        </p:spPr>
        <p:txBody>
          <a:bodyPr tIns="2340000"/>
          <a:lstStyle>
            <a:lvl1pPr algn="ctr">
              <a:buNone/>
              <a:defRPr/>
            </a:lvl1pPr>
          </a:lstStyle>
          <a:p>
            <a:r>
              <a:rPr lang="en-GB"/>
              <a:t>Click on icon to insert image (including Alt Text)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3DACDB8-C05A-C540-BF85-5FDDA3660A2E}"/>
              </a:ext>
            </a:extLst>
          </p:cNvPr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542D69F-C459-8ECE-06A1-66E418FF3EC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337052" y="2331691"/>
            <a:ext cx="3461285" cy="311053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None/>
              <a:defRPr sz="1800" b="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 sz="2200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22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2200"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 sz="2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add text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6334013-6DB7-E98D-29A4-0E4C0779E3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0"/>
            <a:ext cx="12191998" cy="685799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B809BF1-C53E-E2CF-69C2-F12E514F09B3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17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Quote and im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52196E5-15CA-15E3-1E10-32B3D19927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35B6474B-ACF2-9D41-872B-7CB816A7A28A}"/>
              </a:ext>
            </a:extLst>
          </p:cNvPr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652C93B3-5A12-5AAD-2ACF-93939EE7FBF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2"/>
          </a:solidFill>
        </p:spPr>
        <p:txBody>
          <a:bodyPr tIns="2340000"/>
          <a:lstStyle>
            <a:lvl1pPr algn="ctr">
              <a:buNone/>
              <a:defRPr/>
            </a:lvl1pPr>
          </a:lstStyle>
          <a:p>
            <a:r>
              <a:rPr lang="en-GB"/>
              <a:t>Click on icon to insert image (including Alt Text)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558B23E-2241-0C04-DC3A-1FCFC1EF8A2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337052" y="2331691"/>
            <a:ext cx="3461285" cy="311053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 sz="2200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22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2200"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 sz="2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“Add quote text here”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963696D-0B7B-434A-0E6D-71E32D2703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C2BAA9F-C55C-D21C-D937-05B33995D289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6082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and im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EB4F947-0C85-DAF2-683C-40847EF7F0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EA7B0BA1-E61A-5019-0AA4-5328CA2AB0E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2"/>
          </a:solidFill>
        </p:spPr>
        <p:txBody>
          <a:bodyPr tIns="2340000"/>
          <a:lstStyle>
            <a:lvl1pPr algn="ctr">
              <a:buNone/>
              <a:defRPr/>
            </a:lvl1pPr>
          </a:lstStyle>
          <a:p>
            <a:r>
              <a:rPr lang="en-GB"/>
              <a:t>Click on icon to insert image (including Alt Text)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5B6474B-ACF2-9D41-872B-7CB816A7A28A}"/>
              </a:ext>
            </a:extLst>
          </p:cNvPr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A22BD2E-E9C2-A15B-06FB-553974CDE6C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337052" y="2331691"/>
            <a:ext cx="3461285" cy="311053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 sz="2200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22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2200"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 sz="2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“Add quote text here”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22700F7-E945-B87E-C1A3-BD38D984D3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4DAC34A-ABB2-C036-9775-9DDA2A1A2D37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581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Breaker Heading1-Blue-DarkBlu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30C3909-1482-1013-E118-A2CE0A1DD3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E3119AD-4AAB-8B34-F6C1-8D76F0D453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70042" y="2242938"/>
            <a:ext cx="10515600" cy="1325563"/>
          </a:xfrm>
        </p:spPr>
        <p:txBody>
          <a:bodyPr>
            <a:noAutofit/>
          </a:bodyPr>
          <a:lstStyle>
            <a:lvl1pPr>
              <a:defRPr sz="6000" b="1"/>
            </a:lvl1pPr>
          </a:lstStyle>
          <a:p>
            <a:r>
              <a:rPr lang="en-US"/>
              <a:t>Breaker slide 1</a:t>
            </a:r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10A3391-0472-724C-8E32-AA7421F01EE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82932" y="3564000"/>
            <a:ext cx="3890150" cy="89693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 marL="357188" indent="0">
              <a:buNone/>
              <a:defRPr/>
            </a:lvl2pPr>
            <a:lvl3pPr marL="714375" indent="0">
              <a:buNone/>
              <a:defRPr/>
            </a:lvl3pPr>
            <a:lvl4pPr marL="1081087" indent="0">
              <a:buNone/>
              <a:defRPr/>
            </a:lvl4pPr>
            <a:lvl5pPr marL="1438275" indent="0">
              <a:buNone/>
              <a:defRPr/>
            </a:lvl5pPr>
          </a:lstStyle>
          <a:p>
            <a:pPr lvl="0"/>
            <a:r>
              <a:rPr lang="en-GB"/>
              <a:t>Section subhead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262997B-3AAD-0D48-95DC-60BECBF9FEF6}"/>
              </a:ext>
            </a:extLst>
          </p:cNvPr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tx1"/>
                </a:solidFill>
              </a:rPr>
              <a:t>‹#›</a:t>
            </a:fld>
            <a:endParaRPr lang="en-GB" sz="1200">
              <a:solidFill>
                <a:schemeClr val="tx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B439A7D-27CF-6B72-04CD-17D1C3BCF3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A32D24F-8262-9EAC-7958-2956D6D8E907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tx1"/>
                </a:solidFill>
              </a:rPr>
              <a:t>‹#›</a:t>
            </a:fld>
            <a:endParaRPr lang="en-GB" sz="1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1595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3CAA2D-CBEF-0290-C750-52DF67F5F0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4CC2E6-8F8F-85D9-7BCB-FE02F25BE9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770646-5986-1F9B-37EB-C14EC6645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597C6-CB49-4705-BFC1-2D08350A61EE}" type="datetime1">
              <a:rPr lang="en-GB" smtClean="0"/>
              <a:t>09/10/2024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AFD6E8-CBE7-6557-6A42-0CA4EA4BD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ECE599-6FBD-E7AA-D41C-9DE171592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177D0-DD3B-4E01-99B5-6268436157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093890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Breaker Heading1-Blue-DarkBlueA">
    <p:bg>
      <p:bgPr>
        <a:solidFill>
          <a:srgbClr val="F6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AF6C2AD-0E53-2A94-6EDF-C2BC1C35E6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41914" y="-121920"/>
            <a:ext cx="12408747" cy="697992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3D1B5349-CF21-E9D2-92A0-6C58C15A043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688" y="2165645"/>
            <a:ext cx="10515600" cy="1325563"/>
          </a:xfrm>
        </p:spPr>
        <p:txBody>
          <a:bodyPr>
            <a:noAutofit/>
          </a:bodyPr>
          <a:lstStyle>
            <a:lvl1pPr>
              <a:defRPr sz="6000" b="1"/>
            </a:lvl1pPr>
          </a:lstStyle>
          <a:p>
            <a:r>
              <a:rPr lang="en-US"/>
              <a:t>Breaker </a:t>
            </a:r>
            <a:br>
              <a:rPr lang="en-US"/>
            </a:br>
            <a:r>
              <a:rPr lang="en-US"/>
              <a:t>slide 2</a:t>
            </a:r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10A3391-0472-724C-8E32-AA7421F01EE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0" y="3903218"/>
            <a:ext cx="3890150" cy="89693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 marL="357188" indent="0">
              <a:buNone/>
              <a:defRPr/>
            </a:lvl2pPr>
            <a:lvl3pPr marL="714375" indent="0">
              <a:buNone/>
              <a:defRPr/>
            </a:lvl3pPr>
            <a:lvl4pPr marL="1081087" indent="0">
              <a:buNone/>
              <a:defRPr/>
            </a:lvl4pPr>
            <a:lvl5pPr marL="1438275" indent="0">
              <a:buNone/>
              <a:defRPr/>
            </a:lvl5pPr>
          </a:lstStyle>
          <a:p>
            <a:pPr lvl="0"/>
            <a:r>
              <a:rPr lang="en-GB"/>
              <a:t>Section subhead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262997B-3AAD-0D48-95DC-60BECBF9FEF6}"/>
              </a:ext>
            </a:extLst>
          </p:cNvPr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tx1"/>
                </a:solidFill>
              </a:rPr>
              <a:t>‹#›</a:t>
            </a:fld>
            <a:endParaRPr lang="en-GB" sz="1200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2145017-DB94-E5AB-4E44-2C8EFD69F0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41914" y="-121920"/>
            <a:ext cx="12408747" cy="697992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9E90191-4D4B-0296-1226-4C83AAC09D91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tx1"/>
                </a:solidFill>
              </a:rPr>
              <a:t>‹#›</a:t>
            </a:fld>
            <a:endParaRPr lang="en-GB" sz="1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583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Breaker Heading1-Blue-DarkBlueA">
    <p:bg>
      <p:bgPr>
        <a:solidFill>
          <a:srgbClr val="F6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2D07C2D6-AB1B-B84B-BC13-7D79E8BCFC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16318" y="-148043"/>
            <a:ext cx="12499929" cy="703121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506D8CC-65FF-0E59-2392-2C0EBC0605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47468" y="2165645"/>
            <a:ext cx="10515600" cy="1325563"/>
          </a:xfrm>
        </p:spPr>
        <p:txBody>
          <a:bodyPr>
            <a:noAutofit/>
          </a:bodyPr>
          <a:lstStyle>
            <a:lvl1pPr>
              <a:defRPr sz="6000" b="1"/>
            </a:lvl1pPr>
          </a:lstStyle>
          <a:p>
            <a:r>
              <a:rPr lang="en-US"/>
              <a:t>Breaker </a:t>
            </a:r>
            <a:br>
              <a:rPr lang="en-US"/>
            </a:br>
            <a:r>
              <a:rPr lang="en-US"/>
              <a:t>slide 3</a:t>
            </a:r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10A3391-0472-724C-8E32-AA7421F01EE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91916" y="3903218"/>
            <a:ext cx="3890150" cy="89693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 marL="357188" indent="0">
              <a:buNone/>
              <a:defRPr/>
            </a:lvl2pPr>
            <a:lvl3pPr marL="714375" indent="0">
              <a:buNone/>
              <a:defRPr/>
            </a:lvl3pPr>
            <a:lvl4pPr marL="1081087" indent="0">
              <a:buNone/>
              <a:defRPr/>
            </a:lvl4pPr>
            <a:lvl5pPr marL="1438275" indent="0">
              <a:buNone/>
              <a:defRPr/>
            </a:lvl5pPr>
          </a:lstStyle>
          <a:p>
            <a:pPr lvl="0"/>
            <a:r>
              <a:rPr lang="en-GB"/>
              <a:t>Section subhead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262997B-3AAD-0D48-95DC-60BECBF9FEF6}"/>
              </a:ext>
            </a:extLst>
          </p:cNvPr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tx1"/>
                </a:solidFill>
              </a:rPr>
              <a:t>‹#›</a:t>
            </a:fld>
            <a:endParaRPr lang="en-GB" sz="1200">
              <a:solidFill>
                <a:schemeClr val="tx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DF2E1C3-6ECE-7DC4-C3E2-D91269BBFB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16318" y="-148043"/>
            <a:ext cx="12499929" cy="703121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DD1CE3E-C249-CA22-2A9B-E9348AE70F4A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tx1"/>
                </a:solidFill>
              </a:rPr>
              <a:t>‹#›</a:t>
            </a:fld>
            <a:endParaRPr lang="en-GB" sz="1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7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Breaker Heading1-Blue-DarkBlueA">
    <p:bg>
      <p:bgPr>
        <a:solidFill>
          <a:srgbClr val="F6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A76489-9A30-702B-3E26-D818458928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47468" y="2165645"/>
            <a:ext cx="10515600" cy="1325563"/>
          </a:xfrm>
        </p:spPr>
        <p:txBody>
          <a:bodyPr>
            <a:noAutofit/>
          </a:bodyPr>
          <a:lstStyle>
            <a:lvl1pPr>
              <a:defRPr sz="6000" b="1"/>
            </a:lvl1pPr>
          </a:lstStyle>
          <a:p>
            <a:r>
              <a:rPr lang="en-US"/>
              <a:t>Breaker </a:t>
            </a:r>
            <a:br>
              <a:rPr lang="en-US"/>
            </a:br>
            <a:r>
              <a:rPr lang="en-US"/>
              <a:t>slide 4</a:t>
            </a:r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10A3391-0472-724C-8E32-AA7421F01EE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54598" y="3903218"/>
            <a:ext cx="3890150" cy="89693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 marL="357188" indent="0">
              <a:buNone/>
              <a:defRPr/>
            </a:lvl2pPr>
            <a:lvl3pPr marL="714375" indent="0">
              <a:buNone/>
              <a:defRPr/>
            </a:lvl3pPr>
            <a:lvl4pPr marL="1081087" indent="0">
              <a:buNone/>
              <a:defRPr/>
            </a:lvl4pPr>
            <a:lvl5pPr marL="1438275" indent="0">
              <a:buNone/>
              <a:defRPr/>
            </a:lvl5pPr>
          </a:lstStyle>
          <a:p>
            <a:pPr lvl="0"/>
            <a:r>
              <a:rPr lang="en-GB"/>
              <a:t>Section subhead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262997B-3AAD-0D48-95DC-60BECBF9FEF6}"/>
              </a:ext>
            </a:extLst>
          </p:cNvPr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tx1"/>
                </a:solidFill>
              </a:rPr>
              <a:t>‹#›</a:t>
            </a:fld>
            <a:endParaRPr lang="en-GB" sz="1200">
              <a:solidFill>
                <a:schemeClr val="tx1"/>
              </a:solidFill>
            </a:endParaRPr>
          </a:p>
        </p:txBody>
      </p:sp>
      <p:pic>
        <p:nvPicPr>
          <p:cNvPr id="5" name="Picture 4" descr="A blue rectangle with black background&#10;&#10;Description automatically generated">
            <a:extLst>
              <a:ext uri="{FF2B5EF4-FFF2-40B4-BE49-F238E27FC236}">
                <a16:creationId xmlns:a16="http://schemas.microsoft.com/office/drawing/2014/main" id="{D115B473-1B85-DD59-52BE-0E90A80C94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67AA695-7AC9-8F58-9C51-8BE03122631A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tx1"/>
                </a:solidFill>
              </a:rPr>
              <a:t>‹#›</a:t>
            </a:fld>
            <a:endParaRPr lang="en-GB" sz="1200">
              <a:solidFill>
                <a:schemeClr val="tx1"/>
              </a:solidFill>
            </a:endParaRPr>
          </a:p>
        </p:txBody>
      </p:sp>
      <p:pic>
        <p:nvPicPr>
          <p:cNvPr id="4" name="Picture 3" descr="A blue rectangle with black background&#10;&#10;Description automatically generated">
            <a:extLst>
              <a:ext uri="{FF2B5EF4-FFF2-40B4-BE49-F238E27FC236}">
                <a16:creationId xmlns:a16="http://schemas.microsoft.com/office/drawing/2014/main" id="{07E4F09B-F7AA-EB3A-64DB-DE44D8C3AAE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99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Headline slide with image A">
    <p:bg>
      <p:bgPr>
        <a:solidFill>
          <a:srgbClr val="F6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EF456E7-F404-A541-B6E9-27C1B10EC60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2"/>
          </a:solidFill>
        </p:spPr>
        <p:txBody>
          <a:bodyPr tIns="2340000"/>
          <a:lstStyle>
            <a:lvl1pPr algn="ctr">
              <a:buNone/>
              <a:defRPr/>
            </a:lvl1pPr>
          </a:lstStyle>
          <a:p>
            <a:r>
              <a:rPr lang="en-GB"/>
              <a:t>Click on icon to insert image (including Alt Text)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0784B1-AA1E-DC4B-BEB4-EC05249AFE00}"/>
              </a:ext>
            </a:extLst>
          </p:cNvPr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tx1"/>
                </a:solidFill>
              </a:rPr>
              <a:pPr algn="r"/>
              <a:t>‹#›</a:t>
            </a:fld>
            <a:endParaRPr lang="en-GB" sz="1200">
              <a:solidFill>
                <a:schemeClr val="tx1"/>
              </a:solidFill>
            </a:endParaRP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50355A0D-4235-0CF1-A976-C33D8CCCBF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91916" y="3903218"/>
            <a:ext cx="3890150" cy="89693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 marL="357188" indent="0">
              <a:buNone/>
              <a:defRPr/>
            </a:lvl2pPr>
            <a:lvl3pPr marL="714375" indent="0">
              <a:buNone/>
              <a:defRPr/>
            </a:lvl3pPr>
            <a:lvl4pPr marL="1081087" indent="0">
              <a:buNone/>
              <a:defRPr/>
            </a:lvl4pPr>
            <a:lvl5pPr marL="1438275" indent="0">
              <a:buNone/>
              <a:defRPr/>
            </a:lvl5pPr>
          </a:lstStyle>
          <a:p>
            <a:pPr lvl="0"/>
            <a:r>
              <a:rPr lang="en-GB"/>
              <a:t>Section subhead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E577A8-7F18-CBCC-319C-10DC2550A7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47468" y="2165645"/>
            <a:ext cx="4716354" cy="1325563"/>
          </a:xfrm>
        </p:spPr>
        <p:txBody>
          <a:bodyPr>
            <a:noAutofit/>
          </a:bodyPr>
          <a:lstStyle>
            <a:lvl1pPr>
              <a:defRPr sz="6000" b="1"/>
            </a:lvl1pPr>
          </a:lstStyle>
          <a:p>
            <a:r>
              <a:rPr lang="en-US"/>
              <a:t>Breaker </a:t>
            </a:r>
            <a:br>
              <a:rPr lang="en-US"/>
            </a:br>
            <a:r>
              <a:rPr lang="en-US"/>
              <a:t>slide 5</a:t>
            </a:r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0CFCEC7-129F-A24E-D7DE-C361789ADC38}"/>
              </a:ext>
            </a:extLst>
          </p:cNvPr>
          <p:cNvSpPr txBox="1"/>
          <p:nvPr userDrawn="1"/>
        </p:nvSpPr>
        <p:spPr>
          <a:xfrm>
            <a:off x="4700954" y="42320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C749919-33D9-ECE5-233E-3D920572ED5D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tx1"/>
                </a:solidFill>
              </a:rPr>
              <a:pPr algn="r"/>
              <a:t>‹#›</a:t>
            </a:fld>
            <a:endParaRPr lang="en-GB" sz="1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179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 Slide ACCESSI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6D92FD5-08EA-6BC8-29BC-BCF5EEFE18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2509143" y="-71523"/>
            <a:ext cx="10768951" cy="7616239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077C56A3-4FFE-73CF-6F7F-1F451E5B3F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51045" y="364425"/>
            <a:ext cx="1208955" cy="979789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9D383FB-0467-4241-BEF0-D636E88672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5715926" y="2605852"/>
            <a:ext cx="86510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0390E57B-AF19-8642-9E47-AF887F52887B}"/>
              </a:ext>
            </a:extLst>
          </p:cNvPr>
          <p:cNvSpPr txBox="1"/>
          <p:nvPr/>
        </p:nvSpPr>
        <p:spPr>
          <a:xfrm>
            <a:off x="5610770" y="2808746"/>
            <a:ext cx="4343734" cy="260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>
                <a:srgbClr val="005EB8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3600" b="1" i="0" u="none" strike="noStrike" kern="1200" cap="none" spc="2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Thank You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5EB8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400" b="1" i="0" u="none" strike="noStrike" kern="1200" cap="none" spc="2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	@nhsengland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5EB8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400" b="1" i="0" u="none" strike="noStrike" kern="1200" cap="none" spc="2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	company/</a:t>
            </a:r>
            <a:r>
              <a:rPr kumimoji="0" lang="en-GB" sz="2400" b="1" i="0" u="none" strike="noStrike" kern="1200" cap="none" spc="20" normalizeH="0" baseline="0" noProof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nhsengland</a:t>
            </a:r>
            <a:endParaRPr kumimoji="0" lang="en-GB" sz="2400" b="1" i="0" u="none" strike="noStrike" kern="1200" cap="none" spc="2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5EB8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400" b="1" i="0" u="none" strike="noStrike" kern="1200" cap="none" spc="2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england.nhs.uk</a:t>
            </a:r>
            <a:endParaRPr lang="en-GB" sz="2400" b="1">
              <a:solidFill>
                <a:schemeClr val="tx1"/>
              </a:solidFill>
            </a:endParaRPr>
          </a:p>
        </p:txBody>
      </p:sp>
      <p:pic>
        <p:nvPicPr>
          <p:cNvPr id="5" name="Picture 4" descr="Twitter symbol">
            <a:extLst>
              <a:ext uri="{FF2B5EF4-FFF2-40B4-BE49-F238E27FC236}">
                <a16:creationId xmlns:a16="http://schemas.microsoft.com/office/drawing/2014/main" id="{6C1B65D7-2EE6-F44F-85AA-7C93787926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872040" y="3665234"/>
            <a:ext cx="390144" cy="390144"/>
          </a:xfrm>
          <a:prstGeom prst="rect">
            <a:avLst/>
          </a:prstGeom>
        </p:spPr>
      </p:pic>
      <p:pic>
        <p:nvPicPr>
          <p:cNvPr id="8" name="Picture 7" descr="LinkedIn symbol">
            <a:extLst>
              <a:ext uri="{FF2B5EF4-FFF2-40B4-BE49-F238E27FC236}">
                <a16:creationId xmlns:a16="http://schemas.microsoft.com/office/drawing/2014/main" id="{F2843EE8-F6F8-9D40-92C1-94FB4DCF14B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5885396" y="4266369"/>
            <a:ext cx="390144" cy="390144"/>
          </a:xfrm>
          <a:prstGeom prst="rect">
            <a:avLst/>
          </a:prstGeom>
        </p:spPr>
      </p:pic>
      <p:pic>
        <p:nvPicPr>
          <p:cNvPr id="72" name="Picture 96" descr="World-wide web symbol">
            <a:extLst>
              <a:ext uri="{FF2B5EF4-FFF2-40B4-BE49-F238E27FC236}">
                <a16:creationId xmlns:a16="http://schemas.microsoft.com/office/drawing/2014/main" id="{664BA24D-FA8C-EE4D-A2DC-491BF11D6FA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5767074" y="4806522"/>
            <a:ext cx="600075" cy="60007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3DACDB8-C05A-C540-BF85-5FDDA3660A2E}"/>
              </a:ext>
            </a:extLst>
          </p:cNvPr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2"/>
                </a:solidFill>
              </a:rPr>
              <a:t>‹#›</a:t>
            </a:fld>
            <a:endParaRPr lang="en-GB" sz="1200">
              <a:solidFill>
                <a:schemeClr val="accent2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DB110CB-333A-8E67-2FB2-B6716A5FB0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-2509143" y="-71523"/>
            <a:ext cx="10768951" cy="7616239"/>
          </a:xfrm>
          <a:prstGeom prst="rect">
            <a:avLst/>
          </a:prstGeom>
        </p:spPr>
      </p:pic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A796BB02-B0EC-76D6-2EC5-70FEA7B713F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51045" y="364425"/>
            <a:ext cx="1208955" cy="979789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3F00A4C-3906-5A37-0F55-DC1384ABB9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5715926" y="2605852"/>
            <a:ext cx="86510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FC573748-2710-99A5-9EB5-3733E6832F4B}"/>
              </a:ext>
            </a:extLst>
          </p:cNvPr>
          <p:cNvSpPr txBox="1"/>
          <p:nvPr userDrawn="1"/>
        </p:nvSpPr>
        <p:spPr>
          <a:xfrm>
            <a:off x="5610770" y="2808746"/>
            <a:ext cx="4343734" cy="260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>
                <a:srgbClr val="005EB8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3600" b="1" i="0" u="none" strike="noStrike" kern="1200" cap="none" spc="2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Thank You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5EB8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400" b="1" i="0" u="none" strike="noStrike" kern="1200" cap="none" spc="2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	@nhsengland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5EB8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400" b="1" i="0" u="none" strike="noStrike" kern="1200" cap="none" spc="2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	company/</a:t>
            </a:r>
            <a:r>
              <a:rPr kumimoji="0" lang="en-GB" sz="2400" b="1" i="0" u="none" strike="noStrike" kern="1200" cap="none" spc="20" normalizeH="0" baseline="0" noProof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nhsengland</a:t>
            </a:r>
            <a:endParaRPr kumimoji="0" lang="en-GB" sz="2400" b="1" i="0" u="none" strike="noStrike" kern="1200" cap="none" spc="2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5EB8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400" b="1" i="0" u="none" strike="noStrike" kern="1200" cap="none" spc="2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england.nhs.uk</a:t>
            </a:r>
            <a:endParaRPr lang="en-GB" sz="2400" b="1">
              <a:solidFill>
                <a:schemeClr val="tx1"/>
              </a:solidFill>
            </a:endParaRPr>
          </a:p>
        </p:txBody>
      </p:sp>
      <p:pic>
        <p:nvPicPr>
          <p:cNvPr id="13" name="Picture 4" descr="Twitter symbol">
            <a:extLst>
              <a:ext uri="{FF2B5EF4-FFF2-40B4-BE49-F238E27FC236}">
                <a16:creationId xmlns:a16="http://schemas.microsoft.com/office/drawing/2014/main" id="{CA92FD1D-EEA8-8740-1919-E1A506C98A9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872040" y="3665234"/>
            <a:ext cx="390144" cy="390144"/>
          </a:xfrm>
          <a:prstGeom prst="rect">
            <a:avLst/>
          </a:prstGeom>
        </p:spPr>
      </p:pic>
      <p:pic>
        <p:nvPicPr>
          <p:cNvPr id="14" name="Picture 7" descr="LinkedIn symbol">
            <a:extLst>
              <a:ext uri="{FF2B5EF4-FFF2-40B4-BE49-F238E27FC236}">
                <a16:creationId xmlns:a16="http://schemas.microsoft.com/office/drawing/2014/main" id="{EEF5997C-5833-6C39-4136-AE37A6E6783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5885396" y="4266369"/>
            <a:ext cx="390144" cy="390144"/>
          </a:xfrm>
          <a:prstGeom prst="rect">
            <a:avLst/>
          </a:prstGeom>
        </p:spPr>
      </p:pic>
      <p:pic>
        <p:nvPicPr>
          <p:cNvPr id="15" name="Picture 96" descr="World-wide web symbol">
            <a:extLst>
              <a:ext uri="{FF2B5EF4-FFF2-40B4-BE49-F238E27FC236}">
                <a16:creationId xmlns:a16="http://schemas.microsoft.com/office/drawing/2014/main" id="{40E2077D-531A-0466-B88D-26A8170ECB7A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5767074" y="4806522"/>
            <a:ext cx="600075" cy="600075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9588696D-1361-D8F9-7901-EA7405052820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2"/>
                </a:solidFill>
              </a:rPr>
              <a:t>‹#›</a:t>
            </a:fld>
            <a:endParaRPr lang="en-GB" sz="120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54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at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32000" y="310075"/>
            <a:ext cx="11404154" cy="426721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GB"/>
              <a:t>Heading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0784B1-AA1E-DC4B-BEB4-EC05249AFE00}"/>
              </a:ext>
            </a:extLst>
          </p:cNvPr>
          <p:cNvSpPr txBox="1"/>
          <p:nvPr/>
        </p:nvSpPr>
        <p:spPr>
          <a:xfrm>
            <a:off x="4700954" y="42320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F8B4B32-B7B7-DB40-9D0C-2D4D8414C6EC}"/>
              </a:ext>
            </a:extLst>
          </p:cNvPr>
          <p:cNvSpPr/>
          <p:nvPr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7C3715D-C90E-7C4B-B312-C707773A39DD}"/>
              </a:ext>
            </a:extLst>
          </p:cNvPr>
          <p:cNvSpPr txBox="1"/>
          <p:nvPr/>
        </p:nvSpPr>
        <p:spPr>
          <a:xfrm>
            <a:off x="2232561" y="3170712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37E920E-FCD4-834F-9787-A19C03BDF9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432000" y="6336000"/>
            <a:ext cx="11376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E055424E-84DC-71BA-CBB2-BE0007D93C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9220370" y="244040"/>
            <a:ext cx="3064672" cy="187960"/>
          </a:xfrm>
          <a:prstGeom prst="rect">
            <a:avLst/>
          </a:prstGeom>
        </p:spPr>
      </p:pic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FB2922A9-9C8F-43B1-7D0A-0C7761EE45F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2001" y="767200"/>
            <a:ext cx="11012644" cy="57792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 b="1">
                <a:solidFill>
                  <a:schemeClr val="accent6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Subhead if needed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C179B2-7B13-E19A-85F2-5BF8EA2908CD}"/>
              </a:ext>
            </a:extLst>
          </p:cNvPr>
          <p:cNvSpPr txBox="1"/>
          <p:nvPr userDrawn="1"/>
        </p:nvSpPr>
        <p:spPr>
          <a:xfrm>
            <a:off x="4700954" y="42320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45D249F-D69F-F8C2-48D3-11635831511C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163852A-CA08-498D-8D9F-B1F6417D5F84}"/>
              </a:ext>
            </a:extLst>
          </p:cNvPr>
          <p:cNvSpPr txBox="1"/>
          <p:nvPr userDrawn="1"/>
        </p:nvSpPr>
        <p:spPr>
          <a:xfrm>
            <a:off x="2232561" y="3170712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6B5941E-D18D-7BFC-D153-6B0CD8A95F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32000" y="6336000"/>
            <a:ext cx="11376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CEE880C7-23E4-19BD-1619-E779C4691E8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9220370" y="244040"/>
            <a:ext cx="3064672" cy="187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71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Front title slide">
    <p:bg>
      <p:bgPr>
        <a:solidFill>
          <a:srgbClr val="F6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598E9D71-498A-0294-DB92-FA8A45963C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30720" y="-508517"/>
            <a:ext cx="11319578" cy="800566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CD054BE-B63C-B248-A010-D04767679CD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2000" y="1002268"/>
            <a:ext cx="4643853" cy="2507695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algn="l">
              <a:defRPr sz="5400" b="1" spc="-30" baseline="0">
                <a:solidFill>
                  <a:schemeClr val="tx1"/>
                </a:solidFill>
              </a:defRPr>
            </a:lvl1pPr>
          </a:lstStyle>
          <a:p>
            <a:r>
              <a:rPr lang="en-GB"/>
              <a:t>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B3AB80-4EA2-FC4A-9654-92EF4DFF45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2000" y="3600000"/>
            <a:ext cx="7973051" cy="102496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2800">
                <a:solidFill>
                  <a:schemeClr val="accent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80857E-40D1-074A-8CBC-E3E38E695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002280" cy="365125"/>
          </a:xfrm>
          <a:prstGeom prst="rect">
            <a:avLst/>
          </a:prstGeom>
        </p:spPr>
        <p:txBody>
          <a:bodyPr/>
          <a:lstStyle/>
          <a:p>
            <a:fld id="{B8B67EA4-DCE3-FB49-A794-A4595EF638BC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91DEB39-6B31-D948-AF21-75D8DF423B1B}"/>
              </a:ext>
            </a:extLst>
          </p:cNvPr>
          <p:cNvSpPr txBox="1"/>
          <p:nvPr userDrawn="1"/>
        </p:nvSpPr>
        <p:spPr>
          <a:xfrm>
            <a:off x="3225114" y="601774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78E63D1E-5669-124C-90CA-03B13A7D7AE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2000" y="5760000"/>
            <a:ext cx="6259513" cy="48895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accent6"/>
                </a:solidFill>
              </a:defRPr>
            </a:lvl1pPr>
            <a:lvl2pPr marL="357188" indent="0">
              <a:buNone/>
              <a:defRPr>
                <a:solidFill>
                  <a:schemeClr val="accent2"/>
                </a:solidFill>
              </a:defRPr>
            </a:lvl2pPr>
            <a:lvl3pPr marL="714375" indent="0">
              <a:buNone/>
              <a:defRPr>
                <a:solidFill>
                  <a:schemeClr val="accent2"/>
                </a:solidFill>
              </a:defRPr>
            </a:lvl3pPr>
            <a:lvl4pPr marL="1081087" indent="0">
              <a:buNone/>
              <a:defRPr>
                <a:solidFill>
                  <a:schemeClr val="accent2"/>
                </a:solidFill>
              </a:defRPr>
            </a:lvl4pPr>
            <a:lvl5pPr marL="1438275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F2A1D7-0D87-D844-942F-FEAD20579184}"/>
              </a:ext>
            </a:extLst>
          </p:cNvPr>
          <p:cNvSpPr txBox="1"/>
          <p:nvPr userDrawn="1"/>
        </p:nvSpPr>
        <p:spPr>
          <a:xfrm>
            <a:off x="9233452" y="5486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28D04FEF-6120-D9DF-6018-2393FD137B8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51045" y="364425"/>
            <a:ext cx="1208955" cy="979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6781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Heading, content, basic text one col">
    <p:bg>
      <p:bgPr>
        <a:solidFill>
          <a:srgbClr val="F6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75138" y="414734"/>
            <a:ext cx="11404154" cy="86518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Heading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75138" y="1415778"/>
            <a:ext cx="7632000" cy="402644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None/>
              <a:defRPr sz="2200" b="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 sz="2200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22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2200"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 sz="2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add text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0784B1-AA1E-DC4B-BEB4-EC05249AFE00}"/>
              </a:ext>
            </a:extLst>
          </p:cNvPr>
          <p:cNvSpPr txBox="1"/>
          <p:nvPr userDrawn="1"/>
        </p:nvSpPr>
        <p:spPr>
          <a:xfrm>
            <a:off x="4700954" y="42320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591C7AB-7F8B-2041-80C3-EE781F24EB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32000" y="6336000"/>
            <a:ext cx="11376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494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Sample-Icons-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Heading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591C7AB-7F8B-2041-80C3-EE781F24EB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32000" y="6336000"/>
            <a:ext cx="11376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4741F68A-44AA-5742-B124-91614CFD14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3058" y="3175160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568E66E-4300-C34D-B490-E2E6A73E58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3058" y="1811216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337980B-A75B-014B-A7A8-9658822046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534525" y="1811216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8B5FF7D-C2EF-9E4C-A4CF-A835052E5D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685992" y="1811216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77481C1-F4F0-BE4E-B991-152BB96202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37459" y="1811216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FBC860F-BE8A-634D-9A96-33CE6D96B9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988926" y="1811216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FA913FF-786C-1944-BF18-E9AB064B34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140393" y="1811216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C22D839-E390-8340-B649-B4FC5A6CFD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291860" y="1811216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640EE3D-EEFC-874A-A65B-DDDE03FC32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443327" y="1811216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A667BF2-B8EF-D949-9F15-FC3B3099AD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594794" y="1811216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7201170-3375-514F-99C2-E37C690396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0746258" y="1811216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E18572B-1544-A043-9B02-7AB01C90C5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534525" y="3175160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8D2BEC2-9D68-CC4D-A04A-BB949A02D5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685992" y="3175160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7415083-D44F-FE40-A8D1-7BFAC700DF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37459" y="3175160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E67BC68-4FB2-EE4A-A33E-6A7AF0CF41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988926" y="3175160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277C142-7A53-7A4A-A8FB-FBF33048E3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140393" y="3175160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ADC5831-BE66-5045-87AF-18EBDF0274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291860" y="3175160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CB65DE4-B016-474E-A1C1-495957C7C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443327" y="3175160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8B3AA15-3E6B-C347-B0BE-F416C5684A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594794" y="3175160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AC0924D-A95B-1E43-84A3-825886C48D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0746258" y="3175160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A6737CC-78B4-0C46-99B9-341CFA60EF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3058" y="4539104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2455CAA-C332-E746-A62B-4F86F892F9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534525" y="4539104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BF322EA-8B44-2C46-9412-34692FAFE8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685992" y="4539104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DB462B7-0B7F-EA46-9EFF-D26991D230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37459" y="4539104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522785-C8F3-734E-AF20-487FED2CEB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988926" y="4539104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98AD1D6-A541-1941-8B56-2FF0936767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140393" y="4539104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844F750-124C-F246-BCDD-67595B93DC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291860" y="4539104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5499656-96AE-C649-B3C1-81D5C6F60D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443327" y="4539104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3150134-3C23-2A41-8EC0-2D0F308CD2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594794" y="4539104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A542EAC-EEE9-2748-9DAC-6986FFF634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0746258" y="4539104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D1CDB1A-8B42-520A-323D-5D120AA42E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9220370" y="244040"/>
            <a:ext cx="3064672" cy="187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376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Sample-Icons-Layout">
    <p:bg>
      <p:bgPr>
        <a:solidFill>
          <a:srgbClr val="F6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990784B1-AA1E-DC4B-BEB4-EC05249AFE00}"/>
              </a:ext>
            </a:extLst>
          </p:cNvPr>
          <p:cNvSpPr txBox="1"/>
          <p:nvPr userDrawn="1"/>
        </p:nvSpPr>
        <p:spPr>
          <a:xfrm>
            <a:off x="4700954" y="42320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591C7AB-7F8B-2041-80C3-EE781F24EB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32000" y="6336000"/>
            <a:ext cx="11376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4741F68A-44AA-5742-B124-91614CFD14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3058" y="3175160"/>
            <a:ext cx="1047157" cy="10246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E18572B-1544-A043-9B02-7AB01C90C5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534525" y="3175160"/>
            <a:ext cx="1047157" cy="10246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8D2BEC2-9D68-CC4D-A04A-BB949A02D5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685992" y="3175160"/>
            <a:ext cx="1047157" cy="10246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7415083-D44F-FE40-A8D1-7BFAC700DF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37459" y="3175160"/>
            <a:ext cx="1047157" cy="10246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A6737CC-78B4-0C46-99B9-341CFA60EF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3058" y="4544899"/>
            <a:ext cx="1047157" cy="10246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2455CAA-C332-E746-A62B-4F86F892F9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534525" y="4544899"/>
            <a:ext cx="1047157" cy="10246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BF322EA-8B44-2C46-9412-34692FAFE8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685992" y="4544899"/>
            <a:ext cx="1047157" cy="10246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DB462B7-0B7F-EA46-9EFF-D26991D230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37459" y="4544899"/>
            <a:ext cx="1047157" cy="10246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510BDAA4-2C6C-4E47-9616-5977DD23D8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122911" y="3175160"/>
            <a:ext cx="1991467" cy="194866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691AF0D-B60D-2949-AB30-089AD6A4A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474153" y="3175160"/>
            <a:ext cx="1991467" cy="194866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D76B0456-3FC3-5D44-A9F1-56A57FD0B9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825395" y="3175160"/>
            <a:ext cx="1991467" cy="194866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569F651-3737-5832-DC5A-9DB8A57B6C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9220370" y="244040"/>
            <a:ext cx="3064672" cy="18796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A1CA835D-248C-29AB-B7DE-5AD7C7D2A86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Heading</a:t>
            </a:r>
          </a:p>
        </p:txBody>
      </p:sp>
    </p:spTree>
    <p:extLst>
      <p:ext uri="{BB962C8B-B14F-4D97-AF65-F5344CB8AC3E}">
        <p14:creationId xmlns:p14="http://schemas.microsoft.com/office/powerpoint/2010/main" val="129349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0ADF90-6012-9E31-AA5E-332DDAD049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00685C-34C3-A4F9-E08C-A3F7BDB2D7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C5E08A-799E-5D5A-85E6-03BC797C9B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F33847-BDAA-F03E-716A-460E2846E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BB9BB-7A8E-445B-98A4-840370E281F7}" type="datetime1">
              <a:rPr lang="en-GB" smtClean="0"/>
              <a:t>09/10/2024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319F1B-5427-D133-19D8-2C9AAF59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09390D-66E8-FF03-BC36-EF85A1743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177D0-DD3B-4E01-99B5-6268436157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255048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, subhead, two columns">
    <p:bg>
      <p:bgPr>
        <a:solidFill>
          <a:srgbClr val="F6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BB79D01-2A70-DAF1-6A65-BC0424C2FE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9220370" y="244040"/>
            <a:ext cx="3064672" cy="18796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47E4AB90-2CB6-0646-B56C-4B58E33EC90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Heading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7286FFC-BD82-6E40-BA0C-B1C0F7127A9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2000" y="2087999"/>
            <a:ext cx="11050700" cy="462017"/>
          </a:xfrm>
          <a:prstGeom prst="rect">
            <a:avLst/>
          </a:prstGeom>
        </p:spPr>
        <p:txBody>
          <a:bodyPr lIns="0" tIns="0" rIns="0" bIns="0" numCol="2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None/>
              <a:defRPr sz="2400" b="1">
                <a:solidFill>
                  <a:schemeClr val="accent6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Subhead if needed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000" y="2735992"/>
            <a:ext cx="11088000" cy="3456000"/>
          </a:xfrm>
          <a:prstGeom prst="rect">
            <a:avLst/>
          </a:prstGeom>
        </p:spPr>
        <p:txBody>
          <a:bodyPr lIns="0" tIns="0" rIns="0" bIns="0" numCol="2" spcCol="43200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None/>
              <a:defRPr sz="2200" b="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 sz="2200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22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2200"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 sz="2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8E2133D-2149-6B45-BEAB-A2D5E225B5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08789" y="6336000"/>
            <a:ext cx="11399211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91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, subhead, Three columns">
    <p:bg>
      <p:bgPr>
        <a:solidFill>
          <a:srgbClr val="F6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000" y="2736000"/>
            <a:ext cx="11088000" cy="3456000"/>
          </a:xfrm>
          <a:prstGeom prst="rect">
            <a:avLst/>
          </a:prstGeom>
        </p:spPr>
        <p:txBody>
          <a:bodyPr lIns="0" tIns="0" rIns="0" bIns="0" numCol="3" spcCol="43200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None/>
              <a:defRPr sz="2200" b="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 sz="2200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22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2200"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 sz="2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7286FFC-BD82-6E40-BA0C-B1C0F7127A9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2000" y="2087999"/>
            <a:ext cx="11050700" cy="462017"/>
          </a:xfrm>
          <a:prstGeom prst="rect">
            <a:avLst/>
          </a:prstGeom>
        </p:spPr>
        <p:txBody>
          <a:bodyPr lIns="0" tIns="0" rIns="0" bIns="0" numCol="2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None/>
              <a:defRPr sz="2400" b="1">
                <a:solidFill>
                  <a:schemeClr val="accent6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Subhead if needed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0784B1-AA1E-DC4B-BEB4-EC05249AFE00}"/>
              </a:ext>
            </a:extLst>
          </p:cNvPr>
          <p:cNvSpPr txBox="1"/>
          <p:nvPr userDrawn="1"/>
        </p:nvSpPr>
        <p:spPr>
          <a:xfrm>
            <a:off x="4700954" y="42320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7E4AB90-2CB6-0646-B56C-4B58E33EC90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Heading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A9D545D-FD2F-4843-8588-07EBE7DDAA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32000" y="6348700"/>
            <a:ext cx="11376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707F89CB-5AF7-9C7B-6503-F287E127E8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9220370" y="244040"/>
            <a:ext cx="3064672" cy="187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248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eadline slide with image A">
    <p:bg>
      <p:bgPr>
        <a:solidFill>
          <a:srgbClr val="F6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54093" y="1647568"/>
            <a:ext cx="4909569" cy="3130069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lnSpc>
                <a:spcPts val="4200"/>
              </a:lnSpc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Headline over a number of lines,</a:t>
            </a:r>
            <a:br>
              <a:rPr lang="en-GB"/>
            </a:br>
            <a:r>
              <a:rPr lang="en-GB"/>
              <a:t>keep to maximum of four lines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0784B1-AA1E-DC4B-BEB4-EC05249AFE00}"/>
              </a:ext>
            </a:extLst>
          </p:cNvPr>
          <p:cNvSpPr txBox="1"/>
          <p:nvPr userDrawn="1"/>
        </p:nvSpPr>
        <p:spPr>
          <a:xfrm>
            <a:off x="4700954" y="42320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tx1"/>
                </a:solidFill>
              </a:rPr>
              <a:pPr algn="r"/>
              <a:t>‹#›</a:t>
            </a:fld>
            <a:endParaRPr lang="en-GB" sz="1200">
              <a:solidFill>
                <a:schemeClr val="tx1"/>
              </a:solidFill>
            </a:endParaRP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EF456E7-F404-A541-B6E9-27C1B10EC60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2"/>
          </a:solidFill>
        </p:spPr>
        <p:txBody>
          <a:bodyPr tIns="2340000"/>
          <a:lstStyle>
            <a:lvl1pPr algn="ctr">
              <a:buNone/>
              <a:defRPr/>
            </a:lvl1pPr>
          </a:lstStyle>
          <a:p>
            <a:r>
              <a:rPr lang="en-GB"/>
              <a:t>Click on icon to insert image (including Alt Text)</a:t>
            </a:r>
          </a:p>
        </p:txBody>
      </p:sp>
    </p:spTree>
    <p:extLst>
      <p:ext uri="{BB962C8B-B14F-4D97-AF65-F5344CB8AC3E}">
        <p14:creationId xmlns:p14="http://schemas.microsoft.com/office/powerpoint/2010/main" val="505138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Quote large Centred">
    <p:bg>
      <p:bgPr>
        <a:solidFill>
          <a:srgbClr val="F6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93DACDB8-C05A-C540-BF85-5FDDA3660A2E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9F1649F8-C95E-B04E-A0E7-F89193CC971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14367" y="1180298"/>
            <a:ext cx="9811265" cy="29832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4200" b="0">
                <a:solidFill>
                  <a:schemeClr val="tx1"/>
                </a:solidFill>
              </a:defRPr>
            </a:lvl1pPr>
            <a:lvl2pPr marL="357188" indent="0">
              <a:buNone/>
              <a:defRPr>
                <a:solidFill>
                  <a:schemeClr val="tx1"/>
                </a:solidFill>
              </a:defRPr>
            </a:lvl2pPr>
            <a:lvl3pPr marL="714375" indent="0">
              <a:buNone/>
              <a:defRPr>
                <a:solidFill>
                  <a:schemeClr val="tx1"/>
                </a:solidFill>
              </a:defRPr>
            </a:lvl3pPr>
            <a:lvl4pPr marL="1081087" indent="0">
              <a:buNone/>
              <a:defRPr>
                <a:solidFill>
                  <a:schemeClr val="tx1"/>
                </a:solidFill>
              </a:defRPr>
            </a:lvl4pPr>
            <a:lvl5pPr marL="1438275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“Showcase quotation</a:t>
            </a:r>
            <a:br>
              <a:rPr lang="en-GB"/>
            </a:br>
            <a:r>
              <a:rPr lang="en-GB"/>
              <a:t>with centred text over multiple</a:t>
            </a:r>
            <a:br>
              <a:rPr lang="en-GB"/>
            </a:br>
            <a:r>
              <a:rPr lang="en-GB"/>
              <a:t>lines, try to make a harmonious shape like a diamond or </a:t>
            </a:r>
            <a:r>
              <a:rPr lang="en-GB" err="1"/>
              <a:t>xmas</a:t>
            </a:r>
            <a:r>
              <a:rPr lang="en-GB"/>
              <a:t> tree or</a:t>
            </a:r>
            <a:br>
              <a:rPr lang="en-GB"/>
            </a:br>
            <a:r>
              <a:rPr lang="en-GB"/>
              <a:t>something similar”</a:t>
            </a: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D406466E-798B-BE4C-B09F-C1B1244AAB6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50923" y="5096236"/>
            <a:ext cx="3890150" cy="8969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200" b="1">
                <a:solidFill>
                  <a:schemeClr val="accent6"/>
                </a:solidFill>
              </a:defRPr>
            </a:lvl1pPr>
            <a:lvl2pPr marL="357188" indent="0">
              <a:buNone/>
              <a:defRPr/>
            </a:lvl2pPr>
            <a:lvl3pPr marL="714375" indent="0">
              <a:buNone/>
              <a:defRPr/>
            </a:lvl3pPr>
            <a:lvl4pPr marL="1081087" indent="0">
              <a:buNone/>
              <a:defRPr/>
            </a:lvl4pPr>
            <a:lvl5pPr marL="1438275" indent="0">
              <a:buNone/>
              <a:defRPr/>
            </a:lvl5pPr>
          </a:lstStyle>
          <a:p>
            <a:pPr lvl="0"/>
            <a:r>
              <a:rPr lang="en-GB"/>
              <a:t>Name Surname,</a:t>
            </a:r>
            <a:br>
              <a:rPr lang="en-GB"/>
            </a:br>
            <a:r>
              <a:rPr lang="en-GB"/>
              <a:t>Job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91AA706-8AF6-8441-8070-06566C40A6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32000" y="6336000"/>
            <a:ext cx="11384862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842D3EEB-DBD8-CD48-C723-5F35F1DADF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9220370" y="244040"/>
            <a:ext cx="3064672" cy="187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484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CON Grid Boxes 4UP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F244FF8-F4E4-0514-77D0-8D8D69F933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9220370" y="244040"/>
            <a:ext cx="3064672" cy="187960"/>
          </a:xfrm>
          <a:prstGeom prst="rect">
            <a:avLst/>
          </a:prstGeom>
        </p:spPr>
      </p:pic>
      <p:sp>
        <p:nvSpPr>
          <p:cNvPr id="18" name="Title 1">
            <a:extLst>
              <a:ext uri="{FF2B5EF4-FFF2-40B4-BE49-F238E27FC236}">
                <a16:creationId xmlns:a16="http://schemas.microsoft.com/office/drawing/2014/main" id="{1ACF78F6-439A-384B-9C21-D11B5B50E0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404154" cy="69572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Heading</a:t>
            </a:r>
          </a:p>
        </p:txBody>
      </p:sp>
      <p:sp>
        <p:nvSpPr>
          <p:cNvPr id="4" name="Rectangle: Top Corners Rounded 3">
            <a:extLst>
              <a:ext uri="{FF2B5EF4-FFF2-40B4-BE49-F238E27FC236}">
                <a16:creationId xmlns:a16="http://schemas.microsoft.com/office/drawing/2014/main" id="{B540671A-ED56-3548-A508-080ABBDB5E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277721" y="1188000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7286FFC-BD82-6E40-BA0C-B1C0F7127A9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277721" y="2088000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0" name="Rectangle: Top Corners Rounded 19">
            <a:extLst>
              <a:ext uri="{FF2B5EF4-FFF2-40B4-BE49-F238E27FC236}">
                <a16:creationId xmlns:a16="http://schemas.microsoft.com/office/drawing/2014/main" id="{08FEBAA5-9C5F-2648-899B-9991822EBF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231884" y="1188000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7F90A04B-AAE8-A248-ADF6-A73BF8ECD7A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31884" y="2089034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5" name="Rectangle: Top Corners Rounded 24">
            <a:extLst>
              <a:ext uri="{FF2B5EF4-FFF2-40B4-BE49-F238E27FC236}">
                <a16:creationId xmlns:a16="http://schemas.microsoft.com/office/drawing/2014/main" id="{8FD6A08D-6DD3-C845-8B17-CC9297B607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277721" y="3749267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6017D8E3-CAD4-674B-ABC3-946291000D2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277721" y="4649267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7" name="Rectangle: Top Corners Rounded 26">
            <a:extLst>
              <a:ext uri="{FF2B5EF4-FFF2-40B4-BE49-F238E27FC236}">
                <a16:creationId xmlns:a16="http://schemas.microsoft.com/office/drawing/2014/main" id="{B5A7277B-59DD-844A-A364-77AED24CBA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239447" y="3752201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 Placeholder 7">
            <a:extLst>
              <a:ext uri="{FF2B5EF4-FFF2-40B4-BE49-F238E27FC236}">
                <a16:creationId xmlns:a16="http://schemas.microsoft.com/office/drawing/2014/main" id="{07BD5561-5536-6F4A-AD32-EFB7423F22A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231884" y="4650427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DBEB741-20EA-C36A-7EF8-DE1CD1F1A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32000" y="6336000"/>
            <a:ext cx="11384862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7584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CON Grid Boxes 2UP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990784B1-AA1E-DC4B-BEB4-EC05249AFE00}"/>
              </a:ext>
            </a:extLst>
          </p:cNvPr>
          <p:cNvSpPr txBox="1"/>
          <p:nvPr userDrawn="1"/>
        </p:nvSpPr>
        <p:spPr>
          <a:xfrm>
            <a:off x="4700954" y="42320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7F90A04B-AAE8-A248-ADF6-A73BF8ECD7A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2000" y="2699082"/>
            <a:ext cx="3564000" cy="3311999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0" name="Rectangle: Top Corners Rounded 19">
            <a:extLst>
              <a:ext uri="{FF2B5EF4-FFF2-40B4-BE49-F238E27FC236}">
                <a16:creationId xmlns:a16="http://schemas.microsoft.com/office/drawing/2014/main" id="{08FEBAA5-9C5F-2648-899B-9991822EBF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32000" y="1691082"/>
            <a:ext cx="3564000" cy="1008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242484D6-4364-A442-9ABC-5042556E620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324378" y="2699082"/>
            <a:ext cx="3564000" cy="3311999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2" name="Rectangle: Top Corners Rounded 21">
            <a:extLst>
              <a:ext uri="{FF2B5EF4-FFF2-40B4-BE49-F238E27FC236}">
                <a16:creationId xmlns:a16="http://schemas.microsoft.com/office/drawing/2014/main" id="{9E7ED11E-4751-6140-AC11-8C5B88B96E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324378" y="1691082"/>
            <a:ext cx="3564000" cy="1008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D87C9DF-7113-134C-B859-0141E7D1B2DB}"/>
              </a:ext>
            </a:extLst>
          </p:cNvPr>
          <p:cNvSpPr txBox="1"/>
          <p:nvPr userDrawn="1"/>
        </p:nvSpPr>
        <p:spPr>
          <a:xfrm>
            <a:off x="4700954" y="6530388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5DD270E-858A-0745-A4F5-3FE5B49194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404154" cy="69572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Heading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FD787DC-00EF-B13A-FE97-CE51273E86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9220370" y="244040"/>
            <a:ext cx="3064672" cy="187960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0783BA3-377B-7D8A-0B7B-91C314676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32000" y="6336000"/>
            <a:ext cx="11384862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3977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Grid, Titles 4UP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: Top Corners Rounded 17">
            <a:extLst>
              <a:ext uri="{FF2B5EF4-FFF2-40B4-BE49-F238E27FC236}">
                <a16:creationId xmlns:a16="http://schemas.microsoft.com/office/drawing/2014/main" id="{205929B3-ED58-E54F-B724-E24FB5F163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32000" y="1188000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7286FFC-BD82-6E40-BA0C-B1C0F7127A9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2000" y="2088000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0784B1-AA1E-DC4B-BEB4-EC05249AFE00}"/>
              </a:ext>
            </a:extLst>
          </p:cNvPr>
          <p:cNvSpPr txBox="1"/>
          <p:nvPr userDrawn="1"/>
        </p:nvSpPr>
        <p:spPr>
          <a:xfrm>
            <a:off x="4700954" y="42320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7F90A04B-AAE8-A248-ADF6-A73BF8ECD7A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92000" y="2089034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0" name="Rectangle: Top Corners Rounded 19">
            <a:extLst>
              <a:ext uri="{FF2B5EF4-FFF2-40B4-BE49-F238E27FC236}">
                <a16:creationId xmlns:a16="http://schemas.microsoft.com/office/drawing/2014/main" id="{08FEBAA5-9C5F-2648-899B-9991822EBF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392000" y="1188000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6017D8E3-CAD4-674B-ABC3-946291000D2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0" y="4644000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D87C9DF-7113-134C-B859-0141E7D1B2DB}"/>
              </a:ext>
            </a:extLst>
          </p:cNvPr>
          <p:cNvSpPr txBox="1"/>
          <p:nvPr userDrawn="1"/>
        </p:nvSpPr>
        <p:spPr>
          <a:xfrm>
            <a:off x="4700954" y="6530388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25" name="Rectangle: Top Corners Rounded 24">
            <a:extLst>
              <a:ext uri="{FF2B5EF4-FFF2-40B4-BE49-F238E27FC236}">
                <a16:creationId xmlns:a16="http://schemas.microsoft.com/office/drawing/2014/main" id="{8FD6A08D-6DD3-C845-8B17-CC9297B607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32000" y="3744000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 Placeholder 7">
            <a:extLst>
              <a:ext uri="{FF2B5EF4-FFF2-40B4-BE49-F238E27FC236}">
                <a16:creationId xmlns:a16="http://schemas.microsoft.com/office/drawing/2014/main" id="{07BD5561-5536-6F4A-AD32-EFB7423F22A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392000" y="4644000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7" name="Rectangle: Top Corners Rounded 26">
            <a:extLst>
              <a:ext uri="{FF2B5EF4-FFF2-40B4-BE49-F238E27FC236}">
                <a16:creationId xmlns:a16="http://schemas.microsoft.com/office/drawing/2014/main" id="{B5A7277B-59DD-844A-A364-77AED24CBA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392000" y="3744000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7F5640E1-FA0E-4F42-9387-CD7C434D28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404154" cy="69572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Heading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F555C5-A77A-2E44-BAF7-246298421E1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40000" y="1296000"/>
            <a:ext cx="3348000" cy="684000"/>
          </a:xfrm>
        </p:spPr>
        <p:txBody>
          <a:bodyPr anchor="ctr"/>
          <a:lstStyle>
            <a:lvl1pPr algn="ctr">
              <a:buNone/>
              <a:defRPr sz="2200" b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/>
              <a:t>Insert title</a:t>
            </a:r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4B913F3-B51C-1F4F-BA00-F024BBF468C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00000" y="1302462"/>
            <a:ext cx="3348000" cy="684000"/>
          </a:xfrm>
        </p:spPr>
        <p:txBody>
          <a:bodyPr anchor="ctr"/>
          <a:lstStyle>
            <a:lvl1pPr algn="ctr">
              <a:buNone/>
              <a:defRPr sz="2200" b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/>
              <a:t>Insert title</a:t>
            </a:r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9A16CC21-F99A-6F47-A063-FA9FE06BAE1A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52000"/>
            <a:ext cx="3348000" cy="684000"/>
          </a:xfrm>
        </p:spPr>
        <p:txBody>
          <a:bodyPr anchor="ctr"/>
          <a:lstStyle>
            <a:lvl1pPr algn="ctr">
              <a:buNone/>
              <a:defRPr sz="2200" b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/>
              <a:t>Insert title</a:t>
            </a:r>
          </a:p>
        </p:txBody>
      </p:sp>
      <p:sp>
        <p:nvSpPr>
          <p:cNvPr id="31" name="Text Placeholder 2">
            <a:extLst>
              <a:ext uri="{FF2B5EF4-FFF2-40B4-BE49-F238E27FC236}">
                <a16:creationId xmlns:a16="http://schemas.microsoft.com/office/drawing/2014/main" id="{511DBD00-D83F-EF49-900D-B6C65CED273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500000" y="3852000"/>
            <a:ext cx="3348000" cy="684000"/>
          </a:xfrm>
        </p:spPr>
        <p:txBody>
          <a:bodyPr anchor="ctr"/>
          <a:lstStyle>
            <a:lvl1pPr algn="ctr">
              <a:buNone/>
              <a:defRPr sz="2200" b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/>
              <a:t>Insert title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9357DCD-A469-B34A-A880-D744CA731C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32000" y="6336000"/>
            <a:ext cx="11376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4BA4CC6C-41AA-2D50-A8B9-63559566F4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9220370" y="244040"/>
            <a:ext cx="3064672" cy="187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17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con Grid Boxes 2UP with Intro">
    <p:bg>
      <p:bgPr>
        <a:solidFill>
          <a:srgbClr val="F6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990784B1-AA1E-DC4B-BEB4-EC05249AFE00}"/>
              </a:ext>
            </a:extLst>
          </p:cNvPr>
          <p:cNvSpPr txBox="1"/>
          <p:nvPr userDrawn="1"/>
        </p:nvSpPr>
        <p:spPr>
          <a:xfrm>
            <a:off x="4700954" y="42320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7F90A04B-AAE8-A248-ADF6-A73BF8ECD7A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66871" y="2743014"/>
            <a:ext cx="3564000" cy="3311999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0" name="Rectangle: Top Corners Rounded 19">
            <a:extLst>
              <a:ext uri="{FF2B5EF4-FFF2-40B4-BE49-F238E27FC236}">
                <a16:creationId xmlns:a16="http://schemas.microsoft.com/office/drawing/2014/main" id="{08FEBAA5-9C5F-2648-899B-9991822EBF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366871" y="1735014"/>
            <a:ext cx="3564000" cy="1008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242484D6-4364-A442-9ABC-5042556E620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259249" y="2743014"/>
            <a:ext cx="3564000" cy="3311999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2" name="Rectangle: Top Corners Rounded 21">
            <a:extLst>
              <a:ext uri="{FF2B5EF4-FFF2-40B4-BE49-F238E27FC236}">
                <a16:creationId xmlns:a16="http://schemas.microsoft.com/office/drawing/2014/main" id="{9E7ED11E-4751-6140-AC11-8C5B88B96E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259249" y="1735014"/>
            <a:ext cx="3564000" cy="1008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D87C9DF-7113-134C-B859-0141E7D1B2DB}"/>
              </a:ext>
            </a:extLst>
          </p:cNvPr>
          <p:cNvSpPr txBox="1"/>
          <p:nvPr userDrawn="1"/>
        </p:nvSpPr>
        <p:spPr>
          <a:xfrm>
            <a:off x="4700954" y="6530388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88166480-FB4D-C34C-807C-7BA7DD328F6E}"/>
              </a:ext>
            </a:extLst>
          </p:cNvPr>
          <p:cNvSpPr>
            <a:spLocks noGrp="1"/>
          </p:cNvSpPr>
          <p:nvPr>
            <p:ph sz="quarter" idx="4294967295" hasCustomPrompt="1"/>
          </p:nvPr>
        </p:nvSpPr>
        <p:spPr>
          <a:xfrm>
            <a:off x="432000" y="1735014"/>
            <a:ext cx="3564001" cy="4319711"/>
          </a:xfrm>
        </p:spPr>
        <p:txBody>
          <a:bodyPr/>
          <a:lstStyle>
            <a:lvl1pPr marL="0" indent="0">
              <a:buNone/>
              <a:defRPr sz="2200">
                <a:solidFill>
                  <a:schemeClr val="accent6"/>
                </a:solidFill>
              </a:defRPr>
            </a:lvl1pPr>
          </a:lstStyle>
          <a:p>
            <a:r>
              <a:rPr lang="en-GB"/>
              <a:t>Intro summary text goes here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85267E27-DA97-0D46-9740-BF9E88C52C3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404154" cy="69572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Heading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4F929AC-5E7A-1A4C-8427-F04E4C908E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32000" y="6336000"/>
            <a:ext cx="11376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86D0C676-28C4-BF14-7D49-3169DC1AAA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9220370" y="244040"/>
            <a:ext cx="3064672" cy="187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841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con Grid Boxes 3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4712B60-6C80-0125-1B04-001787232D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9220370" y="244040"/>
            <a:ext cx="3064672" cy="187960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EA3FC528-9065-C94F-99DF-349AA62E346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404154" cy="69572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Heading</a:t>
            </a:r>
          </a:p>
        </p:txBody>
      </p:sp>
      <p:sp>
        <p:nvSpPr>
          <p:cNvPr id="4" name="Rectangle: Top Corners Rounded 3">
            <a:extLst>
              <a:ext uri="{FF2B5EF4-FFF2-40B4-BE49-F238E27FC236}">
                <a16:creationId xmlns:a16="http://schemas.microsoft.com/office/drawing/2014/main" id="{B540671A-ED56-3548-A508-080ABBDB5E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12708" y="1735014"/>
            <a:ext cx="3564000" cy="1008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7286FFC-BD82-6E40-BA0C-B1C0F7127A9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2708" y="2743014"/>
            <a:ext cx="3564000" cy="3311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0" name="Rectangle: Top Corners Rounded 19">
            <a:extLst>
              <a:ext uri="{FF2B5EF4-FFF2-40B4-BE49-F238E27FC236}">
                <a16:creationId xmlns:a16="http://schemas.microsoft.com/office/drawing/2014/main" id="{08FEBAA5-9C5F-2648-899B-9991822EBF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366871" y="1735014"/>
            <a:ext cx="3564000" cy="1008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7F90A04B-AAE8-A248-ADF6-A73BF8ECD7A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66871" y="2743014"/>
            <a:ext cx="3564000" cy="3311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2" name="Rectangle: Top Corners Rounded 21">
            <a:extLst>
              <a:ext uri="{FF2B5EF4-FFF2-40B4-BE49-F238E27FC236}">
                <a16:creationId xmlns:a16="http://schemas.microsoft.com/office/drawing/2014/main" id="{9E7ED11E-4751-6140-AC11-8C5B88B96E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259249" y="1735014"/>
            <a:ext cx="3564000" cy="1008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242484D6-4364-A442-9ABC-5042556E620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259249" y="2743014"/>
            <a:ext cx="3564000" cy="3311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EA2AC99-8B06-B44A-BCC3-DEDF573C14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32000" y="6336000"/>
            <a:ext cx="11376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0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CON Grid Boxes 4UP with Intro">
    <p:bg>
      <p:bgPr>
        <a:solidFill>
          <a:srgbClr val="F6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D55FB54-F5EA-C613-D5F4-F3C0063B3E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9220370" y="244040"/>
            <a:ext cx="3064672" cy="187960"/>
          </a:xfrm>
          <a:prstGeom prst="rect">
            <a:avLst/>
          </a:prstGeom>
        </p:spPr>
      </p:pic>
      <p:sp>
        <p:nvSpPr>
          <p:cNvPr id="19" name="Title 1">
            <a:extLst>
              <a:ext uri="{FF2B5EF4-FFF2-40B4-BE49-F238E27FC236}">
                <a16:creationId xmlns:a16="http://schemas.microsoft.com/office/drawing/2014/main" id="{71D89516-E743-9149-8E82-C8FD33FB9E8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404154" cy="69572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Heading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62ACBA56-8EF4-494B-AB68-12ECC4D0812F}"/>
              </a:ext>
            </a:extLst>
          </p:cNvPr>
          <p:cNvSpPr>
            <a:spLocks noGrp="1"/>
          </p:cNvSpPr>
          <p:nvPr>
            <p:ph sz="quarter" idx="4294967295" hasCustomPrompt="1"/>
          </p:nvPr>
        </p:nvSpPr>
        <p:spPr>
          <a:xfrm>
            <a:off x="432000" y="1285014"/>
            <a:ext cx="3564001" cy="4769711"/>
          </a:xfrm>
        </p:spPr>
        <p:txBody>
          <a:bodyPr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</a:lstStyle>
          <a:p>
            <a:r>
              <a:rPr lang="en-GB"/>
              <a:t>Intro summary text goes here</a:t>
            </a:r>
          </a:p>
        </p:txBody>
      </p:sp>
      <p:sp>
        <p:nvSpPr>
          <p:cNvPr id="12" name="Rectangle: Top Corners Rounded 11">
            <a:extLst>
              <a:ext uri="{FF2B5EF4-FFF2-40B4-BE49-F238E27FC236}">
                <a16:creationId xmlns:a16="http://schemas.microsoft.com/office/drawing/2014/main" id="{5E206611-9F04-2C46-95B1-573726492E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310428" y="1285014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BA897845-DFE8-7140-BE24-7AD33E02F2E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10428" y="2185014"/>
            <a:ext cx="3564000" cy="151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4" name="Rectangle: Top Corners Rounded 13">
            <a:extLst>
              <a:ext uri="{FF2B5EF4-FFF2-40B4-BE49-F238E27FC236}">
                <a16:creationId xmlns:a16="http://schemas.microsoft.com/office/drawing/2014/main" id="{C737232C-EBE9-2647-917F-C7C76B087C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264591" y="1285014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9E4DF866-0267-6D4B-8CF4-FAFA97285DC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264591" y="2186048"/>
            <a:ext cx="3564000" cy="151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Rectangle: Top Corners Rounded 15">
            <a:extLst>
              <a:ext uri="{FF2B5EF4-FFF2-40B4-BE49-F238E27FC236}">
                <a16:creationId xmlns:a16="http://schemas.microsoft.com/office/drawing/2014/main" id="{E29E7FE3-94A7-274E-9C79-62D4A777C7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310428" y="3846281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B8ADAB78-EE5F-B741-8763-DEC022B42E1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310428" y="4746281"/>
            <a:ext cx="3564000" cy="151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Rectangle: Top Corners Rounded 17">
            <a:extLst>
              <a:ext uri="{FF2B5EF4-FFF2-40B4-BE49-F238E27FC236}">
                <a16:creationId xmlns:a16="http://schemas.microsoft.com/office/drawing/2014/main" id="{70713629-27C4-A749-B40D-6E3D13CBC5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272154" y="3849215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827DCFD9-112E-A945-955D-F67D14142C6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264591" y="4747441"/>
            <a:ext cx="3564000" cy="151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D046538-6FA9-4F4C-86B3-9F8268B46A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32000" y="6336000"/>
            <a:ext cx="11376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335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2EA2A7-6E79-49EE-C26C-EF28A5E670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07B3F2-7A40-CDDA-8914-ADB05E1F43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6B435E-49D6-A174-ACE1-5712263DFA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A9B22B2-A39C-8903-324B-96362DBBDC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9F70C75-89B7-327B-C15B-F04749513BC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B1B5CD-4E23-C31E-E5C4-58DC820852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19DD3-2E6A-44F0-97A6-A9FE9FD35F81}" type="datetime1">
              <a:rPr lang="en-GB" smtClean="0"/>
              <a:t>09/10/2024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382BEF7-F0A4-CB47-EE5E-845548F64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2F2C740-DF8E-F05C-8709-F905B7D51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177D0-DD3B-4E01-99B5-6268436157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527964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CON Grid boxes 5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CCE6883-92E0-20E6-632B-52558F9DBE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9220370" y="244040"/>
            <a:ext cx="3064672" cy="187960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0F81D218-E72F-F84F-B0C3-EC8A11107F2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404154" cy="69572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Heading</a:t>
            </a:r>
          </a:p>
        </p:txBody>
      </p:sp>
      <p:sp>
        <p:nvSpPr>
          <p:cNvPr id="20" name="Rectangle: Top Corners Rounded 19">
            <a:extLst>
              <a:ext uri="{FF2B5EF4-FFF2-40B4-BE49-F238E27FC236}">
                <a16:creationId xmlns:a16="http://schemas.microsoft.com/office/drawing/2014/main" id="{08FEBAA5-9C5F-2648-899B-9991822EBF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370978" y="1089953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7F90A04B-AAE8-A248-ADF6-A73BF8ECD7A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370978" y="1990987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 algn="ctr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2" name="Rectangle: Top Corners Rounded 21">
            <a:extLst>
              <a:ext uri="{FF2B5EF4-FFF2-40B4-BE49-F238E27FC236}">
                <a16:creationId xmlns:a16="http://schemas.microsoft.com/office/drawing/2014/main" id="{9E7ED11E-4751-6140-AC11-8C5B88B96E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257024" y="1090988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242484D6-4364-A442-9ABC-5042556E620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257024" y="1990987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 algn="ctr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5" name="Rectangle: Top Corners Rounded 24">
            <a:extLst>
              <a:ext uri="{FF2B5EF4-FFF2-40B4-BE49-F238E27FC236}">
                <a16:creationId xmlns:a16="http://schemas.microsoft.com/office/drawing/2014/main" id="{8FD6A08D-6DD3-C845-8B17-CC9297B607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12708" y="3749267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6017D8E3-CAD4-674B-ABC3-946291000D2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12708" y="4649267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 algn="ctr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7" name="Rectangle: Top Corners Rounded 26">
            <a:extLst>
              <a:ext uri="{FF2B5EF4-FFF2-40B4-BE49-F238E27FC236}">
                <a16:creationId xmlns:a16="http://schemas.microsoft.com/office/drawing/2014/main" id="{B5A7277B-59DD-844A-A364-77AED24CBA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339760" y="3751041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 Placeholder 7">
            <a:extLst>
              <a:ext uri="{FF2B5EF4-FFF2-40B4-BE49-F238E27FC236}">
                <a16:creationId xmlns:a16="http://schemas.microsoft.com/office/drawing/2014/main" id="{07BD5561-5536-6F4A-AD32-EFB7423F22A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332197" y="4649267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 algn="ctr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9" name="Rectangle: Top Corners Rounded 28">
            <a:extLst>
              <a:ext uri="{FF2B5EF4-FFF2-40B4-BE49-F238E27FC236}">
                <a16:creationId xmlns:a16="http://schemas.microsoft.com/office/drawing/2014/main" id="{FC04B02F-94D2-6E4A-ADC2-EE378D70C2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259249" y="3749267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 Placeholder 7">
            <a:extLst>
              <a:ext uri="{FF2B5EF4-FFF2-40B4-BE49-F238E27FC236}">
                <a16:creationId xmlns:a16="http://schemas.microsoft.com/office/drawing/2014/main" id="{FD9A3BB3-7E48-6A41-BE78-2AD280277FB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259249" y="4650425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 algn="ctr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4481822-0DD9-B249-90C1-3B1FE0FD98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32000" y="6336000"/>
            <a:ext cx="11376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0729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CON Grid Boxes 6UP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78D1774-8975-89D5-1EA8-A68550359E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9220370" y="244040"/>
            <a:ext cx="3064672" cy="187960"/>
          </a:xfrm>
          <a:prstGeom prst="rect">
            <a:avLst/>
          </a:prstGeom>
        </p:spPr>
      </p:pic>
      <p:sp>
        <p:nvSpPr>
          <p:cNvPr id="30" name="Title 1">
            <a:extLst>
              <a:ext uri="{FF2B5EF4-FFF2-40B4-BE49-F238E27FC236}">
                <a16:creationId xmlns:a16="http://schemas.microsoft.com/office/drawing/2014/main" id="{58FD52DB-CC55-304D-B862-680CEE7832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404154" cy="69572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Heading</a:t>
            </a:r>
          </a:p>
        </p:txBody>
      </p:sp>
      <p:sp>
        <p:nvSpPr>
          <p:cNvPr id="4" name="Rectangle: Top Corners Rounded 3">
            <a:extLst>
              <a:ext uri="{FF2B5EF4-FFF2-40B4-BE49-F238E27FC236}">
                <a16:creationId xmlns:a16="http://schemas.microsoft.com/office/drawing/2014/main" id="{B540671A-ED56-3548-A508-080ABBDB5E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12708" y="1188000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7286FFC-BD82-6E40-BA0C-B1C0F7127A9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2708" y="2088000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0" name="Rectangle: Top Corners Rounded 19">
            <a:extLst>
              <a:ext uri="{FF2B5EF4-FFF2-40B4-BE49-F238E27FC236}">
                <a16:creationId xmlns:a16="http://schemas.microsoft.com/office/drawing/2014/main" id="{08FEBAA5-9C5F-2648-899B-9991822EBF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366871" y="1188000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7F90A04B-AAE8-A248-ADF6-A73BF8ECD7A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66871" y="2089034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2" name="Rectangle: Top Corners Rounded 21">
            <a:extLst>
              <a:ext uri="{FF2B5EF4-FFF2-40B4-BE49-F238E27FC236}">
                <a16:creationId xmlns:a16="http://schemas.microsoft.com/office/drawing/2014/main" id="{9E7ED11E-4751-6140-AC11-8C5B88B96E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259249" y="1188000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242484D6-4364-A442-9ABC-5042556E620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259249" y="2087999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5" name="Rectangle: Top Corners Rounded 24">
            <a:extLst>
              <a:ext uri="{FF2B5EF4-FFF2-40B4-BE49-F238E27FC236}">
                <a16:creationId xmlns:a16="http://schemas.microsoft.com/office/drawing/2014/main" id="{8FD6A08D-6DD3-C845-8B17-CC9297B607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12708" y="3749267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6017D8E3-CAD4-674B-ABC3-946291000D2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12708" y="4649267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7" name="Rectangle: Top Corners Rounded 26">
            <a:extLst>
              <a:ext uri="{FF2B5EF4-FFF2-40B4-BE49-F238E27FC236}">
                <a16:creationId xmlns:a16="http://schemas.microsoft.com/office/drawing/2014/main" id="{B5A7277B-59DD-844A-A364-77AED24CBA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374434" y="3752201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 Placeholder 7">
            <a:extLst>
              <a:ext uri="{FF2B5EF4-FFF2-40B4-BE49-F238E27FC236}">
                <a16:creationId xmlns:a16="http://schemas.microsoft.com/office/drawing/2014/main" id="{07BD5561-5536-6F4A-AD32-EFB7423F22A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366871" y="4650427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9" name="Rectangle: Top Corners Rounded 28">
            <a:extLst>
              <a:ext uri="{FF2B5EF4-FFF2-40B4-BE49-F238E27FC236}">
                <a16:creationId xmlns:a16="http://schemas.microsoft.com/office/drawing/2014/main" id="{FC04B02F-94D2-6E4A-ADC2-EE378D70C2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259249" y="3749267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 Placeholder 7">
            <a:extLst>
              <a:ext uri="{FF2B5EF4-FFF2-40B4-BE49-F238E27FC236}">
                <a16:creationId xmlns:a16="http://schemas.microsoft.com/office/drawing/2014/main" id="{FD9A3BB3-7E48-6A41-BE78-2AD280277FB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259249" y="4650425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BF036740-51BF-404A-B94A-164C9330AE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32000" y="6336000"/>
            <a:ext cx="11376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4298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Grid Boxes, Titles 2UP +Intro ">
    <p:bg>
      <p:bgPr>
        <a:solidFill>
          <a:srgbClr val="F6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990784B1-AA1E-DC4B-BEB4-EC05249AFE00}"/>
              </a:ext>
            </a:extLst>
          </p:cNvPr>
          <p:cNvSpPr txBox="1"/>
          <p:nvPr userDrawn="1"/>
        </p:nvSpPr>
        <p:spPr>
          <a:xfrm>
            <a:off x="4700954" y="42320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7F90A04B-AAE8-A248-ADF6-A73BF8ECD7A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66871" y="2290349"/>
            <a:ext cx="3564000" cy="3764374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0" name="Rectangle: Top Corners Rounded 19">
            <a:extLst>
              <a:ext uri="{FF2B5EF4-FFF2-40B4-BE49-F238E27FC236}">
                <a16:creationId xmlns:a16="http://schemas.microsoft.com/office/drawing/2014/main" id="{08FEBAA5-9C5F-2648-899B-9991822EBF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366871" y="1282349"/>
            <a:ext cx="3564000" cy="1008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rtlCol="0" anchor="ctr"/>
          <a:lstStyle/>
          <a:p>
            <a:pPr algn="ctr"/>
            <a:endParaRPr lang="en-GB"/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242484D6-4364-A442-9ABC-5042556E620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259249" y="2290349"/>
            <a:ext cx="3564000" cy="3764372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2" name="Rectangle: Top Corners Rounded 21">
            <a:extLst>
              <a:ext uri="{FF2B5EF4-FFF2-40B4-BE49-F238E27FC236}">
                <a16:creationId xmlns:a16="http://schemas.microsoft.com/office/drawing/2014/main" id="{9E7ED11E-4751-6140-AC11-8C5B88B96E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259249" y="1282349"/>
            <a:ext cx="3564000" cy="1008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D87C9DF-7113-134C-B859-0141E7D1B2DB}"/>
              </a:ext>
            </a:extLst>
          </p:cNvPr>
          <p:cNvSpPr txBox="1"/>
          <p:nvPr userDrawn="1"/>
        </p:nvSpPr>
        <p:spPr>
          <a:xfrm>
            <a:off x="4700954" y="6530388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F17D3740-0A11-F14D-A939-98CD3587271B}"/>
              </a:ext>
            </a:extLst>
          </p:cNvPr>
          <p:cNvSpPr>
            <a:spLocks noGrp="1"/>
          </p:cNvSpPr>
          <p:nvPr>
            <p:ph sz="quarter" idx="4294967295" hasCustomPrompt="1"/>
          </p:nvPr>
        </p:nvSpPr>
        <p:spPr>
          <a:xfrm>
            <a:off x="432000" y="1285014"/>
            <a:ext cx="3564001" cy="4769711"/>
          </a:xfrm>
        </p:spPr>
        <p:txBody>
          <a:bodyPr lIns="0" tIns="0" rIns="0" bIns="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</a:lstStyle>
          <a:p>
            <a:r>
              <a:rPr lang="en-GB"/>
              <a:t>Intro summary text goes here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95347A23-4C56-A54D-96A3-4993B860662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404154" cy="69572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Heading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721EFD07-C8A5-7845-9A8E-928B94195A0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74871" y="1426237"/>
            <a:ext cx="3348000" cy="684000"/>
          </a:xfrm>
        </p:spPr>
        <p:txBody>
          <a:bodyPr anchor="ctr"/>
          <a:lstStyle>
            <a:lvl1pPr algn="ctr">
              <a:buNone/>
              <a:defRPr sz="2200" b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/>
              <a:t>Insert title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6076541C-26A7-7147-BAC1-5A229E7C0E3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367249" y="1426237"/>
            <a:ext cx="3348000" cy="684000"/>
          </a:xfrm>
        </p:spPr>
        <p:txBody>
          <a:bodyPr anchor="ctr"/>
          <a:lstStyle>
            <a:lvl1pPr algn="ctr">
              <a:buNone/>
              <a:defRPr sz="2200" b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/>
              <a:t>Insert title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3FF391A-F0C8-2846-A025-06D92CB6CD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32000" y="6336000"/>
            <a:ext cx="11376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34626D58-3C16-8648-D845-A7F5213188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9220370" y="244040"/>
            <a:ext cx="3064672" cy="187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356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Grid boxes, Titles 3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C73BAF5-5900-0C46-ED91-BD67D9ED44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9220370" y="244040"/>
            <a:ext cx="3064672" cy="187960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FDBDDA74-8B33-8B4B-9B25-993D2BE7C7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404154" cy="69572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Heading</a:t>
            </a:r>
          </a:p>
        </p:txBody>
      </p:sp>
      <p:sp>
        <p:nvSpPr>
          <p:cNvPr id="4" name="Rectangle: Top Corners Rounded 3">
            <a:extLst>
              <a:ext uri="{FF2B5EF4-FFF2-40B4-BE49-F238E27FC236}">
                <a16:creationId xmlns:a16="http://schemas.microsoft.com/office/drawing/2014/main" id="{B540671A-ED56-3548-A508-080ABBDB5E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12708" y="1735014"/>
            <a:ext cx="3564000" cy="1008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145D2B57-B97B-B347-9DEB-D5C1AC753AE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20708" y="1897014"/>
            <a:ext cx="3348000" cy="684000"/>
          </a:xfrm>
        </p:spPr>
        <p:txBody>
          <a:bodyPr anchor="ctr"/>
          <a:lstStyle>
            <a:lvl1pPr algn="ctr">
              <a:buNone/>
              <a:defRPr sz="2200" b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/>
              <a:t>Insert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7286FFC-BD82-6E40-BA0C-B1C0F7127A9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2708" y="2743014"/>
            <a:ext cx="3564000" cy="3311999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0" name="Rectangle: Top Corners Rounded 19">
            <a:extLst>
              <a:ext uri="{FF2B5EF4-FFF2-40B4-BE49-F238E27FC236}">
                <a16:creationId xmlns:a16="http://schemas.microsoft.com/office/drawing/2014/main" id="{08FEBAA5-9C5F-2648-899B-9991822EBF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366871" y="1735014"/>
            <a:ext cx="3564000" cy="1008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53DD1D30-BF5F-3F4D-A1DE-F7778CA7ED9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474871" y="1897014"/>
            <a:ext cx="3348000" cy="684000"/>
          </a:xfrm>
        </p:spPr>
        <p:txBody>
          <a:bodyPr anchor="ctr"/>
          <a:lstStyle>
            <a:lvl1pPr algn="ctr">
              <a:buNone/>
              <a:defRPr sz="2200" b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/>
              <a:t>Insert title</a:t>
            </a: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7F90A04B-AAE8-A248-ADF6-A73BF8ECD7A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66871" y="2743014"/>
            <a:ext cx="3564000" cy="3311999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2" name="Rectangle: Top Corners Rounded 21">
            <a:extLst>
              <a:ext uri="{FF2B5EF4-FFF2-40B4-BE49-F238E27FC236}">
                <a16:creationId xmlns:a16="http://schemas.microsoft.com/office/drawing/2014/main" id="{9E7ED11E-4751-6140-AC11-8C5B88B96E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259249" y="1735014"/>
            <a:ext cx="3564000" cy="1008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0D443938-DE7C-934D-A74E-737FAD8DA31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367249" y="1891996"/>
            <a:ext cx="3348000" cy="684000"/>
          </a:xfrm>
        </p:spPr>
        <p:txBody>
          <a:bodyPr anchor="ctr"/>
          <a:lstStyle>
            <a:lvl1pPr algn="ctr">
              <a:buNone/>
              <a:defRPr sz="2200" b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/>
              <a:t>Insert title</a:t>
            </a: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242484D6-4364-A442-9ABC-5042556E620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259249" y="2743014"/>
            <a:ext cx="3564000" cy="3311999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B1E58B1A-02A3-B84A-8BB1-27D19814ED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32000" y="6336000"/>
            <a:ext cx="11376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756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Grid boxes, Titles 4UP +Intro">
    <p:bg>
      <p:bgPr>
        <a:solidFill>
          <a:srgbClr val="F6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990784B1-AA1E-DC4B-BEB4-EC05249AFE00}"/>
              </a:ext>
            </a:extLst>
          </p:cNvPr>
          <p:cNvSpPr txBox="1"/>
          <p:nvPr userDrawn="1"/>
        </p:nvSpPr>
        <p:spPr>
          <a:xfrm>
            <a:off x="4700954" y="42320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D87C9DF-7113-134C-B859-0141E7D1B2DB}"/>
              </a:ext>
            </a:extLst>
          </p:cNvPr>
          <p:cNvSpPr txBox="1"/>
          <p:nvPr userDrawn="1"/>
        </p:nvSpPr>
        <p:spPr>
          <a:xfrm>
            <a:off x="4700954" y="6530388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BA897845-DFE8-7140-BE24-7AD33E02F2E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10428" y="2185014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Rectangle: Top Corners Rounded 11">
            <a:extLst>
              <a:ext uri="{FF2B5EF4-FFF2-40B4-BE49-F238E27FC236}">
                <a16:creationId xmlns:a16="http://schemas.microsoft.com/office/drawing/2014/main" id="{5E206611-9F04-2C46-95B1-573726492E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310428" y="1285014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9E4DF866-0267-6D4B-8CF4-FAFA97285DC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264591" y="2186048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4" name="Rectangle: Top Corners Rounded 13">
            <a:extLst>
              <a:ext uri="{FF2B5EF4-FFF2-40B4-BE49-F238E27FC236}">
                <a16:creationId xmlns:a16="http://schemas.microsoft.com/office/drawing/2014/main" id="{C737232C-EBE9-2647-917F-C7C76B087C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264591" y="1285014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B8ADAB78-EE5F-B741-8763-DEC022B42E1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310428" y="4746281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Rectangle: Top Corners Rounded 15">
            <a:extLst>
              <a:ext uri="{FF2B5EF4-FFF2-40B4-BE49-F238E27FC236}">
                <a16:creationId xmlns:a16="http://schemas.microsoft.com/office/drawing/2014/main" id="{E29E7FE3-94A7-274E-9C79-62D4A777C7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310428" y="3846281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827DCFD9-112E-A945-955D-F67D14142C6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264591" y="4747441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Rectangle: Top Corners Rounded 17">
            <a:extLst>
              <a:ext uri="{FF2B5EF4-FFF2-40B4-BE49-F238E27FC236}">
                <a16:creationId xmlns:a16="http://schemas.microsoft.com/office/drawing/2014/main" id="{70713629-27C4-A749-B40D-6E3D13CBC5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272154" y="3849215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EA0FBD3D-6E21-E549-967B-395F00EE1908}"/>
              </a:ext>
            </a:extLst>
          </p:cNvPr>
          <p:cNvSpPr>
            <a:spLocks noGrp="1"/>
          </p:cNvSpPr>
          <p:nvPr>
            <p:ph sz="quarter" idx="4294967295" hasCustomPrompt="1"/>
          </p:nvPr>
        </p:nvSpPr>
        <p:spPr>
          <a:xfrm>
            <a:off x="432000" y="1393014"/>
            <a:ext cx="3564001" cy="4865268"/>
          </a:xfrm>
        </p:spPr>
        <p:txBody>
          <a:bodyPr lIns="0" tIns="0" rIns="0" bIns="0"/>
          <a:lstStyle>
            <a:lvl1pPr marL="0" indent="0">
              <a:buNone/>
              <a:defRPr sz="2200"/>
            </a:lvl1pPr>
          </a:lstStyle>
          <a:p>
            <a:r>
              <a:rPr lang="en-GB"/>
              <a:t>Intro summary text goes here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E8CEA5C8-040E-A042-A8BE-B661106C8E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404154" cy="69572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Heading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F63E93DE-B0A0-E448-839F-EC15B688DA9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418428" y="1393014"/>
            <a:ext cx="3348000" cy="684000"/>
          </a:xfrm>
        </p:spPr>
        <p:txBody>
          <a:bodyPr anchor="ctr"/>
          <a:lstStyle>
            <a:lvl1pPr algn="ctr">
              <a:buNone/>
              <a:defRPr sz="2200" b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/>
              <a:t>Insert title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8728E9EF-F5FD-C54D-A0C4-E79B3934E34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372591" y="1394399"/>
            <a:ext cx="3348000" cy="684000"/>
          </a:xfrm>
        </p:spPr>
        <p:txBody>
          <a:bodyPr anchor="ctr"/>
          <a:lstStyle>
            <a:lvl1pPr algn="ctr">
              <a:buNone/>
              <a:defRPr sz="2200" b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/>
              <a:t>Insert title</a:t>
            </a:r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13CE4756-EA5A-644E-8E3C-7A885411762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418428" y="3954281"/>
            <a:ext cx="3348000" cy="684000"/>
          </a:xfrm>
        </p:spPr>
        <p:txBody>
          <a:bodyPr anchor="ctr"/>
          <a:lstStyle>
            <a:lvl1pPr algn="ctr">
              <a:buNone/>
              <a:defRPr sz="2200" b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/>
              <a:t>Insert title</a:t>
            </a:r>
          </a:p>
        </p:txBody>
      </p:sp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A023CEAC-43CB-D349-B655-0C148109A5B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380154" y="3954281"/>
            <a:ext cx="3348000" cy="684000"/>
          </a:xfrm>
        </p:spPr>
        <p:txBody>
          <a:bodyPr anchor="ctr"/>
          <a:lstStyle>
            <a:lvl1pPr algn="ctr">
              <a:buNone/>
              <a:defRPr sz="2200" b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/>
              <a:t>Insert title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7116781D-5A03-6141-8389-E5AB404ECD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32000" y="6336000"/>
            <a:ext cx="11376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36B9BB60-BD70-1857-B877-C41DEC1AF4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9220370" y="244040"/>
            <a:ext cx="3064672" cy="187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731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Grid boxes, Titles 5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5778E56-0E45-B720-1A87-18BF82CEDE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9220370" y="244040"/>
            <a:ext cx="3064672" cy="187960"/>
          </a:xfrm>
          <a:prstGeom prst="rect">
            <a:avLst/>
          </a:prstGeom>
        </p:spPr>
      </p:pic>
      <p:sp>
        <p:nvSpPr>
          <p:cNvPr id="33" name="Title 1">
            <a:extLst>
              <a:ext uri="{FF2B5EF4-FFF2-40B4-BE49-F238E27FC236}">
                <a16:creationId xmlns:a16="http://schemas.microsoft.com/office/drawing/2014/main" id="{D61316BA-3A2D-A349-8FD8-DEAD56529B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404154" cy="69572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Heading</a:t>
            </a:r>
          </a:p>
        </p:txBody>
      </p:sp>
      <p:sp>
        <p:nvSpPr>
          <p:cNvPr id="20" name="Rectangle: Top Corners Rounded 19">
            <a:extLst>
              <a:ext uri="{FF2B5EF4-FFF2-40B4-BE49-F238E27FC236}">
                <a16:creationId xmlns:a16="http://schemas.microsoft.com/office/drawing/2014/main" id="{08FEBAA5-9C5F-2648-899B-9991822EBF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370978" y="1113399"/>
            <a:ext cx="3564000" cy="899876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3EC696E9-078C-3E45-8DCD-5A562EAEB29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478978" y="1228501"/>
            <a:ext cx="3348000" cy="684000"/>
          </a:xfrm>
        </p:spPr>
        <p:txBody>
          <a:bodyPr anchor="ctr"/>
          <a:lstStyle>
            <a:lvl1pPr algn="ctr">
              <a:buNone/>
              <a:defRPr sz="2200" b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/>
              <a:t>Insert title</a:t>
            </a: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7F90A04B-AAE8-A248-ADF6-A73BF8ECD7A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370978" y="1990987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 algn="ctr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2" name="Rectangle: Top Corners Rounded 21">
            <a:extLst>
              <a:ext uri="{FF2B5EF4-FFF2-40B4-BE49-F238E27FC236}">
                <a16:creationId xmlns:a16="http://schemas.microsoft.com/office/drawing/2014/main" id="{9E7ED11E-4751-6140-AC11-8C5B88B96E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257024" y="1090988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17258850-67A6-DA45-BCA6-3A1843C3D938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370431" y="1228501"/>
            <a:ext cx="3348000" cy="684000"/>
          </a:xfrm>
        </p:spPr>
        <p:txBody>
          <a:bodyPr anchor="ctr"/>
          <a:lstStyle>
            <a:lvl1pPr algn="ctr">
              <a:buNone/>
              <a:defRPr sz="2200" b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/>
              <a:t>Insert title</a:t>
            </a: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242484D6-4364-A442-9ABC-5042556E620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257024" y="1990987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 algn="ctr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5" name="Rectangle: Top Corners Rounded 24">
            <a:extLst>
              <a:ext uri="{FF2B5EF4-FFF2-40B4-BE49-F238E27FC236}">
                <a16:creationId xmlns:a16="http://schemas.microsoft.com/office/drawing/2014/main" id="{8FD6A08D-6DD3-C845-8B17-CC9297B607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12708" y="3749267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 Placeholder 2">
            <a:extLst>
              <a:ext uri="{FF2B5EF4-FFF2-40B4-BE49-F238E27FC236}">
                <a16:creationId xmlns:a16="http://schemas.microsoft.com/office/drawing/2014/main" id="{89D36508-91C9-D341-BD22-8B7D09BC1DA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24490" y="3857267"/>
            <a:ext cx="3348000" cy="684000"/>
          </a:xfrm>
        </p:spPr>
        <p:txBody>
          <a:bodyPr anchor="ctr"/>
          <a:lstStyle>
            <a:lvl1pPr algn="ctr">
              <a:buNone/>
              <a:defRPr sz="2200" b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/>
              <a:t>Insert title</a:t>
            </a:r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6017D8E3-CAD4-674B-ABC3-946291000D2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12708" y="4649267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 algn="ctr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7" name="Rectangle: Top Corners Rounded 26">
            <a:extLst>
              <a:ext uri="{FF2B5EF4-FFF2-40B4-BE49-F238E27FC236}">
                <a16:creationId xmlns:a16="http://schemas.microsoft.com/office/drawing/2014/main" id="{B5A7277B-59DD-844A-A364-77AED24CBA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339760" y="3751041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5A46B0EB-2090-6B41-BC96-DD563B676CB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460077" y="3857267"/>
            <a:ext cx="3348000" cy="684000"/>
          </a:xfrm>
        </p:spPr>
        <p:txBody>
          <a:bodyPr anchor="ctr"/>
          <a:lstStyle>
            <a:lvl1pPr algn="ctr">
              <a:buNone/>
              <a:defRPr sz="2200" b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/>
              <a:t>Insert title</a:t>
            </a:r>
          </a:p>
        </p:txBody>
      </p:sp>
      <p:sp>
        <p:nvSpPr>
          <p:cNvPr id="26" name="Text Placeholder 7">
            <a:extLst>
              <a:ext uri="{FF2B5EF4-FFF2-40B4-BE49-F238E27FC236}">
                <a16:creationId xmlns:a16="http://schemas.microsoft.com/office/drawing/2014/main" id="{07BD5561-5536-6F4A-AD32-EFB7423F22A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332197" y="4649267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 algn="ctr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9" name="Rectangle: Top Corners Rounded 28">
            <a:extLst>
              <a:ext uri="{FF2B5EF4-FFF2-40B4-BE49-F238E27FC236}">
                <a16:creationId xmlns:a16="http://schemas.microsoft.com/office/drawing/2014/main" id="{FC04B02F-94D2-6E4A-ADC2-EE378D70C2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259249" y="3749267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 Placeholder 2">
            <a:extLst>
              <a:ext uri="{FF2B5EF4-FFF2-40B4-BE49-F238E27FC236}">
                <a16:creationId xmlns:a16="http://schemas.microsoft.com/office/drawing/2014/main" id="{BDEAB9F2-4319-8F40-BA4F-1ED7E306385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367249" y="3857267"/>
            <a:ext cx="3348000" cy="684000"/>
          </a:xfrm>
        </p:spPr>
        <p:txBody>
          <a:bodyPr anchor="ctr"/>
          <a:lstStyle>
            <a:lvl1pPr algn="ctr">
              <a:buNone/>
              <a:defRPr sz="2200" b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/>
              <a:t>Insert title</a:t>
            </a:r>
          </a:p>
        </p:txBody>
      </p:sp>
      <p:sp>
        <p:nvSpPr>
          <p:cNvPr id="28" name="Text Placeholder 7">
            <a:extLst>
              <a:ext uri="{FF2B5EF4-FFF2-40B4-BE49-F238E27FC236}">
                <a16:creationId xmlns:a16="http://schemas.microsoft.com/office/drawing/2014/main" id="{FD9A3BB3-7E48-6A41-BE78-2AD280277FB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259249" y="4650425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 algn="ctr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463BFC66-CD6B-7E4B-8089-7EA6B13C54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32000" y="6336000"/>
            <a:ext cx="11376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013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Grid boxes, Titles 6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29B64CD-1CC9-E09E-D868-6F5395EB99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9220370" y="244040"/>
            <a:ext cx="3064672" cy="187960"/>
          </a:xfrm>
          <a:prstGeom prst="rect">
            <a:avLst/>
          </a:prstGeom>
        </p:spPr>
      </p:pic>
      <p:sp>
        <p:nvSpPr>
          <p:cNvPr id="30" name="Title 1">
            <a:extLst>
              <a:ext uri="{FF2B5EF4-FFF2-40B4-BE49-F238E27FC236}">
                <a16:creationId xmlns:a16="http://schemas.microsoft.com/office/drawing/2014/main" id="{5FEA82EC-5F70-2C43-B773-938E8FCB9FD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404154" cy="69572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Heading</a:t>
            </a:r>
          </a:p>
        </p:txBody>
      </p:sp>
      <p:sp>
        <p:nvSpPr>
          <p:cNvPr id="4" name="Rectangle: Top Corners Rounded 3">
            <a:extLst>
              <a:ext uri="{FF2B5EF4-FFF2-40B4-BE49-F238E27FC236}">
                <a16:creationId xmlns:a16="http://schemas.microsoft.com/office/drawing/2014/main" id="{B540671A-ED56-3548-A508-080ABBDB5E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12708" y="1188000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 Placeholder 2">
            <a:extLst>
              <a:ext uri="{FF2B5EF4-FFF2-40B4-BE49-F238E27FC236}">
                <a16:creationId xmlns:a16="http://schemas.microsoft.com/office/drawing/2014/main" id="{B9F8E112-B1EA-6542-A337-A038C269AD7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0708" y="1296000"/>
            <a:ext cx="3348000" cy="684000"/>
          </a:xfrm>
        </p:spPr>
        <p:txBody>
          <a:bodyPr anchor="ctr"/>
          <a:lstStyle>
            <a:lvl1pPr algn="ctr">
              <a:buNone/>
              <a:defRPr sz="2200" b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/>
              <a:t>Insert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7286FFC-BD82-6E40-BA0C-B1C0F7127A9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2708" y="2088000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accent6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0" name="Rectangle: Top Corners Rounded 19">
            <a:extLst>
              <a:ext uri="{FF2B5EF4-FFF2-40B4-BE49-F238E27FC236}">
                <a16:creationId xmlns:a16="http://schemas.microsoft.com/office/drawing/2014/main" id="{08FEBAA5-9C5F-2648-899B-9991822EBF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366871" y="1188000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 Placeholder 2">
            <a:extLst>
              <a:ext uri="{FF2B5EF4-FFF2-40B4-BE49-F238E27FC236}">
                <a16:creationId xmlns:a16="http://schemas.microsoft.com/office/drawing/2014/main" id="{C36E8D2E-4AD7-3342-855A-6E726FEDA3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482434" y="1296000"/>
            <a:ext cx="3348000" cy="684000"/>
          </a:xfrm>
        </p:spPr>
        <p:txBody>
          <a:bodyPr anchor="ctr"/>
          <a:lstStyle>
            <a:lvl1pPr algn="ctr">
              <a:buNone/>
              <a:defRPr sz="2200" b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/>
              <a:t>Insert title</a:t>
            </a: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7F90A04B-AAE8-A248-ADF6-A73BF8ECD7A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66871" y="2089034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accent6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2" name="Rectangle: Top Corners Rounded 21">
            <a:extLst>
              <a:ext uri="{FF2B5EF4-FFF2-40B4-BE49-F238E27FC236}">
                <a16:creationId xmlns:a16="http://schemas.microsoft.com/office/drawing/2014/main" id="{9E7ED11E-4751-6140-AC11-8C5B88B96E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259249" y="1188000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24380DA1-D506-154B-828B-630201A38F0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367249" y="1296000"/>
            <a:ext cx="3348000" cy="684000"/>
          </a:xfrm>
        </p:spPr>
        <p:txBody>
          <a:bodyPr anchor="ctr"/>
          <a:lstStyle>
            <a:lvl1pPr algn="ctr">
              <a:buNone/>
              <a:defRPr sz="2200" b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/>
              <a:t>Insert title</a:t>
            </a: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242484D6-4364-A442-9ABC-5042556E620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259249" y="2087999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accent6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5" name="Rectangle: Top Corners Rounded 24">
            <a:extLst>
              <a:ext uri="{FF2B5EF4-FFF2-40B4-BE49-F238E27FC236}">
                <a16:creationId xmlns:a16="http://schemas.microsoft.com/office/drawing/2014/main" id="{8FD6A08D-6DD3-C845-8B17-CC9297B607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12708" y="3749267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EEF0A95D-85EC-7E4C-87ED-A15257D0B02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20708" y="3857267"/>
            <a:ext cx="3348000" cy="684000"/>
          </a:xfrm>
        </p:spPr>
        <p:txBody>
          <a:bodyPr anchor="ctr"/>
          <a:lstStyle>
            <a:lvl1pPr algn="ctr">
              <a:buNone/>
              <a:defRPr sz="2200" b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/>
              <a:t>Insert title</a:t>
            </a:r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6017D8E3-CAD4-674B-ABC3-946291000D2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12708" y="4649267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accent6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7" name="Rectangle: Top Corners Rounded 26">
            <a:extLst>
              <a:ext uri="{FF2B5EF4-FFF2-40B4-BE49-F238E27FC236}">
                <a16:creationId xmlns:a16="http://schemas.microsoft.com/office/drawing/2014/main" id="{B5A7277B-59DD-844A-A364-77AED24CBA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374434" y="3752201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 Placeholder 2">
            <a:extLst>
              <a:ext uri="{FF2B5EF4-FFF2-40B4-BE49-F238E27FC236}">
                <a16:creationId xmlns:a16="http://schemas.microsoft.com/office/drawing/2014/main" id="{9B38F8DE-42A5-1243-AE49-5247BD81675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82434" y="3857267"/>
            <a:ext cx="3348000" cy="684000"/>
          </a:xfrm>
        </p:spPr>
        <p:txBody>
          <a:bodyPr anchor="ctr"/>
          <a:lstStyle>
            <a:lvl1pPr algn="ctr">
              <a:buNone/>
              <a:defRPr sz="2200" b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/>
              <a:t>Insert title</a:t>
            </a:r>
          </a:p>
        </p:txBody>
      </p:sp>
      <p:sp>
        <p:nvSpPr>
          <p:cNvPr id="26" name="Text Placeholder 7">
            <a:extLst>
              <a:ext uri="{FF2B5EF4-FFF2-40B4-BE49-F238E27FC236}">
                <a16:creationId xmlns:a16="http://schemas.microsoft.com/office/drawing/2014/main" id="{07BD5561-5536-6F4A-AD32-EFB7423F22A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366871" y="4650427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accent6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9" name="Rectangle: Top Corners Rounded 28">
            <a:extLst>
              <a:ext uri="{FF2B5EF4-FFF2-40B4-BE49-F238E27FC236}">
                <a16:creationId xmlns:a16="http://schemas.microsoft.com/office/drawing/2014/main" id="{FC04B02F-94D2-6E4A-ADC2-EE378D70C2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259249" y="3749267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C4DB68FB-4DB7-1741-9BB7-E3E914ECFD4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67249" y="3857267"/>
            <a:ext cx="3348000" cy="684000"/>
          </a:xfrm>
        </p:spPr>
        <p:txBody>
          <a:bodyPr anchor="ctr"/>
          <a:lstStyle>
            <a:lvl1pPr algn="ctr">
              <a:buNone/>
              <a:defRPr sz="2200" b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/>
              <a:t>Insert title</a:t>
            </a:r>
          </a:p>
        </p:txBody>
      </p:sp>
      <p:sp>
        <p:nvSpPr>
          <p:cNvPr id="28" name="Text Placeholder 7">
            <a:extLst>
              <a:ext uri="{FF2B5EF4-FFF2-40B4-BE49-F238E27FC236}">
                <a16:creationId xmlns:a16="http://schemas.microsoft.com/office/drawing/2014/main" id="{FD9A3BB3-7E48-6A41-BE78-2AD280277FB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259249" y="4650425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accent6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F5C03302-9DA8-744E-AE94-FF1801AB26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32000" y="6336000"/>
            <a:ext cx="11376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18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2959E3C-5FB4-790C-CF99-8945D267023E}"/>
              </a:ext>
            </a:extLst>
          </p:cNvPr>
          <p:cNvSpPr/>
          <p:nvPr userDrawn="1"/>
        </p:nvSpPr>
        <p:spPr>
          <a:xfrm>
            <a:off x="0" y="0"/>
            <a:ext cx="12206636" cy="6872615"/>
          </a:xfrm>
          <a:prstGeom prst="rect">
            <a:avLst/>
          </a:prstGeom>
          <a:solidFill>
            <a:srgbClr val="F6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3656E6-FF78-F94F-8811-84EB59CAC3BF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82522558-9EFB-4BAA-9B27-3CE888AC527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tIns="2340000"/>
          <a:lstStyle>
            <a:lvl1pPr algn="ctr">
              <a:buNone/>
              <a:defRPr/>
            </a:lvl1pPr>
          </a:lstStyle>
          <a:p>
            <a:r>
              <a:rPr lang="en-GB"/>
              <a:t>Click on image icon in centre to insert a photo</a:t>
            </a:r>
            <a:br>
              <a:rPr lang="en-GB"/>
            </a:br>
            <a:r>
              <a:rPr lang="en-GB"/>
              <a:t>(don’t forget to add Alt Text to image)</a:t>
            </a:r>
          </a:p>
        </p:txBody>
      </p:sp>
    </p:spTree>
    <p:extLst>
      <p:ext uri="{BB962C8B-B14F-4D97-AF65-F5344CB8AC3E}">
        <p14:creationId xmlns:p14="http://schemas.microsoft.com/office/powerpoint/2010/main" val="2353389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Quote blue">
    <p:bg>
      <p:bgPr>
        <a:solidFill>
          <a:srgbClr val="F6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93DACDB8-C05A-C540-BF85-5FDDA3660A2E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2"/>
                </a:solidFill>
              </a:rPr>
              <a:t>‹#›</a:t>
            </a:fld>
            <a:endParaRPr lang="en-GB" sz="1200">
              <a:solidFill>
                <a:schemeClr val="accent2"/>
              </a:solidFill>
            </a:endParaRP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9F1649F8-C95E-B04E-A0E7-F89193CC971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7224" y="1314156"/>
            <a:ext cx="7503849" cy="3466727"/>
          </a:xfrm>
          <a:prstGeom prst="rect">
            <a:avLst/>
          </a:prstGeom>
        </p:spPr>
        <p:txBody>
          <a:bodyPr>
            <a:noAutofit/>
          </a:bodyPr>
          <a:lstStyle>
            <a:lvl1pPr marL="288000" indent="-288000" algn="l">
              <a:buNone/>
              <a:defRPr sz="4200" b="1">
                <a:solidFill>
                  <a:schemeClr val="tx1"/>
                </a:solidFill>
              </a:defRPr>
            </a:lvl1pPr>
            <a:lvl2pPr marL="357188" indent="0">
              <a:buNone/>
              <a:defRPr>
                <a:solidFill>
                  <a:schemeClr val="tx1"/>
                </a:solidFill>
              </a:defRPr>
            </a:lvl2pPr>
            <a:lvl3pPr marL="714375" indent="0">
              <a:buNone/>
              <a:defRPr>
                <a:solidFill>
                  <a:schemeClr val="tx1"/>
                </a:solidFill>
              </a:defRPr>
            </a:lvl3pPr>
            <a:lvl4pPr marL="1081087" indent="0">
              <a:buNone/>
              <a:defRPr>
                <a:solidFill>
                  <a:schemeClr val="tx1"/>
                </a:solidFill>
              </a:defRPr>
            </a:lvl4pPr>
            <a:lvl5pPr marL="1438275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“Showcase quotation</a:t>
            </a:r>
            <a:br>
              <a:rPr lang="en-GB"/>
            </a:br>
            <a:r>
              <a:rPr lang="en-GB"/>
              <a:t>with left aligned text over multiple lines. Try to keep</a:t>
            </a:r>
            <a:br>
              <a:rPr lang="en-GB"/>
            </a:br>
            <a:r>
              <a:rPr lang="en-GB"/>
              <a:t>it to four lines if </a:t>
            </a:r>
            <a:r>
              <a:rPr lang="en-GB" err="1"/>
              <a:t>poss</a:t>
            </a:r>
            <a:r>
              <a:rPr lang="en-GB"/>
              <a:t> or five lines max.”</a:t>
            </a: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D406466E-798B-BE4C-B09F-C1B1244AAB6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8000" y="4780883"/>
            <a:ext cx="7503849" cy="896938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b="1">
                <a:solidFill>
                  <a:schemeClr val="tx1"/>
                </a:solidFill>
              </a:defRPr>
            </a:lvl1pPr>
            <a:lvl2pPr marL="357188" indent="0">
              <a:buNone/>
              <a:defRPr/>
            </a:lvl2pPr>
            <a:lvl3pPr marL="714375" indent="0">
              <a:buNone/>
              <a:defRPr/>
            </a:lvl3pPr>
            <a:lvl4pPr marL="1081087" indent="0">
              <a:buNone/>
              <a:defRPr/>
            </a:lvl4pPr>
            <a:lvl5pPr marL="1438275" indent="0">
              <a:buNone/>
              <a:defRPr/>
            </a:lvl5pPr>
          </a:lstStyle>
          <a:p>
            <a:pPr lvl="0"/>
            <a:r>
              <a:rPr lang="en-GB"/>
              <a:t>Name Surname,</a:t>
            </a:r>
            <a:br>
              <a:rPr lang="en-GB"/>
            </a:br>
            <a:r>
              <a:rPr lang="en-GB"/>
              <a:t>Job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43FE3F0-85CD-934D-A3A3-CF2B78D73A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32000" y="6336000"/>
            <a:ext cx="11376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2A86FEEE-9136-D68E-6360-B4FDD6D917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9220370" y="244040"/>
            <a:ext cx="3064672" cy="187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053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Quote and im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DE4EE10-8D4E-C85B-5620-784900182A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D43F37B1-1F8A-2CA4-9D19-C0E420FB42A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337052" y="1673324"/>
            <a:ext cx="3461285" cy="65836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3600" b="1">
                <a:solidFill>
                  <a:schemeClr val="tx1"/>
                </a:solidFill>
              </a:defRPr>
            </a:lvl1pPr>
            <a:lvl2pPr marL="357188" indent="0">
              <a:buNone/>
              <a:defRPr>
                <a:solidFill>
                  <a:schemeClr val="tx1"/>
                </a:solidFill>
              </a:defRPr>
            </a:lvl2pPr>
            <a:lvl3pPr marL="714375" indent="0">
              <a:buNone/>
              <a:defRPr>
                <a:solidFill>
                  <a:schemeClr val="tx1"/>
                </a:solidFill>
              </a:defRPr>
            </a:lvl3pPr>
            <a:lvl4pPr marL="1081087" indent="0">
              <a:buNone/>
              <a:defRPr>
                <a:solidFill>
                  <a:schemeClr val="tx1"/>
                </a:solidFill>
              </a:defRPr>
            </a:lvl4pPr>
            <a:lvl5pPr marL="1438275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Heading label</a:t>
            </a:r>
          </a:p>
        </p:txBody>
      </p:sp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2C90ABAC-E435-5C65-A8FA-9E315CE9DE5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2"/>
          </a:solidFill>
        </p:spPr>
        <p:txBody>
          <a:bodyPr tIns="2340000"/>
          <a:lstStyle>
            <a:lvl1pPr algn="ctr">
              <a:buNone/>
              <a:defRPr/>
            </a:lvl1pPr>
          </a:lstStyle>
          <a:p>
            <a:r>
              <a:rPr lang="en-GB"/>
              <a:t>Click on icon to insert image (including Alt Text)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3DACDB8-C05A-C540-BF85-5FDDA3660A2E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337CE4-9082-D695-8AD8-89148114EBD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337052" y="2331691"/>
            <a:ext cx="3461285" cy="311053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None/>
              <a:defRPr sz="1800" b="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 sz="2200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22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2200"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 sz="2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2137013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1BE8C1-836D-B803-89CD-267D09AE70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22542F-61AC-0C8E-D40D-BD20CEDB11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11AF5-7C65-4784-9EEE-AA5E8B663E7F}" type="datetime1">
              <a:rPr lang="en-GB" smtClean="0"/>
              <a:t>09/10/2024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360E28-7E0C-E026-7FEA-5A67C3AD87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BD1372-4AE7-3D8A-12A4-BC9AD906B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177D0-DD3B-4E01-99B5-6268436157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050040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Quote and im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DE4EE10-8D4E-C85B-5620-784900182A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0"/>
            <a:ext cx="12191998" cy="6857999"/>
          </a:xfrm>
          <a:prstGeom prst="rect">
            <a:avLst/>
          </a:prstGeom>
        </p:spPr>
      </p:pic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BA16B251-D1BB-394C-319F-40E8F04D7FB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337052" y="1673324"/>
            <a:ext cx="3461285" cy="65836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3600" b="1">
                <a:solidFill>
                  <a:schemeClr val="tx1"/>
                </a:solidFill>
              </a:defRPr>
            </a:lvl1pPr>
            <a:lvl2pPr marL="357188" indent="0">
              <a:buNone/>
              <a:defRPr>
                <a:solidFill>
                  <a:schemeClr val="tx1"/>
                </a:solidFill>
              </a:defRPr>
            </a:lvl2pPr>
            <a:lvl3pPr marL="714375" indent="0">
              <a:buNone/>
              <a:defRPr>
                <a:solidFill>
                  <a:schemeClr val="tx1"/>
                </a:solidFill>
              </a:defRPr>
            </a:lvl3pPr>
            <a:lvl4pPr marL="1081087" indent="0">
              <a:buNone/>
              <a:defRPr>
                <a:solidFill>
                  <a:schemeClr val="tx1"/>
                </a:solidFill>
              </a:defRPr>
            </a:lvl4pPr>
            <a:lvl5pPr marL="1438275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Heading label</a:t>
            </a:r>
          </a:p>
        </p:txBody>
      </p:sp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2C90ABAC-E435-5C65-A8FA-9E315CE9DE5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2"/>
          </a:solidFill>
        </p:spPr>
        <p:txBody>
          <a:bodyPr tIns="2340000"/>
          <a:lstStyle>
            <a:lvl1pPr algn="ctr">
              <a:buNone/>
              <a:defRPr/>
            </a:lvl1pPr>
          </a:lstStyle>
          <a:p>
            <a:r>
              <a:rPr lang="en-GB"/>
              <a:t>Click on icon to insert image (including Alt Text)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3DACDB8-C05A-C540-BF85-5FDDA3660A2E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542D69F-C459-8ECE-06A1-66E418FF3EC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337052" y="2331691"/>
            <a:ext cx="3461285" cy="311053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None/>
              <a:defRPr sz="1800" b="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 sz="2200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22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2200"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 sz="2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791804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Quote and im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52196E5-15CA-15E3-1E10-32B3D19927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35B6474B-ACF2-9D41-872B-7CB816A7A28A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652C93B3-5A12-5AAD-2ACF-93939EE7FBF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2"/>
          </a:solidFill>
        </p:spPr>
        <p:txBody>
          <a:bodyPr tIns="2340000"/>
          <a:lstStyle>
            <a:lvl1pPr algn="ctr">
              <a:buNone/>
              <a:defRPr/>
            </a:lvl1pPr>
          </a:lstStyle>
          <a:p>
            <a:r>
              <a:rPr lang="en-GB"/>
              <a:t>Click on icon to insert image (including Alt Text)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558B23E-2241-0C04-DC3A-1FCFC1EF8A2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337052" y="2331691"/>
            <a:ext cx="3461285" cy="311053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 sz="2200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22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2200"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 sz="2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“Add quote text here”</a:t>
            </a:r>
          </a:p>
        </p:txBody>
      </p:sp>
    </p:spTree>
    <p:extLst>
      <p:ext uri="{BB962C8B-B14F-4D97-AF65-F5344CB8AC3E}">
        <p14:creationId xmlns:p14="http://schemas.microsoft.com/office/powerpoint/2010/main" val="429947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Quote and im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EB4F947-0C85-DAF2-683C-40847EF7F0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EA7B0BA1-E61A-5019-0AA4-5328CA2AB0E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2"/>
          </a:solidFill>
        </p:spPr>
        <p:txBody>
          <a:bodyPr tIns="2340000"/>
          <a:lstStyle>
            <a:lvl1pPr algn="ctr">
              <a:buNone/>
              <a:defRPr/>
            </a:lvl1pPr>
          </a:lstStyle>
          <a:p>
            <a:r>
              <a:rPr lang="en-GB"/>
              <a:t>Click on icon to insert image (including Alt Text)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5B6474B-ACF2-9D41-872B-7CB816A7A28A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A22BD2E-E9C2-A15B-06FB-553974CDE6C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337052" y="2331691"/>
            <a:ext cx="3461285" cy="311053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 sz="2200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22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2200"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 sz="2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“Add quote text here”</a:t>
            </a:r>
          </a:p>
        </p:txBody>
      </p:sp>
    </p:spTree>
    <p:extLst>
      <p:ext uri="{BB962C8B-B14F-4D97-AF65-F5344CB8AC3E}">
        <p14:creationId xmlns:p14="http://schemas.microsoft.com/office/powerpoint/2010/main" val="3134901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Breaker Heading1-Blue-DarkBlu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30C3909-1482-1013-E118-A2CE0A1DD3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E3119AD-4AAB-8B34-F6C1-8D76F0D453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70042" y="2242938"/>
            <a:ext cx="10515600" cy="1325563"/>
          </a:xfrm>
        </p:spPr>
        <p:txBody>
          <a:bodyPr>
            <a:noAutofit/>
          </a:bodyPr>
          <a:lstStyle>
            <a:lvl1pPr>
              <a:defRPr sz="6000" b="1"/>
            </a:lvl1pPr>
          </a:lstStyle>
          <a:p>
            <a:r>
              <a:rPr lang="en-US"/>
              <a:t>Breaker slide 1</a:t>
            </a:r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10A3391-0472-724C-8E32-AA7421F01EE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82932" y="3564000"/>
            <a:ext cx="3890150" cy="89693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 marL="357188" indent="0">
              <a:buNone/>
              <a:defRPr/>
            </a:lvl2pPr>
            <a:lvl3pPr marL="714375" indent="0">
              <a:buNone/>
              <a:defRPr/>
            </a:lvl3pPr>
            <a:lvl4pPr marL="1081087" indent="0">
              <a:buNone/>
              <a:defRPr/>
            </a:lvl4pPr>
            <a:lvl5pPr marL="1438275" indent="0">
              <a:buNone/>
              <a:defRPr/>
            </a:lvl5pPr>
          </a:lstStyle>
          <a:p>
            <a:pPr lvl="0"/>
            <a:r>
              <a:rPr lang="en-GB"/>
              <a:t>Section subhead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262997B-3AAD-0D48-95DC-60BECBF9FEF6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tx1"/>
                </a:solidFill>
              </a:rPr>
              <a:t>‹#›</a:t>
            </a:fld>
            <a:endParaRPr lang="en-GB" sz="1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661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Breaker Heading1-Blue-DarkBlueA">
    <p:bg>
      <p:bgPr>
        <a:solidFill>
          <a:srgbClr val="F6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AF6C2AD-0E53-2A94-6EDF-C2BC1C35E6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41914" y="-121920"/>
            <a:ext cx="12408747" cy="697992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3D1B5349-CF21-E9D2-92A0-6C58C15A043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688" y="2165645"/>
            <a:ext cx="10515600" cy="1325563"/>
          </a:xfrm>
        </p:spPr>
        <p:txBody>
          <a:bodyPr>
            <a:noAutofit/>
          </a:bodyPr>
          <a:lstStyle>
            <a:lvl1pPr>
              <a:defRPr sz="6000" b="1"/>
            </a:lvl1pPr>
          </a:lstStyle>
          <a:p>
            <a:r>
              <a:rPr lang="en-US"/>
              <a:t>Breaker </a:t>
            </a:r>
            <a:br>
              <a:rPr lang="en-US"/>
            </a:br>
            <a:r>
              <a:rPr lang="en-US"/>
              <a:t>slide 2</a:t>
            </a:r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10A3391-0472-724C-8E32-AA7421F01EE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0" y="3903218"/>
            <a:ext cx="3890150" cy="89693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 marL="357188" indent="0">
              <a:buNone/>
              <a:defRPr/>
            </a:lvl2pPr>
            <a:lvl3pPr marL="714375" indent="0">
              <a:buNone/>
              <a:defRPr/>
            </a:lvl3pPr>
            <a:lvl4pPr marL="1081087" indent="0">
              <a:buNone/>
              <a:defRPr/>
            </a:lvl4pPr>
            <a:lvl5pPr marL="1438275" indent="0">
              <a:buNone/>
              <a:defRPr/>
            </a:lvl5pPr>
          </a:lstStyle>
          <a:p>
            <a:pPr lvl="0"/>
            <a:r>
              <a:rPr lang="en-GB"/>
              <a:t>Section subhead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262997B-3AAD-0D48-95DC-60BECBF9FEF6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tx1"/>
                </a:solidFill>
              </a:rPr>
              <a:t>‹#›</a:t>
            </a:fld>
            <a:endParaRPr lang="en-GB" sz="1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6493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Breaker Heading1-Blue-DarkBlueA">
    <p:bg>
      <p:bgPr>
        <a:solidFill>
          <a:srgbClr val="F6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2D07C2D6-AB1B-B84B-BC13-7D79E8BCFC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16318" y="-148043"/>
            <a:ext cx="12499929" cy="703121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506D8CC-65FF-0E59-2392-2C0EBC0605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47468" y="2165645"/>
            <a:ext cx="10515600" cy="1325563"/>
          </a:xfrm>
        </p:spPr>
        <p:txBody>
          <a:bodyPr>
            <a:noAutofit/>
          </a:bodyPr>
          <a:lstStyle>
            <a:lvl1pPr>
              <a:defRPr sz="6000" b="1"/>
            </a:lvl1pPr>
          </a:lstStyle>
          <a:p>
            <a:r>
              <a:rPr lang="en-US"/>
              <a:t>Breaker </a:t>
            </a:r>
            <a:br>
              <a:rPr lang="en-US"/>
            </a:br>
            <a:r>
              <a:rPr lang="en-US"/>
              <a:t>slide 3</a:t>
            </a:r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10A3391-0472-724C-8E32-AA7421F01EE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91916" y="3903218"/>
            <a:ext cx="3890150" cy="89693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 marL="357188" indent="0">
              <a:buNone/>
              <a:defRPr/>
            </a:lvl2pPr>
            <a:lvl3pPr marL="714375" indent="0">
              <a:buNone/>
              <a:defRPr/>
            </a:lvl3pPr>
            <a:lvl4pPr marL="1081087" indent="0">
              <a:buNone/>
              <a:defRPr/>
            </a:lvl4pPr>
            <a:lvl5pPr marL="1438275" indent="0">
              <a:buNone/>
              <a:defRPr/>
            </a:lvl5pPr>
          </a:lstStyle>
          <a:p>
            <a:pPr lvl="0"/>
            <a:r>
              <a:rPr lang="en-GB"/>
              <a:t>Section subhead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262997B-3AAD-0D48-95DC-60BECBF9FEF6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tx1"/>
                </a:solidFill>
              </a:rPr>
              <a:t>‹#›</a:t>
            </a:fld>
            <a:endParaRPr lang="en-GB" sz="1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9447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Breaker Heading1-Blue-DarkBlueA">
    <p:bg>
      <p:bgPr>
        <a:solidFill>
          <a:srgbClr val="F6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A76489-9A30-702B-3E26-D818458928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47468" y="2165645"/>
            <a:ext cx="10515600" cy="1325563"/>
          </a:xfrm>
        </p:spPr>
        <p:txBody>
          <a:bodyPr>
            <a:noAutofit/>
          </a:bodyPr>
          <a:lstStyle>
            <a:lvl1pPr>
              <a:defRPr sz="6000" b="1"/>
            </a:lvl1pPr>
          </a:lstStyle>
          <a:p>
            <a:r>
              <a:rPr lang="en-US"/>
              <a:t>Breaker </a:t>
            </a:r>
            <a:br>
              <a:rPr lang="en-US"/>
            </a:br>
            <a:r>
              <a:rPr lang="en-US"/>
              <a:t>slide 4</a:t>
            </a:r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10A3391-0472-724C-8E32-AA7421F01EE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54598" y="3903218"/>
            <a:ext cx="3890150" cy="89693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 marL="357188" indent="0">
              <a:buNone/>
              <a:defRPr/>
            </a:lvl2pPr>
            <a:lvl3pPr marL="714375" indent="0">
              <a:buNone/>
              <a:defRPr/>
            </a:lvl3pPr>
            <a:lvl4pPr marL="1081087" indent="0">
              <a:buNone/>
              <a:defRPr/>
            </a:lvl4pPr>
            <a:lvl5pPr marL="1438275" indent="0">
              <a:buNone/>
              <a:defRPr/>
            </a:lvl5pPr>
          </a:lstStyle>
          <a:p>
            <a:pPr lvl="0"/>
            <a:r>
              <a:rPr lang="en-GB"/>
              <a:t>Section subhead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262997B-3AAD-0D48-95DC-60BECBF9FEF6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tx1"/>
                </a:solidFill>
              </a:rPr>
              <a:t>‹#›</a:t>
            </a:fld>
            <a:endParaRPr lang="en-GB" sz="1200">
              <a:solidFill>
                <a:schemeClr val="tx1"/>
              </a:solidFill>
            </a:endParaRPr>
          </a:p>
        </p:txBody>
      </p:sp>
      <p:pic>
        <p:nvPicPr>
          <p:cNvPr id="5" name="Picture 4" descr="A blue rectangle with black background&#10;&#10;Description automatically generated">
            <a:extLst>
              <a:ext uri="{FF2B5EF4-FFF2-40B4-BE49-F238E27FC236}">
                <a16:creationId xmlns:a16="http://schemas.microsoft.com/office/drawing/2014/main" id="{D115B473-1B85-DD59-52BE-0E90A80C940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720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eadline slide with image A">
    <p:bg>
      <p:bgPr>
        <a:solidFill>
          <a:srgbClr val="F6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EF456E7-F404-A541-B6E9-27C1B10EC60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2"/>
          </a:solidFill>
        </p:spPr>
        <p:txBody>
          <a:bodyPr tIns="2340000"/>
          <a:lstStyle>
            <a:lvl1pPr algn="ctr">
              <a:buNone/>
              <a:defRPr/>
            </a:lvl1pPr>
          </a:lstStyle>
          <a:p>
            <a:r>
              <a:rPr lang="en-GB"/>
              <a:t>Click on icon to insert image (including Alt Text)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0784B1-AA1E-DC4B-BEB4-EC05249AFE00}"/>
              </a:ext>
            </a:extLst>
          </p:cNvPr>
          <p:cNvSpPr txBox="1"/>
          <p:nvPr userDrawn="1"/>
        </p:nvSpPr>
        <p:spPr>
          <a:xfrm>
            <a:off x="4700954" y="42320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tx1"/>
                </a:solidFill>
              </a:rPr>
              <a:pPr algn="r"/>
              <a:t>‹#›</a:t>
            </a:fld>
            <a:endParaRPr lang="en-GB" sz="1200">
              <a:solidFill>
                <a:schemeClr val="tx1"/>
              </a:solidFill>
            </a:endParaRP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50355A0D-4235-0CF1-A976-C33D8CCCBF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91916" y="3903218"/>
            <a:ext cx="3890150" cy="89693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 marL="357188" indent="0">
              <a:buNone/>
              <a:defRPr/>
            </a:lvl2pPr>
            <a:lvl3pPr marL="714375" indent="0">
              <a:buNone/>
              <a:defRPr/>
            </a:lvl3pPr>
            <a:lvl4pPr marL="1081087" indent="0">
              <a:buNone/>
              <a:defRPr/>
            </a:lvl4pPr>
            <a:lvl5pPr marL="1438275" indent="0">
              <a:buNone/>
              <a:defRPr/>
            </a:lvl5pPr>
          </a:lstStyle>
          <a:p>
            <a:pPr lvl="0"/>
            <a:r>
              <a:rPr lang="en-GB"/>
              <a:t>Section subhead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E577A8-7F18-CBCC-319C-10DC2550A7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47468" y="2165645"/>
            <a:ext cx="4716354" cy="1325563"/>
          </a:xfrm>
        </p:spPr>
        <p:txBody>
          <a:bodyPr>
            <a:noAutofit/>
          </a:bodyPr>
          <a:lstStyle>
            <a:lvl1pPr>
              <a:defRPr sz="6000" b="1"/>
            </a:lvl1pPr>
          </a:lstStyle>
          <a:p>
            <a:r>
              <a:rPr lang="en-US"/>
              <a:t>Breaker </a:t>
            </a:r>
            <a:br>
              <a:rPr lang="en-US"/>
            </a:br>
            <a:r>
              <a:rPr lang="en-US"/>
              <a:t>slide 5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1769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d Slide ACCESSI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6D92FD5-08EA-6BC8-29BC-BCF5EEFE18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-2509143" y="-71523"/>
            <a:ext cx="10768951" cy="7616239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077C56A3-4FFE-73CF-6F7F-1F451E5B3F1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51045" y="364425"/>
            <a:ext cx="1208955" cy="979789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9D383FB-0467-4241-BEF0-D636E88672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5715926" y="2605852"/>
            <a:ext cx="86510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0390E57B-AF19-8642-9E47-AF887F52887B}"/>
              </a:ext>
            </a:extLst>
          </p:cNvPr>
          <p:cNvSpPr txBox="1"/>
          <p:nvPr userDrawn="1"/>
        </p:nvSpPr>
        <p:spPr>
          <a:xfrm>
            <a:off x="5610770" y="2808746"/>
            <a:ext cx="4343734" cy="260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>
                <a:srgbClr val="005EB8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3600" b="1" i="0" u="none" strike="noStrike" kern="1200" cap="none" spc="2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Thank You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5EB8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400" b="1" i="0" u="none" strike="noStrike" kern="1200" cap="none" spc="2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	@nhsengland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5EB8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400" b="1" i="0" u="none" strike="noStrike" kern="1200" cap="none" spc="2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	company/</a:t>
            </a:r>
            <a:r>
              <a:rPr kumimoji="0" lang="en-GB" sz="2400" b="1" i="0" u="none" strike="noStrike" kern="1200" cap="none" spc="20" normalizeH="0" baseline="0" noProof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nhsengland</a:t>
            </a:r>
            <a:endParaRPr kumimoji="0" lang="en-GB" sz="2400" b="1" i="0" u="none" strike="noStrike" kern="1200" cap="none" spc="2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5EB8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400" b="1" i="0" u="none" strike="noStrike" kern="1200" cap="none" spc="2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england.nhs.uk</a:t>
            </a:r>
            <a:endParaRPr lang="en-GB" sz="2400" b="1">
              <a:solidFill>
                <a:schemeClr val="tx1"/>
              </a:solidFill>
            </a:endParaRPr>
          </a:p>
        </p:txBody>
      </p:sp>
      <p:pic>
        <p:nvPicPr>
          <p:cNvPr id="5" name="Picture 4" descr="Twitter symbol">
            <a:extLst>
              <a:ext uri="{FF2B5EF4-FFF2-40B4-BE49-F238E27FC236}">
                <a16:creationId xmlns:a16="http://schemas.microsoft.com/office/drawing/2014/main" id="{6C1B65D7-2EE6-F44F-85AA-7C93787926C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872040" y="3665234"/>
            <a:ext cx="390144" cy="390144"/>
          </a:xfrm>
          <a:prstGeom prst="rect">
            <a:avLst/>
          </a:prstGeom>
        </p:spPr>
      </p:pic>
      <p:pic>
        <p:nvPicPr>
          <p:cNvPr id="8" name="Picture 7" descr="LinkedIn symbol">
            <a:extLst>
              <a:ext uri="{FF2B5EF4-FFF2-40B4-BE49-F238E27FC236}">
                <a16:creationId xmlns:a16="http://schemas.microsoft.com/office/drawing/2014/main" id="{F2843EE8-F6F8-9D40-92C1-94FB4DCF14BB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5885396" y="4266369"/>
            <a:ext cx="390144" cy="390144"/>
          </a:xfrm>
          <a:prstGeom prst="rect">
            <a:avLst/>
          </a:prstGeom>
        </p:spPr>
      </p:pic>
      <p:pic>
        <p:nvPicPr>
          <p:cNvPr id="72" name="Picture 96" descr="World-wide web symbol">
            <a:extLst>
              <a:ext uri="{FF2B5EF4-FFF2-40B4-BE49-F238E27FC236}">
                <a16:creationId xmlns:a16="http://schemas.microsoft.com/office/drawing/2014/main" id="{664BA24D-FA8C-EE4D-A2DC-491BF11D6FA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5767074" y="4806522"/>
            <a:ext cx="600075" cy="60007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3DACDB8-C05A-C540-BF85-5FDDA3660A2E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2"/>
                </a:solidFill>
              </a:rPr>
              <a:t>‹#›</a:t>
            </a:fld>
            <a:endParaRPr lang="en-GB" sz="120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966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at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Heading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0784B1-AA1E-DC4B-BEB4-EC05249AFE00}"/>
              </a:ext>
            </a:extLst>
          </p:cNvPr>
          <p:cNvSpPr txBox="1"/>
          <p:nvPr userDrawn="1"/>
        </p:nvSpPr>
        <p:spPr>
          <a:xfrm>
            <a:off x="4700954" y="42320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F8B4B32-B7B7-DB40-9D0C-2D4D8414C6EC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7C3715D-C90E-7C4B-B312-C707773A39DD}"/>
              </a:ext>
            </a:extLst>
          </p:cNvPr>
          <p:cNvSpPr txBox="1"/>
          <p:nvPr userDrawn="1"/>
        </p:nvSpPr>
        <p:spPr>
          <a:xfrm>
            <a:off x="2232561" y="3170712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37E920E-FCD4-834F-9787-A19C03BDF9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32000" y="6336000"/>
            <a:ext cx="11376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E055424E-84DC-71BA-CBB2-BE0007D93CE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9220370" y="244040"/>
            <a:ext cx="3064672" cy="187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058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C198B87-E86A-8FB7-11A4-F4FA22684A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D123C-1476-415D-A6FC-E69532C7F0F1}" type="datetime1">
              <a:rPr lang="en-GB" smtClean="0"/>
              <a:t>09/10/2024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9FF1E3C-7298-F0A0-16B8-F2550C6AE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ACEF60-9CFD-E959-53FD-6FBC7F401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177D0-DD3B-4E01-99B5-6268436157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96479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at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32000" y="310075"/>
            <a:ext cx="11404154" cy="426721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GB"/>
              <a:t>Heading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0784B1-AA1E-DC4B-BEB4-EC05249AFE00}"/>
              </a:ext>
            </a:extLst>
          </p:cNvPr>
          <p:cNvSpPr txBox="1"/>
          <p:nvPr userDrawn="1"/>
        </p:nvSpPr>
        <p:spPr>
          <a:xfrm>
            <a:off x="4700954" y="42320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F8B4B32-B7B7-DB40-9D0C-2D4D8414C6EC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7C3715D-C90E-7C4B-B312-C707773A39DD}"/>
              </a:ext>
            </a:extLst>
          </p:cNvPr>
          <p:cNvSpPr txBox="1"/>
          <p:nvPr userDrawn="1"/>
        </p:nvSpPr>
        <p:spPr>
          <a:xfrm>
            <a:off x="2232561" y="3170712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37E920E-FCD4-834F-9787-A19C03BDF9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32000" y="6336000"/>
            <a:ext cx="11376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E055424E-84DC-71BA-CBB2-BE0007D93CE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9220370" y="244040"/>
            <a:ext cx="3064672" cy="187960"/>
          </a:xfrm>
          <a:prstGeom prst="rect">
            <a:avLst/>
          </a:prstGeom>
        </p:spPr>
      </p:pic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FB2922A9-9C8F-43B1-7D0A-0C7761EE45F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2001" y="767200"/>
            <a:ext cx="11012644" cy="57792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 b="1">
                <a:solidFill>
                  <a:schemeClr val="accent6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Subhead if needed</a:t>
            </a:r>
          </a:p>
        </p:txBody>
      </p:sp>
    </p:spTree>
    <p:extLst>
      <p:ext uri="{BB962C8B-B14F-4D97-AF65-F5344CB8AC3E}">
        <p14:creationId xmlns:p14="http://schemas.microsoft.com/office/powerpoint/2010/main" val="1667584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143339" y="5589240"/>
            <a:ext cx="3264363" cy="1224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371" y="1138734"/>
            <a:ext cx="9409045" cy="85010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F8A95-4905-4592-91C9-B55508A16C6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6942" y="2731270"/>
            <a:ext cx="5858972" cy="3476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7133" y="116633"/>
            <a:ext cx="2213243" cy="909651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26" t="91615" r="5227"/>
          <a:stretch/>
        </p:blipFill>
        <p:spPr bwMode="auto">
          <a:xfrm>
            <a:off x="-4036" y="5952075"/>
            <a:ext cx="12196037" cy="51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05" r="20945" b="2229"/>
          <a:stretch/>
        </p:blipFill>
        <p:spPr bwMode="auto">
          <a:xfrm>
            <a:off x="4943873" y="3203893"/>
            <a:ext cx="4543865" cy="2045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39"/>
          <a:stretch/>
        </p:blipFill>
        <p:spPr bwMode="auto">
          <a:xfrm>
            <a:off x="10485691" y="3717032"/>
            <a:ext cx="1654079" cy="2235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208" y="4653137"/>
            <a:ext cx="2899515" cy="216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3202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eading, content, basic text one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632DDCA5-A307-96EA-64A8-CCBA8E5F6393}"/>
              </a:ext>
            </a:extLst>
          </p:cNvPr>
          <p:cNvSpPr/>
          <p:nvPr userDrawn="1"/>
        </p:nvSpPr>
        <p:spPr>
          <a:xfrm>
            <a:off x="0" y="0"/>
            <a:ext cx="12206636" cy="6872615"/>
          </a:xfrm>
          <a:prstGeom prst="rect">
            <a:avLst/>
          </a:prstGeom>
          <a:solidFill>
            <a:srgbClr val="F6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7413" y="3166643"/>
            <a:ext cx="11404154" cy="86518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Heading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12708" y="2106000"/>
            <a:ext cx="7632000" cy="402644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None/>
              <a:defRPr sz="2200" b="0">
                <a:solidFill>
                  <a:schemeClr val="accent6"/>
                </a:solidFill>
              </a:defRPr>
            </a:lvl1pPr>
            <a:lvl2pPr>
              <a:buClr>
                <a:schemeClr val="tx1"/>
              </a:buClr>
              <a:defRPr sz="2200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22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2200"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 sz="2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add text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0784B1-AA1E-DC4B-BEB4-EC05249AFE00}"/>
              </a:ext>
            </a:extLst>
          </p:cNvPr>
          <p:cNvSpPr txBox="1"/>
          <p:nvPr userDrawn="1"/>
        </p:nvSpPr>
        <p:spPr>
          <a:xfrm>
            <a:off x="4700954" y="42320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591C7AB-7F8B-2041-80C3-EE781F24EB94}"/>
              </a:ext>
            </a:extLst>
          </p:cNvPr>
          <p:cNvCxnSpPr>
            <a:cxnSpLocks/>
          </p:cNvCxnSpPr>
          <p:nvPr userDrawn="1"/>
        </p:nvCxnSpPr>
        <p:spPr>
          <a:xfrm>
            <a:off x="432000" y="6336000"/>
            <a:ext cx="11376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8696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ront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C74A26B3-AA54-E4E3-F815-2DD0B5B502BC}"/>
              </a:ext>
            </a:extLst>
          </p:cNvPr>
          <p:cNvSpPr/>
          <p:nvPr userDrawn="1"/>
        </p:nvSpPr>
        <p:spPr>
          <a:xfrm>
            <a:off x="-14636" y="-34893"/>
            <a:ext cx="12206636" cy="6872615"/>
          </a:xfrm>
          <a:prstGeom prst="rect">
            <a:avLst/>
          </a:prstGeom>
          <a:solidFill>
            <a:srgbClr val="F6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1" name="Picture 30" descr="A picture containing icon&#10;&#10;Description automatically generated">
            <a:extLst>
              <a:ext uri="{FF2B5EF4-FFF2-40B4-BE49-F238E27FC236}">
                <a16:creationId xmlns:a16="http://schemas.microsoft.com/office/drawing/2014/main" id="{598E9D71-498A-0294-DB92-FA8A45963CA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30720" y="-508517"/>
            <a:ext cx="11319578" cy="800566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CD054BE-B63C-B248-A010-D04767679CD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2000" y="1002268"/>
            <a:ext cx="4643853" cy="2507695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algn="l">
              <a:defRPr sz="5400" b="1" spc="-30" baseline="0">
                <a:solidFill>
                  <a:schemeClr val="tx1"/>
                </a:solidFill>
              </a:defRPr>
            </a:lvl1pPr>
          </a:lstStyle>
          <a:p>
            <a:r>
              <a:rPr lang="en-GB"/>
              <a:t>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B3AB80-4EA2-FC4A-9654-92EF4DFF45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2000" y="3600000"/>
            <a:ext cx="7973051" cy="102496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2800">
                <a:solidFill>
                  <a:schemeClr val="accent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80857E-40D1-074A-8CBC-E3E38E695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002280" cy="365125"/>
          </a:xfrm>
          <a:prstGeom prst="rect">
            <a:avLst/>
          </a:prstGeom>
        </p:spPr>
        <p:txBody>
          <a:bodyPr/>
          <a:lstStyle/>
          <a:p>
            <a:fld id="{B8B67EA4-DCE3-FB49-A794-A4595EF638BC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91DEB39-6B31-D948-AF21-75D8DF423B1B}"/>
              </a:ext>
            </a:extLst>
          </p:cNvPr>
          <p:cNvSpPr txBox="1"/>
          <p:nvPr userDrawn="1"/>
        </p:nvSpPr>
        <p:spPr>
          <a:xfrm>
            <a:off x="3225114" y="601774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78E63D1E-5669-124C-90CA-03B13A7D7AE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2000" y="5760000"/>
            <a:ext cx="6259513" cy="48895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accent6"/>
                </a:solidFill>
              </a:defRPr>
            </a:lvl1pPr>
            <a:lvl2pPr marL="357188" indent="0">
              <a:buNone/>
              <a:defRPr>
                <a:solidFill>
                  <a:schemeClr val="accent2"/>
                </a:solidFill>
              </a:defRPr>
            </a:lvl2pPr>
            <a:lvl3pPr marL="714375" indent="0">
              <a:buNone/>
              <a:defRPr>
                <a:solidFill>
                  <a:schemeClr val="accent2"/>
                </a:solidFill>
              </a:defRPr>
            </a:lvl3pPr>
            <a:lvl4pPr marL="1081087" indent="0">
              <a:buNone/>
              <a:defRPr>
                <a:solidFill>
                  <a:schemeClr val="accent2"/>
                </a:solidFill>
              </a:defRPr>
            </a:lvl4pPr>
            <a:lvl5pPr marL="1438275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F2A1D7-0D87-D844-942F-FEAD20579184}"/>
              </a:ext>
            </a:extLst>
          </p:cNvPr>
          <p:cNvSpPr txBox="1"/>
          <p:nvPr userDrawn="1"/>
        </p:nvSpPr>
        <p:spPr>
          <a:xfrm>
            <a:off x="9233452" y="5486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28D04FEF-6120-D9DF-6018-2393FD137B8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51045" y="364425"/>
            <a:ext cx="1208955" cy="979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98008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ample-Icons-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Heading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0784B1-AA1E-DC4B-BEB4-EC05249AFE00}"/>
              </a:ext>
            </a:extLst>
          </p:cNvPr>
          <p:cNvSpPr txBox="1"/>
          <p:nvPr userDrawn="1"/>
        </p:nvSpPr>
        <p:spPr>
          <a:xfrm>
            <a:off x="4700954" y="42320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591C7AB-7F8B-2041-80C3-EE781F24EB94}"/>
              </a:ext>
            </a:extLst>
          </p:cNvPr>
          <p:cNvCxnSpPr>
            <a:cxnSpLocks/>
          </p:cNvCxnSpPr>
          <p:nvPr userDrawn="1"/>
        </p:nvCxnSpPr>
        <p:spPr>
          <a:xfrm>
            <a:off x="432000" y="6336000"/>
            <a:ext cx="11376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4741F68A-44AA-5742-B124-91614CFD14BB}"/>
              </a:ext>
            </a:extLst>
          </p:cNvPr>
          <p:cNvSpPr/>
          <p:nvPr userDrawn="1"/>
        </p:nvSpPr>
        <p:spPr>
          <a:xfrm>
            <a:off x="383058" y="3175160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568E66E-4300-C34D-B490-E2E6A73E585A}"/>
              </a:ext>
            </a:extLst>
          </p:cNvPr>
          <p:cNvSpPr/>
          <p:nvPr userDrawn="1"/>
        </p:nvSpPr>
        <p:spPr>
          <a:xfrm>
            <a:off x="383058" y="1811216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337980B-A75B-014B-A7A8-965882204640}"/>
              </a:ext>
            </a:extLst>
          </p:cNvPr>
          <p:cNvSpPr/>
          <p:nvPr userDrawn="1"/>
        </p:nvSpPr>
        <p:spPr>
          <a:xfrm>
            <a:off x="1534525" y="1811216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8B5FF7D-C2EF-9E4C-A4CF-A835052E5DF8}"/>
              </a:ext>
            </a:extLst>
          </p:cNvPr>
          <p:cNvSpPr/>
          <p:nvPr userDrawn="1"/>
        </p:nvSpPr>
        <p:spPr>
          <a:xfrm>
            <a:off x="2685992" y="1811216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77481C1-F4F0-BE4E-B991-152BB9620270}"/>
              </a:ext>
            </a:extLst>
          </p:cNvPr>
          <p:cNvSpPr/>
          <p:nvPr userDrawn="1"/>
        </p:nvSpPr>
        <p:spPr>
          <a:xfrm>
            <a:off x="3837459" y="1811216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FBC860F-BE8A-634D-9A96-33CE6D96B9F0}"/>
              </a:ext>
            </a:extLst>
          </p:cNvPr>
          <p:cNvSpPr/>
          <p:nvPr userDrawn="1"/>
        </p:nvSpPr>
        <p:spPr>
          <a:xfrm>
            <a:off x="4988926" y="1811216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FA913FF-786C-1944-BF18-E9AB064B3444}"/>
              </a:ext>
            </a:extLst>
          </p:cNvPr>
          <p:cNvSpPr/>
          <p:nvPr userDrawn="1"/>
        </p:nvSpPr>
        <p:spPr>
          <a:xfrm>
            <a:off x="6140393" y="1811216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C22D839-E390-8340-B649-B4FC5A6CFD70}"/>
              </a:ext>
            </a:extLst>
          </p:cNvPr>
          <p:cNvSpPr/>
          <p:nvPr userDrawn="1"/>
        </p:nvSpPr>
        <p:spPr>
          <a:xfrm>
            <a:off x="7291860" y="1811216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640EE3D-EEFC-874A-A65B-DDDE03FC3221}"/>
              </a:ext>
            </a:extLst>
          </p:cNvPr>
          <p:cNvSpPr/>
          <p:nvPr userDrawn="1"/>
        </p:nvSpPr>
        <p:spPr>
          <a:xfrm>
            <a:off x="8443327" y="1811216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A667BF2-B8EF-D949-9F15-FC3B3099AD58}"/>
              </a:ext>
            </a:extLst>
          </p:cNvPr>
          <p:cNvSpPr/>
          <p:nvPr userDrawn="1"/>
        </p:nvSpPr>
        <p:spPr>
          <a:xfrm>
            <a:off x="9594794" y="1811216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7201170-3375-514F-99C2-E37C6903968A}"/>
              </a:ext>
            </a:extLst>
          </p:cNvPr>
          <p:cNvSpPr/>
          <p:nvPr userDrawn="1"/>
        </p:nvSpPr>
        <p:spPr>
          <a:xfrm>
            <a:off x="10746258" y="1811216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E18572B-1544-A043-9B02-7AB01C90C51F}"/>
              </a:ext>
            </a:extLst>
          </p:cNvPr>
          <p:cNvSpPr/>
          <p:nvPr userDrawn="1"/>
        </p:nvSpPr>
        <p:spPr>
          <a:xfrm>
            <a:off x="1534525" y="3175160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8D2BEC2-9D68-CC4D-A04A-BB949A02D509}"/>
              </a:ext>
            </a:extLst>
          </p:cNvPr>
          <p:cNvSpPr/>
          <p:nvPr userDrawn="1"/>
        </p:nvSpPr>
        <p:spPr>
          <a:xfrm>
            <a:off x="2685992" y="3175160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7415083-D44F-FE40-A8D1-7BFAC700DF6C}"/>
              </a:ext>
            </a:extLst>
          </p:cNvPr>
          <p:cNvSpPr/>
          <p:nvPr userDrawn="1"/>
        </p:nvSpPr>
        <p:spPr>
          <a:xfrm>
            <a:off x="3837459" y="3175160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E67BC68-4FB2-EE4A-A33E-6A7AF0CF413F}"/>
              </a:ext>
            </a:extLst>
          </p:cNvPr>
          <p:cNvSpPr/>
          <p:nvPr userDrawn="1"/>
        </p:nvSpPr>
        <p:spPr>
          <a:xfrm>
            <a:off x="4988926" y="3175160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277C142-7A53-7A4A-A8FB-FBF33048E364}"/>
              </a:ext>
            </a:extLst>
          </p:cNvPr>
          <p:cNvSpPr/>
          <p:nvPr userDrawn="1"/>
        </p:nvSpPr>
        <p:spPr>
          <a:xfrm>
            <a:off x="6140393" y="3175160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ADC5831-BE66-5045-87AF-18EBDF02747B}"/>
              </a:ext>
            </a:extLst>
          </p:cNvPr>
          <p:cNvSpPr/>
          <p:nvPr userDrawn="1"/>
        </p:nvSpPr>
        <p:spPr>
          <a:xfrm>
            <a:off x="7291860" y="3175160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CB65DE4-B016-474E-A1C1-495957C7CA04}"/>
              </a:ext>
            </a:extLst>
          </p:cNvPr>
          <p:cNvSpPr/>
          <p:nvPr userDrawn="1"/>
        </p:nvSpPr>
        <p:spPr>
          <a:xfrm>
            <a:off x="8443327" y="3175160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8B3AA15-3E6B-C347-B0BE-F416C5684A23}"/>
              </a:ext>
            </a:extLst>
          </p:cNvPr>
          <p:cNvSpPr/>
          <p:nvPr userDrawn="1"/>
        </p:nvSpPr>
        <p:spPr>
          <a:xfrm>
            <a:off x="9594794" y="3175160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AC0924D-A95B-1E43-84A3-825886C48DD3}"/>
              </a:ext>
            </a:extLst>
          </p:cNvPr>
          <p:cNvSpPr/>
          <p:nvPr userDrawn="1"/>
        </p:nvSpPr>
        <p:spPr>
          <a:xfrm>
            <a:off x="10746258" y="3175160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A6737CC-78B4-0C46-99B9-341CFA60EF40}"/>
              </a:ext>
            </a:extLst>
          </p:cNvPr>
          <p:cNvSpPr/>
          <p:nvPr userDrawn="1"/>
        </p:nvSpPr>
        <p:spPr>
          <a:xfrm>
            <a:off x="383058" y="4539104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2455CAA-C332-E746-A62B-4F86F892F94A}"/>
              </a:ext>
            </a:extLst>
          </p:cNvPr>
          <p:cNvSpPr/>
          <p:nvPr userDrawn="1"/>
        </p:nvSpPr>
        <p:spPr>
          <a:xfrm>
            <a:off x="1534525" y="4539104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BF322EA-8B44-2C46-9412-34692FAFE8CB}"/>
              </a:ext>
            </a:extLst>
          </p:cNvPr>
          <p:cNvSpPr/>
          <p:nvPr userDrawn="1"/>
        </p:nvSpPr>
        <p:spPr>
          <a:xfrm>
            <a:off x="2685992" y="4539104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DB462B7-0B7F-EA46-9EFF-D26991D2304D}"/>
              </a:ext>
            </a:extLst>
          </p:cNvPr>
          <p:cNvSpPr/>
          <p:nvPr userDrawn="1"/>
        </p:nvSpPr>
        <p:spPr>
          <a:xfrm>
            <a:off x="3837459" y="4539104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522785-C8F3-734E-AF20-487FED2CEBCA}"/>
              </a:ext>
            </a:extLst>
          </p:cNvPr>
          <p:cNvSpPr/>
          <p:nvPr userDrawn="1"/>
        </p:nvSpPr>
        <p:spPr>
          <a:xfrm>
            <a:off x="4988926" y="4539104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98AD1D6-A541-1941-8B56-2FF0936767C6}"/>
              </a:ext>
            </a:extLst>
          </p:cNvPr>
          <p:cNvSpPr/>
          <p:nvPr userDrawn="1"/>
        </p:nvSpPr>
        <p:spPr>
          <a:xfrm>
            <a:off x="6140393" y="4539104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844F750-124C-F246-BCDD-67595B93DC88}"/>
              </a:ext>
            </a:extLst>
          </p:cNvPr>
          <p:cNvSpPr/>
          <p:nvPr userDrawn="1"/>
        </p:nvSpPr>
        <p:spPr>
          <a:xfrm>
            <a:off x="7291860" y="4539104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5499656-96AE-C649-B3C1-81D5C6F60DA6}"/>
              </a:ext>
            </a:extLst>
          </p:cNvPr>
          <p:cNvSpPr/>
          <p:nvPr userDrawn="1"/>
        </p:nvSpPr>
        <p:spPr>
          <a:xfrm>
            <a:off x="8443327" y="4539104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3150134-3C23-2A41-8EC0-2D0F308CD2FE}"/>
              </a:ext>
            </a:extLst>
          </p:cNvPr>
          <p:cNvSpPr/>
          <p:nvPr userDrawn="1"/>
        </p:nvSpPr>
        <p:spPr>
          <a:xfrm>
            <a:off x="9594794" y="4539104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A542EAC-EEE9-2748-9DAC-6986FFF6348A}"/>
              </a:ext>
            </a:extLst>
          </p:cNvPr>
          <p:cNvSpPr/>
          <p:nvPr userDrawn="1"/>
        </p:nvSpPr>
        <p:spPr>
          <a:xfrm>
            <a:off x="10746258" y="4539104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D1CDB1A-8B42-520A-323D-5D120AA42E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9220370" y="244040"/>
            <a:ext cx="3064672" cy="187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88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ample-Icons-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BDF01C83-A866-28AC-7B1F-38947CCF6D80}"/>
              </a:ext>
            </a:extLst>
          </p:cNvPr>
          <p:cNvSpPr/>
          <p:nvPr userDrawn="1"/>
        </p:nvSpPr>
        <p:spPr>
          <a:xfrm>
            <a:off x="0" y="0"/>
            <a:ext cx="12206636" cy="6872615"/>
          </a:xfrm>
          <a:prstGeom prst="rect">
            <a:avLst/>
          </a:prstGeom>
          <a:solidFill>
            <a:srgbClr val="F6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0784B1-AA1E-DC4B-BEB4-EC05249AFE00}"/>
              </a:ext>
            </a:extLst>
          </p:cNvPr>
          <p:cNvSpPr txBox="1"/>
          <p:nvPr userDrawn="1"/>
        </p:nvSpPr>
        <p:spPr>
          <a:xfrm>
            <a:off x="4700954" y="42320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591C7AB-7F8B-2041-80C3-EE781F24EB94}"/>
              </a:ext>
            </a:extLst>
          </p:cNvPr>
          <p:cNvCxnSpPr>
            <a:cxnSpLocks/>
          </p:cNvCxnSpPr>
          <p:nvPr userDrawn="1"/>
        </p:nvCxnSpPr>
        <p:spPr>
          <a:xfrm>
            <a:off x="432000" y="6336000"/>
            <a:ext cx="11376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4741F68A-44AA-5742-B124-91614CFD14BB}"/>
              </a:ext>
            </a:extLst>
          </p:cNvPr>
          <p:cNvSpPr/>
          <p:nvPr userDrawn="1"/>
        </p:nvSpPr>
        <p:spPr>
          <a:xfrm>
            <a:off x="383058" y="3175160"/>
            <a:ext cx="1047157" cy="10246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E18572B-1544-A043-9B02-7AB01C90C51F}"/>
              </a:ext>
            </a:extLst>
          </p:cNvPr>
          <p:cNvSpPr/>
          <p:nvPr userDrawn="1"/>
        </p:nvSpPr>
        <p:spPr>
          <a:xfrm>
            <a:off x="1534525" y="3175160"/>
            <a:ext cx="1047157" cy="10246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8D2BEC2-9D68-CC4D-A04A-BB949A02D509}"/>
              </a:ext>
            </a:extLst>
          </p:cNvPr>
          <p:cNvSpPr/>
          <p:nvPr userDrawn="1"/>
        </p:nvSpPr>
        <p:spPr>
          <a:xfrm>
            <a:off x="2685992" y="3175160"/>
            <a:ext cx="1047157" cy="10246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7415083-D44F-FE40-A8D1-7BFAC700DF6C}"/>
              </a:ext>
            </a:extLst>
          </p:cNvPr>
          <p:cNvSpPr/>
          <p:nvPr userDrawn="1"/>
        </p:nvSpPr>
        <p:spPr>
          <a:xfrm>
            <a:off x="3837459" y="3175160"/>
            <a:ext cx="1047157" cy="10246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A6737CC-78B4-0C46-99B9-341CFA60EF40}"/>
              </a:ext>
            </a:extLst>
          </p:cNvPr>
          <p:cNvSpPr/>
          <p:nvPr userDrawn="1"/>
        </p:nvSpPr>
        <p:spPr>
          <a:xfrm>
            <a:off x="383058" y="4544899"/>
            <a:ext cx="1047157" cy="10246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2455CAA-C332-E746-A62B-4F86F892F94A}"/>
              </a:ext>
            </a:extLst>
          </p:cNvPr>
          <p:cNvSpPr/>
          <p:nvPr userDrawn="1"/>
        </p:nvSpPr>
        <p:spPr>
          <a:xfrm>
            <a:off x="1534525" y="4544899"/>
            <a:ext cx="1047157" cy="10246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BF322EA-8B44-2C46-9412-34692FAFE8CB}"/>
              </a:ext>
            </a:extLst>
          </p:cNvPr>
          <p:cNvSpPr/>
          <p:nvPr userDrawn="1"/>
        </p:nvSpPr>
        <p:spPr>
          <a:xfrm>
            <a:off x="2685992" y="4544899"/>
            <a:ext cx="1047157" cy="10246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DB462B7-0B7F-EA46-9EFF-D26991D2304D}"/>
              </a:ext>
            </a:extLst>
          </p:cNvPr>
          <p:cNvSpPr/>
          <p:nvPr userDrawn="1"/>
        </p:nvSpPr>
        <p:spPr>
          <a:xfrm>
            <a:off x="3837459" y="4544899"/>
            <a:ext cx="1047157" cy="10246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510BDAA4-2C6C-4E47-9616-5977DD23D840}"/>
              </a:ext>
            </a:extLst>
          </p:cNvPr>
          <p:cNvSpPr/>
          <p:nvPr userDrawn="1"/>
        </p:nvSpPr>
        <p:spPr>
          <a:xfrm>
            <a:off x="5122911" y="3175160"/>
            <a:ext cx="1991467" cy="194866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691AF0D-B60D-2949-AB30-089AD6A4A5A1}"/>
              </a:ext>
            </a:extLst>
          </p:cNvPr>
          <p:cNvSpPr/>
          <p:nvPr userDrawn="1"/>
        </p:nvSpPr>
        <p:spPr>
          <a:xfrm>
            <a:off x="7474153" y="3175160"/>
            <a:ext cx="1991467" cy="194866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D76B0456-3FC3-5D44-A9F1-56A57FD0B992}"/>
              </a:ext>
            </a:extLst>
          </p:cNvPr>
          <p:cNvSpPr/>
          <p:nvPr userDrawn="1"/>
        </p:nvSpPr>
        <p:spPr>
          <a:xfrm>
            <a:off x="9825395" y="3175160"/>
            <a:ext cx="1991467" cy="194866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569F651-3737-5832-DC5A-9DB8A57B6C7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9220370" y="244040"/>
            <a:ext cx="3064672" cy="18796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A1CA835D-248C-29AB-B7DE-5AD7C7D2A86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Heading</a:t>
            </a:r>
          </a:p>
        </p:txBody>
      </p:sp>
    </p:spTree>
    <p:extLst>
      <p:ext uri="{BB962C8B-B14F-4D97-AF65-F5344CB8AC3E}">
        <p14:creationId xmlns:p14="http://schemas.microsoft.com/office/powerpoint/2010/main" val="3259398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, subhead,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EA60DD58-05DE-E835-E697-CB9A9B0B94EE}"/>
              </a:ext>
            </a:extLst>
          </p:cNvPr>
          <p:cNvSpPr/>
          <p:nvPr userDrawn="1"/>
        </p:nvSpPr>
        <p:spPr>
          <a:xfrm>
            <a:off x="0" y="0"/>
            <a:ext cx="12206636" cy="6872615"/>
          </a:xfrm>
          <a:prstGeom prst="rect">
            <a:avLst/>
          </a:prstGeom>
          <a:solidFill>
            <a:srgbClr val="F6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000" y="2735992"/>
            <a:ext cx="11088000" cy="3456000"/>
          </a:xfrm>
          <a:prstGeom prst="rect">
            <a:avLst/>
          </a:prstGeom>
        </p:spPr>
        <p:txBody>
          <a:bodyPr lIns="0" tIns="0" rIns="0" bIns="0" numCol="2" spcCol="43200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None/>
              <a:defRPr sz="2200" b="0">
                <a:solidFill>
                  <a:schemeClr val="accent6"/>
                </a:solidFill>
              </a:defRPr>
            </a:lvl1pPr>
            <a:lvl2pPr>
              <a:buClr>
                <a:schemeClr val="tx1"/>
              </a:buClr>
              <a:defRPr sz="2200">
                <a:solidFill>
                  <a:schemeClr val="accent6"/>
                </a:solidFill>
              </a:defRPr>
            </a:lvl2pPr>
            <a:lvl3pPr>
              <a:buClr>
                <a:schemeClr val="tx1"/>
              </a:buClr>
              <a:defRPr sz="22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2200"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 sz="2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7286FFC-BD82-6E40-BA0C-B1C0F7127A9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2000" y="2087999"/>
            <a:ext cx="11050700" cy="462017"/>
          </a:xfrm>
          <a:prstGeom prst="rect">
            <a:avLst/>
          </a:prstGeom>
        </p:spPr>
        <p:txBody>
          <a:bodyPr lIns="0" tIns="0" rIns="0" bIns="0" numCol="2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None/>
              <a:defRPr sz="2400" b="1">
                <a:solidFill>
                  <a:schemeClr val="accent6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Subhead if needed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0784B1-AA1E-DC4B-BEB4-EC05249AFE00}"/>
              </a:ext>
            </a:extLst>
          </p:cNvPr>
          <p:cNvSpPr txBox="1"/>
          <p:nvPr userDrawn="1"/>
        </p:nvSpPr>
        <p:spPr>
          <a:xfrm>
            <a:off x="4700954" y="42320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7E4AB90-2CB6-0646-B56C-4B58E33EC90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Heading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8E2133D-2149-6B45-BEAB-A2D5E225B5AD}"/>
              </a:ext>
            </a:extLst>
          </p:cNvPr>
          <p:cNvCxnSpPr>
            <a:cxnSpLocks/>
          </p:cNvCxnSpPr>
          <p:nvPr userDrawn="1"/>
        </p:nvCxnSpPr>
        <p:spPr>
          <a:xfrm>
            <a:off x="408789" y="6336000"/>
            <a:ext cx="11399211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EBB79D01-2A70-DAF1-6A65-BC0424C2FEE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9220370" y="244040"/>
            <a:ext cx="3064672" cy="187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694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, subhead,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EA60DD58-05DE-E835-E697-CB9A9B0B94EE}"/>
              </a:ext>
            </a:extLst>
          </p:cNvPr>
          <p:cNvSpPr/>
          <p:nvPr userDrawn="1"/>
        </p:nvSpPr>
        <p:spPr>
          <a:xfrm>
            <a:off x="0" y="0"/>
            <a:ext cx="12206636" cy="6872615"/>
          </a:xfrm>
          <a:prstGeom prst="rect">
            <a:avLst/>
          </a:prstGeom>
          <a:solidFill>
            <a:srgbClr val="F6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000" y="2735992"/>
            <a:ext cx="11088000" cy="3456000"/>
          </a:xfrm>
          <a:prstGeom prst="rect">
            <a:avLst/>
          </a:prstGeom>
        </p:spPr>
        <p:txBody>
          <a:bodyPr lIns="0" tIns="0" rIns="0" bIns="0" numCol="2" spcCol="43200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None/>
              <a:defRPr sz="2200" b="0">
                <a:solidFill>
                  <a:schemeClr val="accent6"/>
                </a:solidFill>
              </a:defRPr>
            </a:lvl1pPr>
            <a:lvl2pPr>
              <a:buClr>
                <a:schemeClr val="tx1"/>
              </a:buClr>
              <a:defRPr sz="2200">
                <a:solidFill>
                  <a:schemeClr val="accent6"/>
                </a:solidFill>
              </a:defRPr>
            </a:lvl2pPr>
            <a:lvl3pPr>
              <a:buClr>
                <a:schemeClr val="tx1"/>
              </a:buClr>
              <a:defRPr sz="22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2200"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 sz="2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7286FFC-BD82-6E40-BA0C-B1C0F7127A9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2000" y="2087999"/>
            <a:ext cx="11050700" cy="462017"/>
          </a:xfrm>
          <a:prstGeom prst="rect">
            <a:avLst/>
          </a:prstGeom>
        </p:spPr>
        <p:txBody>
          <a:bodyPr lIns="0" tIns="0" rIns="0" bIns="0" numCol="2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None/>
              <a:defRPr sz="2400" b="1">
                <a:solidFill>
                  <a:schemeClr val="accent6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Subhead if needed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0784B1-AA1E-DC4B-BEB4-EC05249AFE00}"/>
              </a:ext>
            </a:extLst>
          </p:cNvPr>
          <p:cNvSpPr txBox="1"/>
          <p:nvPr userDrawn="1"/>
        </p:nvSpPr>
        <p:spPr>
          <a:xfrm>
            <a:off x="4700954" y="42320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7E4AB90-2CB6-0646-B56C-4B58E33EC90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Heading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8E2133D-2149-6B45-BEAB-A2D5E225B5AD}"/>
              </a:ext>
            </a:extLst>
          </p:cNvPr>
          <p:cNvCxnSpPr>
            <a:cxnSpLocks/>
          </p:cNvCxnSpPr>
          <p:nvPr userDrawn="1"/>
        </p:nvCxnSpPr>
        <p:spPr>
          <a:xfrm>
            <a:off x="408789" y="6336000"/>
            <a:ext cx="11399211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129FE9CC-24C2-9AAC-6340-A9E7BC3249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9220370" y="244040"/>
            <a:ext cx="3064672" cy="187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56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, subhead, 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55C4A9B1-8C9A-5B25-6E7A-B9589ECCAD85}"/>
              </a:ext>
            </a:extLst>
          </p:cNvPr>
          <p:cNvSpPr/>
          <p:nvPr userDrawn="1"/>
        </p:nvSpPr>
        <p:spPr>
          <a:xfrm>
            <a:off x="0" y="0"/>
            <a:ext cx="12206636" cy="6872615"/>
          </a:xfrm>
          <a:prstGeom prst="rect">
            <a:avLst/>
          </a:prstGeom>
          <a:solidFill>
            <a:srgbClr val="F6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000" y="2736000"/>
            <a:ext cx="11088000" cy="3456000"/>
          </a:xfrm>
          <a:prstGeom prst="rect">
            <a:avLst/>
          </a:prstGeom>
        </p:spPr>
        <p:txBody>
          <a:bodyPr lIns="0" tIns="0" rIns="0" bIns="0" numCol="3" spcCol="43200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None/>
              <a:defRPr sz="2200" b="0">
                <a:solidFill>
                  <a:schemeClr val="accent6"/>
                </a:solidFill>
              </a:defRPr>
            </a:lvl1pPr>
            <a:lvl2pPr>
              <a:buClr>
                <a:schemeClr val="tx1"/>
              </a:buClr>
              <a:defRPr sz="2200">
                <a:solidFill>
                  <a:schemeClr val="accent6"/>
                </a:solidFill>
              </a:defRPr>
            </a:lvl2pPr>
            <a:lvl3pPr>
              <a:buClr>
                <a:schemeClr val="tx1"/>
              </a:buClr>
              <a:defRPr sz="22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2200"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 sz="2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7286FFC-BD82-6E40-BA0C-B1C0F7127A9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2000" y="2087999"/>
            <a:ext cx="11050700" cy="462017"/>
          </a:xfrm>
          <a:prstGeom prst="rect">
            <a:avLst/>
          </a:prstGeom>
        </p:spPr>
        <p:txBody>
          <a:bodyPr lIns="0" tIns="0" rIns="0" bIns="0" numCol="2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None/>
              <a:defRPr sz="2400" b="1">
                <a:solidFill>
                  <a:schemeClr val="accent6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Subhead if needed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0784B1-AA1E-DC4B-BEB4-EC05249AFE00}"/>
              </a:ext>
            </a:extLst>
          </p:cNvPr>
          <p:cNvSpPr txBox="1"/>
          <p:nvPr userDrawn="1"/>
        </p:nvSpPr>
        <p:spPr>
          <a:xfrm>
            <a:off x="4700954" y="42320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7E4AB90-2CB6-0646-B56C-4B58E33EC90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Heading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A9D545D-FD2F-4843-8588-07EBE7DDAA13}"/>
              </a:ext>
            </a:extLst>
          </p:cNvPr>
          <p:cNvCxnSpPr>
            <a:cxnSpLocks/>
          </p:cNvCxnSpPr>
          <p:nvPr userDrawn="1"/>
        </p:nvCxnSpPr>
        <p:spPr>
          <a:xfrm>
            <a:off x="432000" y="6348700"/>
            <a:ext cx="11376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707F89CB-5AF7-9C7B-6503-F287E127E82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9220370" y="244040"/>
            <a:ext cx="3064672" cy="187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36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ing, subhead, bullets 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1F09CFFC-C421-A97A-14A3-FE2852D11994}"/>
              </a:ext>
            </a:extLst>
          </p:cNvPr>
          <p:cNvSpPr/>
          <p:nvPr userDrawn="1"/>
        </p:nvSpPr>
        <p:spPr>
          <a:xfrm>
            <a:off x="0" y="0"/>
            <a:ext cx="12206636" cy="6872615"/>
          </a:xfrm>
          <a:prstGeom prst="rect">
            <a:avLst/>
          </a:prstGeom>
          <a:solidFill>
            <a:srgbClr val="F6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000" y="2771999"/>
            <a:ext cx="11088000" cy="34560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None/>
              <a:defRPr sz="2200" b="0">
                <a:solidFill>
                  <a:schemeClr val="accent6"/>
                </a:solidFill>
              </a:defRPr>
            </a:lvl1pPr>
            <a:lvl2pPr>
              <a:buClr>
                <a:schemeClr val="tx1"/>
              </a:buClr>
              <a:defRPr sz="2200">
                <a:solidFill>
                  <a:schemeClr val="accent6"/>
                </a:solidFill>
              </a:defRPr>
            </a:lvl2pPr>
            <a:lvl3pPr>
              <a:buClr>
                <a:schemeClr val="tx1"/>
              </a:buClr>
              <a:defRPr sz="22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2200"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 sz="2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7286FFC-BD82-6E40-BA0C-B1C0F7127A9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2001" y="2088000"/>
            <a:ext cx="11012644" cy="57792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2400" b="1">
                <a:solidFill>
                  <a:schemeClr val="accent6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Subhead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0784B1-AA1E-DC4B-BEB4-EC05249AFE00}"/>
              </a:ext>
            </a:extLst>
          </p:cNvPr>
          <p:cNvSpPr txBox="1"/>
          <p:nvPr userDrawn="1"/>
        </p:nvSpPr>
        <p:spPr>
          <a:xfrm>
            <a:off x="4700954" y="42320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F771D90-A686-C949-8872-F69893BCF8E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Heading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CD5CE1C-46DF-8846-A4A0-E19A9CC397BE}"/>
              </a:ext>
            </a:extLst>
          </p:cNvPr>
          <p:cNvCxnSpPr>
            <a:cxnSpLocks/>
          </p:cNvCxnSpPr>
          <p:nvPr userDrawn="1"/>
        </p:nvCxnSpPr>
        <p:spPr>
          <a:xfrm>
            <a:off x="432000" y="6336000"/>
            <a:ext cx="11376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64955267-CD3E-4484-1B20-32E90EB4EDC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9220370" y="244040"/>
            <a:ext cx="3064672" cy="187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688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16D85C-5386-40C5-D0BE-9F31934DF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8EE910-F53E-6CC5-4465-9291B75B46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8ABCA3-7158-9C8E-F261-10BC821DAE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C2986F-D18B-A567-22EB-592D1DBDC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BCF10-F95B-4ABA-ADF2-560EC5489697}" type="datetime1">
              <a:rPr lang="en-GB" smtClean="0"/>
              <a:t>09/10/2024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3C9707-8759-8319-D8BC-E0D70FD3B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E1CE1E-4407-1EFC-70AE-E53501057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177D0-DD3B-4E01-99B5-6268436157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984313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slide with imag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72C3761D-E146-5B7A-CD68-6CC98EA19A5F}"/>
              </a:ext>
            </a:extLst>
          </p:cNvPr>
          <p:cNvSpPr/>
          <p:nvPr userDrawn="1"/>
        </p:nvSpPr>
        <p:spPr>
          <a:xfrm>
            <a:off x="0" y="0"/>
            <a:ext cx="6096000" cy="6872615"/>
          </a:xfrm>
          <a:prstGeom prst="rect">
            <a:avLst/>
          </a:prstGeom>
          <a:solidFill>
            <a:srgbClr val="F6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54093" y="1647568"/>
            <a:ext cx="4909569" cy="3130069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lnSpc>
                <a:spcPts val="4200"/>
              </a:lnSpc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Headline over a number of lines,</a:t>
            </a:r>
            <a:br>
              <a:rPr lang="en-GB"/>
            </a:br>
            <a:r>
              <a:rPr lang="en-GB"/>
              <a:t>keep to maximum of four lines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0784B1-AA1E-DC4B-BEB4-EC05249AFE00}"/>
              </a:ext>
            </a:extLst>
          </p:cNvPr>
          <p:cNvSpPr txBox="1"/>
          <p:nvPr userDrawn="1"/>
        </p:nvSpPr>
        <p:spPr>
          <a:xfrm>
            <a:off x="4700954" y="42320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tx1"/>
                </a:solidFill>
              </a:rPr>
              <a:pPr algn="r"/>
              <a:t>‹#›</a:t>
            </a:fld>
            <a:endParaRPr lang="en-GB" sz="1200">
              <a:solidFill>
                <a:schemeClr val="tx1"/>
              </a:solidFill>
            </a:endParaRP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EF456E7-F404-A541-B6E9-27C1B10EC60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2"/>
          </a:solidFill>
        </p:spPr>
        <p:txBody>
          <a:bodyPr tIns="2340000"/>
          <a:lstStyle>
            <a:lvl1pPr algn="ctr">
              <a:buNone/>
              <a:defRPr/>
            </a:lvl1pPr>
          </a:lstStyle>
          <a:p>
            <a:r>
              <a:rPr lang="en-GB"/>
              <a:t>Click on icon to insert image (including Alt Text)</a:t>
            </a:r>
          </a:p>
        </p:txBody>
      </p:sp>
    </p:spTree>
    <p:extLst>
      <p:ext uri="{BB962C8B-B14F-4D97-AF65-F5344CB8AC3E}">
        <p14:creationId xmlns:p14="http://schemas.microsoft.com/office/powerpoint/2010/main" val="633850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Grid Boxes 4UP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7286FFC-BD82-6E40-BA0C-B1C0F7127A9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277721" y="2088000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accent6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0784B1-AA1E-DC4B-BEB4-EC05249AFE00}"/>
              </a:ext>
            </a:extLst>
          </p:cNvPr>
          <p:cNvSpPr txBox="1"/>
          <p:nvPr userDrawn="1"/>
        </p:nvSpPr>
        <p:spPr>
          <a:xfrm>
            <a:off x="4700954" y="42320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sp>
        <p:nvSpPr>
          <p:cNvPr id="4" name="Rectangle: Top Corners Rounded 3">
            <a:extLst>
              <a:ext uri="{FF2B5EF4-FFF2-40B4-BE49-F238E27FC236}">
                <a16:creationId xmlns:a16="http://schemas.microsoft.com/office/drawing/2014/main" id="{B540671A-ED56-3548-A508-080ABBDB5E58}"/>
              </a:ext>
            </a:extLst>
          </p:cNvPr>
          <p:cNvSpPr/>
          <p:nvPr userDrawn="1"/>
        </p:nvSpPr>
        <p:spPr>
          <a:xfrm>
            <a:off x="2277721" y="1188000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7F90A04B-AAE8-A248-ADF6-A73BF8ECD7A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31884" y="2089034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accent6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0" name="Rectangle: Top Corners Rounded 19">
            <a:extLst>
              <a:ext uri="{FF2B5EF4-FFF2-40B4-BE49-F238E27FC236}">
                <a16:creationId xmlns:a16="http://schemas.microsoft.com/office/drawing/2014/main" id="{08FEBAA5-9C5F-2648-899B-9991822EBFF6}"/>
              </a:ext>
            </a:extLst>
          </p:cNvPr>
          <p:cNvSpPr/>
          <p:nvPr userDrawn="1"/>
        </p:nvSpPr>
        <p:spPr>
          <a:xfrm>
            <a:off x="6231884" y="1188000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6017D8E3-CAD4-674B-ABC3-946291000D2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277721" y="4649267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accent6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D87C9DF-7113-134C-B859-0141E7D1B2DB}"/>
              </a:ext>
            </a:extLst>
          </p:cNvPr>
          <p:cNvSpPr txBox="1"/>
          <p:nvPr userDrawn="1"/>
        </p:nvSpPr>
        <p:spPr>
          <a:xfrm>
            <a:off x="4700954" y="6530388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25" name="Rectangle: Top Corners Rounded 24">
            <a:extLst>
              <a:ext uri="{FF2B5EF4-FFF2-40B4-BE49-F238E27FC236}">
                <a16:creationId xmlns:a16="http://schemas.microsoft.com/office/drawing/2014/main" id="{8FD6A08D-6DD3-C845-8B17-CC9297B607DC}"/>
              </a:ext>
            </a:extLst>
          </p:cNvPr>
          <p:cNvSpPr/>
          <p:nvPr userDrawn="1"/>
        </p:nvSpPr>
        <p:spPr>
          <a:xfrm>
            <a:off x="2277721" y="3749267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 Placeholder 7">
            <a:extLst>
              <a:ext uri="{FF2B5EF4-FFF2-40B4-BE49-F238E27FC236}">
                <a16:creationId xmlns:a16="http://schemas.microsoft.com/office/drawing/2014/main" id="{07BD5561-5536-6F4A-AD32-EFB7423F22A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231884" y="4650427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accent6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7" name="Rectangle: Top Corners Rounded 26">
            <a:extLst>
              <a:ext uri="{FF2B5EF4-FFF2-40B4-BE49-F238E27FC236}">
                <a16:creationId xmlns:a16="http://schemas.microsoft.com/office/drawing/2014/main" id="{B5A7277B-59DD-844A-A364-77AED24CBAC1}"/>
              </a:ext>
            </a:extLst>
          </p:cNvPr>
          <p:cNvSpPr/>
          <p:nvPr userDrawn="1"/>
        </p:nvSpPr>
        <p:spPr>
          <a:xfrm>
            <a:off x="6239447" y="3752201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1ACF78F6-439A-384B-9C21-D11B5B50E0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404154" cy="69572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Heading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F244FF8-F4E4-0514-77D0-8D8D69F9337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9220370" y="244040"/>
            <a:ext cx="3064672" cy="18796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DBEB741-20EA-C36A-7EF8-DE1CD1F1AA0C}"/>
              </a:ext>
            </a:extLst>
          </p:cNvPr>
          <p:cNvCxnSpPr>
            <a:cxnSpLocks/>
          </p:cNvCxnSpPr>
          <p:nvPr userDrawn="1"/>
        </p:nvCxnSpPr>
        <p:spPr>
          <a:xfrm>
            <a:off x="432000" y="6336000"/>
            <a:ext cx="11384862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3868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Grid Boxes 2UP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E9B26CA0-4967-284E-42B6-5686F8C6B07B}"/>
              </a:ext>
            </a:extLst>
          </p:cNvPr>
          <p:cNvSpPr/>
          <p:nvPr userDrawn="1"/>
        </p:nvSpPr>
        <p:spPr>
          <a:xfrm>
            <a:off x="0" y="0"/>
            <a:ext cx="12206636" cy="6872615"/>
          </a:xfrm>
          <a:prstGeom prst="rect">
            <a:avLst/>
          </a:prstGeom>
          <a:solidFill>
            <a:srgbClr val="F6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0784B1-AA1E-DC4B-BEB4-EC05249AFE00}"/>
              </a:ext>
            </a:extLst>
          </p:cNvPr>
          <p:cNvSpPr txBox="1"/>
          <p:nvPr userDrawn="1"/>
        </p:nvSpPr>
        <p:spPr>
          <a:xfrm>
            <a:off x="4700954" y="42320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7F90A04B-AAE8-A248-ADF6-A73BF8ECD7A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2000" y="2699082"/>
            <a:ext cx="3564000" cy="3311999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accent6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0" name="Rectangle: Top Corners Rounded 19">
            <a:extLst>
              <a:ext uri="{FF2B5EF4-FFF2-40B4-BE49-F238E27FC236}">
                <a16:creationId xmlns:a16="http://schemas.microsoft.com/office/drawing/2014/main" id="{08FEBAA5-9C5F-2648-899B-9991822EBFF6}"/>
              </a:ext>
            </a:extLst>
          </p:cNvPr>
          <p:cNvSpPr/>
          <p:nvPr userDrawn="1"/>
        </p:nvSpPr>
        <p:spPr>
          <a:xfrm>
            <a:off x="432000" y="1691082"/>
            <a:ext cx="3564000" cy="1008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242484D6-4364-A442-9ABC-5042556E620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324378" y="2699082"/>
            <a:ext cx="3564000" cy="3311999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accent6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2" name="Rectangle: Top Corners Rounded 21">
            <a:extLst>
              <a:ext uri="{FF2B5EF4-FFF2-40B4-BE49-F238E27FC236}">
                <a16:creationId xmlns:a16="http://schemas.microsoft.com/office/drawing/2014/main" id="{9E7ED11E-4751-6140-AC11-8C5B88B96EE4}"/>
              </a:ext>
            </a:extLst>
          </p:cNvPr>
          <p:cNvSpPr/>
          <p:nvPr userDrawn="1"/>
        </p:nvSpPr>
        <p:spPr>
          <a:xfrm>
            <a:off x="4324378" y="1691082"/>
            <a:ext cx="3564000" cy="1008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D87C9DF-7113-134C-B859-0141E7D1B2DB}"/>
              </a:ext>
            </a:extLst>
          </p:cNvPr>
          <p:cNvSpPr txBox="1"/>
          <p:nvPr userDrawn="1"/>
        </p:nvSpPr>
        <p:spPr>
          <a:xfrm>
            <a:off x="4700954" y="6530388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5DD270E-858A-0745-A4F5-3FE5B49194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404154" cy="69572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Heading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FD787DC-00EF-B13A-FE97-CE51273E86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9220370" y="244040"/>
            <a:ext cx="3064672" cy="187960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0783BA3-377B-7D8A-0B7B-91C314676A0C}"/>
              </a:ext>
            </a:extLst>
          </p:cNvPr>
          <p:cNvCxnSpPr>
            <a:cxnSpLocks/>
          </p:cNvCxnSpPr>
          <p:nvPr userDrawn="1"/>
        </p:nvCxnSpPr>
        <p:spPr>
          <a:xfrm>
            <a:off x="432000" y="6336000"/>
            <a:ext cx="11384862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7142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Grid, Titles 4UP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28BBC9FB-69CA-ACB9-E6B9-6E2830215B65}"/>
              </a:ext>
            </a:extLst>
          </p:cNvPr>
          <p:cNvSpPr/>
          <p:nvPr userDrawn="1"/>
        </p:nvSpPr>
        <p:spPr>
          <a:xfrm>
            <a:off x="0" y="0"/>
            <a:ext cx="12206636" cy="6872615"/>
          </a:xfrm>
          <a:prstGeom prst="rect">
            <a:avLst/>
          </a:prstGeom>
          <a:solidFill>
            <a:srgbClr val="F6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: Top Corners Rounded 17">
            <a:extLst>
              <a:ext uri="{FF2B5EF4-FFF2-40B4-BE49-F238E27FC236}">
                <a16:creationId xmlns:a16="http://schemas.microsoft.com/office/drawing/2014/main" id="{205929B3-ED58-E54F-B724-E24FB5F163DF}"/>
              </a:ext>
            </a:extLst>
          </p:cNvPr>
          <p:cNvSpPr/>
          <p:nvPr userDrawn="1"/>
        </p:nvSpPr>
        <p:spPr>
          <a:xfrm>
            <a:off x="432000" y="1188000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7286FFC-BD82-6E40-BA0C-B1C0F7127A9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2000" y="2088000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accent6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0784B1-AA1E-DC4B-BEB4-EC05249AFE00}"/>
              </a:ext>
            </a:extLst>
          </p:cNvPr>
          <p:cNvSpPr txBox="1"/>
          <p:nvPr userDrawn="1"/>
        </p:nvSpPr>
        <p:spPr>
          <a:xfrm>
            <a:off x="4700954" y="42320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7F90A04B-AAE8-A248-ADF6-A73BF8ECD7A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92000" y="2089034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accent6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0" name="Rectangle: Top Corners Rounded 19">
            <a:extLst>
              <a:ext uri="{FF2B5EF4-FFF2-40B4-BE49-F238E27FC236}">
                <a16:creationId xmlns:a16="http://schemas.microsoft.com/office/drawing/2014/main" id="{08FEBAA5-9C5F-2648-899B-9991822EBFF6}"/>
              </a:ext>
            </a:extLst>
          </p:cNvPr>
          <p:cNvSpPr/>
          <p:nvPr userDrawn="1"/>
        </p:nvSpPr>
        <p:spPr>
          <a:xfrm>
            <a:off x="4392000" y="1188000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6017D8E3-CAD4-674B-ABC3-946291000D2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0" y="4644000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accent6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D87C9DF-7113-134C-B859-0141E7D1B2DB}"/>
              </a:ext>
            </a:extLst>
          </p:cNvPr>
          <p:cNvSpPr txBox="1"/>
          <p:nvPr userDrawn="1"/>
        </p:nvSpPr>
        <p:spPr>
          <a:xfrm>
            <a:off x="4700954" y="6530388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25" name="Rectangle: Top Corners Rounded 24">
            <a:extLst>
              <a:ext uri="{FF2B5EF4-FFF2-40B4-BE49-F238E27FC236}">
                <a16:creationId xmlns:a16="http://schemas.microsoft.com/office/drawing/2014/main" id="{8FD6A08D-6DD3-C845-8B17-CC9297B607DC}"/>
              </a:ext>
            </a:extLst>
          </p:cNvPr>
          <p:cNvSpPr/>
          <p:nvPr userDrawn="1"/>
        </p:nvSpPr>
        <p:spPr>
          <a:xfrm>
            <a:off x="432000" y="3744000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 Placeholder 7">
            <a:extLst>
              <a:ext uri="{FF2B5EF4-FFF2-40B4-BE49-F238E27FC236}">
                <a16:creationId xmlns:a16="http://schemas.microsoft.com/office/drawing/2014/main" id="{07BD5561-5536-6F4A-AD32-EFB7423F22A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392000" y="4644000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accent6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7" name="Rectangle: Top Corners Rounded 26">
            <a:extLst>
              <a:ext uri="{FF2B5EF4-FFF2-40B4-BE49-F238E27FC236}">
                <a16:creationId xmlns:a16="http://schemas.microsoft.com/office/drawing/2014/main" id="{B5A7277B-59DD-844A-A364-77AED24CBAC1}"/>
              </a:ext>
            </a:extLst>
          </p:cNvPr>
          <p:cNvSpPr/>
          <p:nvPr userDrawn="1"/>
        </p:nvSpPr>
        <p:spPr>
          <a:xfrm>
            <a:off x="4392000" y="3744000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7F5640E1-FA0E-4F42-9387-CD7C434D28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404154" cy="69572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Heading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F555C5-A77A-2E44-BAF7-246298421E1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40000" y="1296000"/>
            <a:ext cx="3348000" cy="684000"/>
          </a:xfrm>
        </p:spPr>
        <p:txBody>
          <a:bodyPr anchor="ctr"/>
          <a:lstStyle>
            <a:lvl1pPr algn="ctr">
              <a:buNone/>
              <a:defRPr sz="2200" b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/>
              <a:t>Insert title</a:t>
            </a:r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4B913F3-B51C-1F4F-BA00-F024BBF468C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00000" y="1302462"/>
            <a:ext cx="3348000" cy="684000"/>
          </a:xfrm>
        </p:spPr>
        <p:txBody>
          <a:bodyPr anchor="ctr"/>
          <a:lstStyle>
            <a:lvl1pPr algn="ctr">
              <a:buNone/>
              <a:defRPr sz="2200" b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/>
              <a:t>Insert title</a:t>
            </a:r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9A16CC21-F99A-6F47-A063-FA9FE06BAE1A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52000"/>
            <a:ext cx="3348000" cy="684000"/>
          </a:xfrm>
        </p:spPr>
        <p:txBody>
          <a:bodyPr anchor="ctr"/>
          <a:lstStyle>
            <a:lvl1pPr algn="ctr">
              <a:buNone/>
              <a:defRPr sz="2200" b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/>
              <a:t>Insert title</a:t>
            </a:r>
          </a:p>
        </p:txBody>
      </p:sp>
      <p:sp>
        <p:nvSpPr>
          <p:cNvPr id="31" name="Text Placeholder 2">
            <a:extLst>
              <a:ext uri="{FF2B5EF4-FFF2-40B4-BE49-F238E27FC236}">
                <a16:creationId xmlns:a16="http://schemas.microsoft.com/office/drawing/2014/main" id="{511DBD00-D83F-EF49-900D-B6C65CED273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500000" y="3852000"/>
            <a:ext cx="3348000" cy="684000"/>
          </a:xfrm>
        </p:spPr>
        <p:txBody>
          <a:bodyPr anchor="ctr"/>
          <a:lstStyle>
            <a:lvl1pPr algn="ctr">
              <a:buNone/>
              <a:defRPr sz="2200" b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/>
              <a:t>Insert title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9357DCD-A469-B34A-A880-D744CA731C14}"/>
              </a:ext>
            </a:extLst>
          </p:cNvPr>
          <p:cNvCxnSpPr>
            <a:cxnSpLocks/>
          </p:cNvCxnSpPr>
          <p:nvPr userDrawn="1"/>
        </p:nvCxnSpPr>
        <p:spPr>
          <a:xfrm>
            <a:off x="432000" y="6336000"/>
            <a:ext cx="11376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4BA4CC6C-41AA-2D50-A8B9-63559566F41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9220370" y="244040"/>
            <a:ext cx="3064672" cy="187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851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D0190978-5FC4-6858-371C-AF3DAD50E21F}"/>
              </a:ext>
            </a:extLst>
          </p:cNvPr>
          <p:cNvSpPr/>
          <p:nvPr userDrawn="1"/>
        </p:nvSpPr>
        <p:spPr>
          <a:xfrm>
            <a:off x="0" y="0"/>
            <a:ext cx="12206636" cy="6872615"/>
          </a:xfrm>
          <a:prstGeom prst="rect">
            <a:avLst/>
          </a:prstGeom>
          <a:solidFill>
            <a:srgbClr val="F6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3DACDB8-C05A-C540-BF85-5FDDA3660A2E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2"/>
                </a:solidFill>
              </a:rPr>
              <a:t>‹#›</a:t>
            </a:fld>
            <a:endParaRPr lang="en-GB" sz="1200">
              <a:solidFill>
                <a:schemeClr val="accent2"/>
              </a:solidFill>
            </a:endParaRP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9F1649F8-C95E-B04E-A0E7-F89193CC971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7224" y="1314156"/>
            <a:ext cx="7503849" cy="3466727"/>
          </a:xfrm>
          <a:prstGeom prst="rect">
            <a:avLst/>
          </a:prstGeom>
        </p:spPr>
        <p:txBody>
          <a:bodyPr>
            <a:noAutofit/>
          </a:bodyPr>
          <a:lstStyle>
            <a:lvl1pPr marL="288000" indent="-288000" algn="l">
              <a:buNone/>
              <a:defRPr sz="4200" b="1">
                <a:solidFill>
                  <a:schemeClr val="tx1"/>
                </a:solidFill>
              </a:defRPr>
            </a:lvl1pPr>
            <a:lvl2pPr marL="357188" indent="0">
              <a:buNone/>
              <a:defRPr>
                <a:solidFill>
                  <a:schemeClr val="tx1"/>
                </a:solidFill>
              </a:defRPr>
            </a:lvl2pPr>
            <a:lvl3pPr marL="714375" indent="0">
              <a:buNone/>
              <a:defRPr>
                <a:solidFill>
                  <a:schemeClr val="tx1"/>
                </a:solidFill>
              </a:defRPr>
            </a:lvl3pPr>
            <a:lvl4pPr marL="1081087" indent="0">
              <a:buNone/>
              <a:defRPr>
                <a:solidFill>
                  <a:schemeClr val="tx1"/>
                </a:solidFill>
              </a:defRPr>
            </a:lvl4pPr>
            <a:lvl5pPr marL="1438275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“Showcase quotation</a:t>
            </a:r>
            <a:br>
              <a:rPr lang="en-GB"/>
            </a:br>
            <a:r>
              <a:rPr lang="en-GB"/>
              <a:t>with left aligned text over multiple lines. Try to keep</a:t>
            </a:r>
            <a:br>
              <a:rPr lang="en-GB"/>
            </a:br>
            <a:r>
              <a:rPr lang="en-GB"/>
              <a:t>it to four lines if </a:t>
            </a:r>
            <a:r>
              <a:rPr lang="en-GB" err="1"/>
              <a:t>poss</a:t>
            </a:r>
            <a:r>
              <a:rPr lang="en-GB"/>
              <a:t> or five lines max.”</a:t>
            </a: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D406466E-798B-BE4C-B09F-C1B1244AAB6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8000" y="4780883"/>
            <a:ext cx="7503849" cy="896938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b="1">
                <a:solidFill>
                  <a:schemeClr val="tx1"/>
                </a:solidFill>
              </a:defRPr>
            </a:lvl1pPr>
            <a:lvl2pPr marL="357188" indent="0">
              <a:buNone/>
              <a:defRPr/>
            </a:lvl2pPr>
            <a:lvl3pPr marL="714375" indent="0">
              <a:buNone/>
              <a:defRPr/>
            </a:lvl3pPr>
            <a:lvl4pPr marL="1081087" indent="0">
              <a:buNone/>
              <a:defRPr/>
            </a:lvl4pPr>
            <a:lvl5pPr marL="1438275" indent="0">
              <a:buNone/>
              <a:defRPr/>
            </a:lvl5pPr>
          </a:lstStyle>
          <a:p>
            <a:pPr lvl="0"/>
            <a:r>
              <a:rPr lang="en-GB"/>
              <a:t>Name Surname,</a:t>
            </a:r>
            <a:br>
              <a:rPr lang="en-GB"/>
            </a:br>
            <a:r>
              <a:rPr lang="en-GB"/>
              <a:t>Job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43FE3F0-85CD-934D-A3A3-CF2B78D73A35}"/>
              </a:ext>
            </a:extLst>
          </p:cNvPr>
          <p:cNvCxnSpPr>
            <a:cxnSpLocks/>
          </p:cNvCxnSpPr>
          <p:nvPr userDrawn="1"/>
        </p:nvCxnSpPr>
        <p:spPr>
          <a:xfrm>
            <a:off x="432000" y="6336000"/>
            <a:ext cx="11376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2A86FEEE-9136-D68E-6360-B4FDD6D917D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9220370" y="244040"/>
            <a:ext cx="3064672" cy="187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33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Quote and im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DE4EE10-8D4E-C85B-5620-784900182A4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3DACDB8-C05A-C540-BF85-5FDDA3660A2E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B6C65A-583E-CC43-8A40-D9FE20EAC65C}"/>
              </a:ext>
            </a:extLst>
          </p:cNvPr>
          <p:cNvSpPr txBox="1"/>
          <p:nvPr userDrawn="1"/>
        </p:nvSpPr>
        <p:spPr>
          <a:xfrm>
            <a:off x="1963271" y="-1210235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2C90ABAC-E435-5C65-A8FA-9E315CE9DE5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2"/>
          </a:solidFill>
        </p:spPr>
        <p:txBody>
          <a:bodyPr tIns="2340000"/>
          <a:lstStyle>
            <a:lvl1pPr algn="ctr">
              <a:buNone/>
              <a:defRPr/>
            </a:lvl1pPr>
          </a:lstStyle>
          <a:p>
            <a:r>
              <a:rPr lang="en-GB"/>
              <a:t>Click on icon to insert image (including Alt Text)</a:t>
            </a:r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D43F37B1-1F8A-2CA4-9D19-C0E420FB42A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337052" y="1673324"/>
            <a:ext cx="3461285" cy="65836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3600" b="1">
                <a:solidFill>
                  <a:schemeClr val="tx1"/>
                </a:solidFill>
              </a:defRPr>
            </a:lvl1pPr>
            <a:lvl2pPr marL="357188" indent="0">
              <a:buNone/>
              <a:defRPr>
                <a:solidFill>
                  <a:schemeClr val="tx1"/>
                </a:solidFill>
              </a:defRPr>
            </a:lvl2pPr>
            <a:lvl3pPr marL="714375" indent="0">
              <a:buNone/>
              <a:defRPr>
                <a:solidFill>
                  <a:schemeClr val="tx1"/>
                </a:solidFill>
              </a:defRPr>
            </a:lvl3pPr>
            <a:lvl4pPr marL="1081087" indent="0">
              <a:buNone/>
              <a:defRPr>
                <a:solidFill>
                  <a:schemeClr val="tx1"/>
                </a:solidFill>
              </a:defRPr>
            </a:lvl4pPr>
            <a:lvl5pPr marL="1438275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Heading label</a:t>
            </a:r>
          </a:p>
        </p:txBody>
      </p:sp>
    </p:spTree>
    <p:extLst>
      <p:ext uri="{BB962C8B-B14F-4D97-AF65-F5344CB8AC3E}">
        <p14:creationId xmlns:p14="http://schemas.microsoft.com/office/powerpoint/2010/main" val="1927796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Quote and im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DE4EE10-8D4E-C85B-5620-784900182A4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0"/>
            <a:ext cx="12191998" cy="685799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3DACDB8-C05A-C540-BF85-5FDDA3660A2E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B6C65A-583E-CC43-8A40-D9FE20EAC65C}"/>
              </a:ext>
            </a:extLst>
          </p:cNvPr>
          <p:cNvSpPr txBox="1"/>
          <p:nvPr userDrawn="1"/>
        </p:nvSpPr>
        <p:spPr>
          <a:xfrm>
            <a:off x="1963271" y="-1210235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2C90ABAC-E435-5C65-A8FA-9E315CE9DE5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2"/>
          </a:solidFill>
        </p:spPr>
        <p:txBody>
          <a:bodyPr tIns="2340000"/>
          <a:lstStyle>
            <a:lvl1pPr algn="ctr">
              <a:buNone/>
              <a:defRPr/>
            </a:lvl1pPr>
          </a:lstStyle>
          <a:p>
            <a:r>
              <a:rPr lang="en-GB"/>
              <a:t>Click on icon to insert image (including Alt Text)</a:t>
            </a:r>
          </a:p>
        </p:txBody>
      </p:sp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BA16B251-D1BB-394C-319F-40E8F04D7FB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337052" y="1673324"/>
            <a:ext cx="3461285" cy="65836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3600" b="1">
                <a:solidFill>
                  <a:schemeClr val="tx1"/>
                </a:solidFill>
              </a:defRPr>
            </a:lvl1pPr>
            <a:lvl2pPr marL="357188" indent="0">
              <a:buNone/>
              <a:defRPr>
                <a:solidFill>
                  <a:schemeClr val="tx1"/>
                </a:solidFill>
              </a:defRPr>
            </a:lvl2pPr>
            <a:lvl3pPr marL="714375" indent="0">
              <a:buNone/>
              <a:defRPr>
                <a:solidFill>
                  <a:schemeClr val="tx1"/>
                </a:solidFill>
              </a:defRPr>
            </a:lvl3pPr>
            <a:lvl4pPr marL="1081087" indent="0">
              <a:buNone/>
              <a:defRPr>
                <a:solidFill>
                  <a:schemeClr val="tx1"/>
                </a:solidFill>
              </a:defRPr>
            </a:lvl4pPr>
            <a:lvl5pPr marL="1438275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Heading label</a:t>
            </a:r>
          </a:p>
        </p:txBody>
      </p:sp>
    </p:spTree>
    <p:extLst>
      <p:ext uri="{BB962C8B-B14F-4D97-AF65-F5344CB8AC3E}">
        <p14:creationId xmlns:p14="http://schemas.microsoft.com/office/powerpoint/2010/main" val="2192343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Quote and im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52196E5-15CA-15E3-1E10-32B3D19927E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3DACDB8-C05A-C540-BF85-5FDDA3660A2E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2"/>
                </a:solidFill>
              </a:rPr>
              <a:t>‹#›</a:t>
            </a:fld>
            <a:endParaRPr lang="en-GB" sz="1200">
              <a:solidFill>
                <a:schemeClr val="accent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B6C65A-583E-CC43-8A40-D9FE20EAC65C}"/>
              </a:ext>
            </a:extLst>
          </p:cNvPr>
          <p:cNvSpPr txBox="1"/>
          <p:nvPr userDrawn="1"/>
        </p:nvSpPr>
        <p:spPr>
          <a:xfrm>
            <a:off x="1963271" y="-1210235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5B6474B-ACF2-9D41-872B-7CB816A7A28A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652C93B3-5A12-5AAD-2ACF-93939EE7FBF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2"/>
          </a:solidFill>
        </p:spPr>
        <p:txBody>
          <a:bodyPr tIns="2340000"/>
          <a:lstStyle>
            <a:lvl1pPr algn="ctr">
              <a:buNone/>
              <a:defRPr/>
            </a:lvl1pPr>
          </a:lstStyle>
          <a:p>
            <a:r>
              <a:rPr lang="en-GB"/>
              <a:t>Click on icon to insert image (including Alt Text)</a:t>
            </a:r>
          </a:p>
        </p:txBody>
      </p:sp>
    </p:spTree>
    <p:extLst>
      <p:ext uri="{BB962C8B-B14F-4D97-AF65-F5344CB8AC3E}">
        <p14:creationId xmlns:p14="http://schemas.microsoft.com/office/powerpoint/2010/main" val="2723591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and im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93DACDB8-C05A-C540-BF85-5FDDA3660A2E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2"/>
                </a:solidFill>
              </a:rPr>
              <a:t>‹#›</a:t>
            </a:fld>
            <a:endParaRPr lang="en-GB" sz="1200">
              <a:solidFill>
                <a:schemeClr val="accent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B6C65A-583E-CC43-8A40-D9FE20EAC65C}"/>
              </a:ext>
            </a:extLst>
          </p:cNvPr>
          <p:cNvSpPr txBox="1"/>
          <p:nvPr userDrawn="1"/>
        </p:nvSpPr>
        <p:spPr>
          <a:xfrm>
            <a:off x="1963271" y="-1210235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5B6474B-ACF2-9D41-872B-7CB816A7A28A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EA7B0BA1-E61A-5019-0AA4-5328CA2AB0E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2"/>
          </a:solidFill>
        </p:spPr>
        <p:txBody>
          <a:bodyPr tIns="2340000"/>
          <a:lstStyle>
            <a:lvl1pPr algn="ctr">
              <a:buNone/>
              <a:defRPr/>
            </a:lvl1pPr>
          </a:lstStyle>
          <a:p>
            <a:r>
              <a:rPr lang="en-GB"/>
              <a:t>Click on icon to insert image (including Alt Text)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EB4F947-0C85-DAF2-683C-40847EF7F07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776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reaker Heading1-Blue-DarkBlu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C30C3909-1482-1013-E118-A2CE0A1DD3D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10A3391-0472-724C-8E32-AA7421F01EE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82932" y="3564000"/>
            <a:ext cx="3890150" cy="89693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 marL="357188" indent="0">
              <a:buNone/>
              <a:defRPr/>
            </a:lvl2pPr>
            <a:lvl3pPr marL="714375" indent="0">
              <a:buNone/>
              <a:defRPr/>
            </a:lvl3pPr>
            <a:lvl4pPr marL="1081087" indent="0">
              <a:buNone/>
              <a:defRPr/>
            </a:lvl4pPr>
            <a:lvl5pPr marL="1438275" indent="0">
              <a:buNone/>
              <a:defRPr/>
            </a:lvl5pPr>
          </a:lstStyle>
          <a:p>
            <a:pPr lvl="0"/>
            <a:r>
              <a:rPr lang="en-GB"/>
              <a:t>Section subhead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686C9C2-DC55-7944-8ED5-BCEF416D53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82932" y="2520000"/>
            <a:ext cx="6948488" cy="96361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6000" b="1">
                <a:solidFill>
                  <a:schemeClr val="tx1"/>
                </a:solidFill>
              </a:defRPr>
            </a:lvl1pPr>
            <a:lvl2pPr marL="357188" indent="0">
              <a:buNone/>
              <a:defRPr>
                <a:solidFill>
                  <a:schemeClr val="tx1"/>
                </a:solidFill>
              </a:defRPr>
            </a:lvl2pPr>
            <a:lvl3pPr marL="714375" indent="0">
              <a:buNone/>
              <a:defRPr>
                <a:solidFill>
                  <a:schemeClr val="tx1"/>
                </a:solidFill>
              </a:defRPr>
            </a:lvl3pPr>
            <a:lvl4pPr marL="1081087" indent="0">
              <a:buNone/>
              <a:defRPr>
                <a:solidFill>
                  <a:schemeClr val="tx1"/>
                </a:solidFill>
              </a:defRPr>
            </a:lvl4pPr>
            <a:lvl5pPr marL="1438275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Breaker heading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262997B-3AAD-0D48-95DC-60BECBF9FEF6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tx1"/>
                </a:solidFill>
              </a:rPr>
              <a:t>‹#›</a:t>
            </a:fld>
            <a:endParaRPr lang="en-GB" sz="1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485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DA71C-34BA-F587-4054-3612372974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EB57324-392C-9AA2-8A2E-2E87203A73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E640A8-6F72-F287-38C4-E270898E5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638701-03C5-3093-7BD9-530DE00BAB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B5D53-D348-47AC-84FA-FE9D39D25292}" type="datetime1">
              <a:rPr lang="en-GB" smtClean="0"/>
              <a:t>09/10/2024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6F20B1-31C1-90C1-C92F-6B2AB93D8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F37856-4C83-2302-CAAB-7E45AD4CA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177D0-DD3B-4E01-99B5-6268436157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907401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reaker Heading1-Blue-DarkBlu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37092F3-915E-341D-8AD1-B8E398E9BFA4}"/>
              </a:ext>
            </a:extLst>
          </p:cNvPr>
          <p:cNvSpPr/>
          <p:nvPr userDrawn="1"/>
        </p:nvSpPr>
        <p:spPr>
          <a:xfrm>
            <a:off x="-14636" y="-34893"/>
            <a:ext cx="12206636" cy="6872615"/>
          </a:xfrm>
          <a:prstGeom prst="rect">
            <a:avLst/>
          </a:prstGeom>
          <a:solidFill>
            <a:srgbClr val="F6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 descr="Chart&#10;&#10;Description automatically generated with medium confidence">
            <a:extLst>
              <a:ext uri="{FF2B5EF4-FFF2-40B4-BE49-F238E27FC236}">
                <a16:creationId xmlns:a16="http://schemas.microsoft.com/office/drawing/2014/main" id="{0AF6C2AD-0E53-2A94-6EDF-C2BC1C35E66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16747" y="-121920"/>
            <a:ext cx="12408747" cy="6979920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10A3391-0472-724C-8E32-AA7421F01EE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0" y="3903218"/>
            <a:ext cx="3890150" cy="89693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 marL="357188" indent="0">
              <a:buNone/>
              <a:defRPr/>
            </a:lvl2pPr>
            <a:lvl3pPr marL="714375" indent="0">
              <a:buNone/>
              <a:defRPr/>
            </a:lvl3pPr>
            <a:lvl4pPr marL="1081087" indent="0">
              <a:buNone/>
              <a:defRPr/>
            </a:lvl4pPr>
            <a:lvl5pPr marL="1438275" indent="0">
              <a:buNone/>
              <a:defRPr/>
            </a:lvl5pPr>
          </a:lstStyle>
          <a:p>
            <a:pPr lvl="0"/>
            <a:r>
              <a:rPr lang="en-GB"/>
              <a:t>Section subhead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686C9C2-DC55-7944-8ED5-BCEF416D53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12000" y="1917290"/>
            <a:ext cx="5685561" cy="156632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6000" b="1">
                <a:solidFill>
                  <a:schemeClr val="tx1"/>
                </a:solidFill>
              </a:defRPr>
            </a:lvl1pPr>
            <a:lvl2pPr marL="357188" indent="0">
              <a:buNone/>
              <a:defRPr>
                <a:solidFill>
                  <a:schemeClr val="tx1"/>
                </a:solidFill>
              </a:defRPr>
            </a:lvl2pPr>
            <a:lvl3pPr marL="714375" indent="0">
              <a:buNone/>
              <a:defRPr>
                <a:solidFill>
                  <a:schemeClr val="tx1"/>
                </a:solidFill>
              </a:defRPr>
            </a:lvl3pPr>
            <a:lvl4pPr marL="1081087" indent="0">
              <a:buNone/>
              <a:defRPr>
                <a:solidFill>
                  <a:schemeClr val="tx1"/>
                </a:solidFill>
              </a:defRPr>
            </a:lvl4pPr>
            <a:lvl5pPr marL="1438275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Breaker heading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262997B-3AAD-0D48-95DC-60BECBF9FEF6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tx1"/>
                </a:solidFill>
              </a:rPr>
              <a:t>‹#›</a:t>
            </a:fld>
            <a:endParaRPr lang="en-GB" sz="1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718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Breaker Heading1-Blue-DarkBlu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7C9A4BA-CD7C-BF8C-6221-BCB58BC96EC4}"/>
              </a:ext>
            </a:extLst>
          </p:cNvPr>
          <p:cNvSpPr/>
          <p:nvPr userDrawn="1"/>
        </p:nvSpPr>
        <p:spPr>
          <a:xfrm>
            <a:off x="-14636" y="-34893"/>
            <a:ext cx="12206636" cy="6872615"/>
          </a:xfrm>
          <a:prstGeom prst="rect">
            <a:avLst/>
          </a:prstGeom>
          <a:solidFill>
            <a:srgbClr val="F6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 descr="A picture containing icon&#10;&#10;Description automatically generated">
            <a:extLst>
              <a:ext uri="{FF2B5EF4-FFF2-40B4-BE49-F238E27FC236}">
                <a16:creationId xmlns:a16="http://schemas.microsoft.com/office/drawing/2014/main" id="{2D07C2D6-AB1B-B84B-BC13-7D79E8BCFCF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52265" y="-122410"/>
            <a:ext cx="12499929" cy="7031210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10A3391-0472-724C-8E32-AA7421F01EE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91916" y="3903218"/>
            <a:ext cx="3890150" cy="89693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 marL="357188" indent="0">
              <a:buNone/>
              <a:defRPr/>
            </a:lvl2pPr>
            <a:lvl3pPr marL="714375" indent="0">
              <a:buNone/>
              <a:defRPr/>
            </a:lvl3pPr>
            <a:lvl4pPr marL="1081087" indent="0">
              <a:buNone/>
              <a:defRPr/>
            </a:lvl4pPr>
            <a:lvl5pPr marL="1438275" indent="0">
              <a:buNone/>
              <a:defRPr/>
            </a:lvl5pPr>
          </a:lstStyle>
          <a:p>
            <a:pPr lvl="0"/>
            <a:r>
              <a:rPr lang="en-GB"/>
              <a:t>Section subhead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686C9C2-DC55-7944-8ED5-BCEF416D53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91916" y="1917290"/>
            <a:ext cx="5685561" cy="156632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6000" b="1">
                <a:solidFill>
                  <a:schemeClr val="tx1"/>
                </a:solidFill>
              </a:defRPr>
            </a:lvl1pPr>
            <a:lvl2pPr marL="357188" indent="0">
              <a:buNone/>
              <a:defRPr>
                <a:solidFill>
                  <a:schemeClr val="tx1"/>
                </a:solidFill>
              </a:defRPr>
            </a:lvl2pPr>
            <a:lvl3pPr marL="714375" indent="0">
              <a:buNone/>
              <a:defRPr>
                <a:solidFill>
                  <a:schemeClr val="tx1"/>
                </a:solidFill>
              </a:defRPr>
            </a:lvl3pPr>
            <a:lvl4pPr marL="1081087" indent="0">
              <a:buNone/>
              <a:defRPr>
                <a:solidFill>
                  <a:schemeClr val="tx1"/>
                </a:solidFill>
              </a:defRPr>
            </a:lvl4pPr>
            <a:lvl5pPr marL="1438275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Breaker heading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262997B-3AAD-0D48-95DC-60BECBF9FEF6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tx1"/>
                </a:solidFill>
              </a:rPr>
              <a:t>‹#›</a:t>
            </a:fld>
            <a:endParaRPr lang="en-GB" sz="1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651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reaker Heading1-Blue-DarkBlu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268FFC32-6059-0DED-CEB1-02D4D3CCBC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10A3391-0472-724C-8E32-AA7421F01EE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54598" y="3903218"/>
            <a:ext cx="3890150" cy="89693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 marL="357188" indent="0">
              <a:buNone/>
              <a:defRPr/>
            </a:lvl2pPr>
            <a:lvl3pPr marL="714375" indent="0">
              <a:buNone/>
              <a:defRPr/>
            </a:lvl3pPr>
            <a:lvl4pPr marL="1081087" indent="0">
              <a:buNone/>
              <a:defRPr/>
            </a:lvl4pPr>
            <a:lvl5pPr marL="1438275" indent="0">
              <a:buNone/>
              <a:defRPr/>
            </a:lvl5pPr>
          </a:lstStyle>
          <a:p>
            <a:pPr lvl="0"/>
            <a:r>
              <a:rPr lang="en-GB"/>
              <a:t>Section subhead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686C9C2-DC55-7944-8ED5-BCEF416D53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54598" y="1917290"/>
            <a:ext cx="5685561" cy="156632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6000" b="1">
                <a:solidFill>
                  <a:schemeClr val="tx1"/>
                </a:solidFill>
              </a:defRPr>
            </a:lvl1pPr>
            <a:lvl2pPr marL="357188" indent="0">
              <a:buNone/>
              <a:defRPr>
                <a:solidFill>
                  <a:schemeClr val="tx1"/>
                </a:solidFill>
              </a:defRPr>
            </a:lvl2pPr>
            <a:lvl3pPr marL="714375" indent="0">
              <a:buNone/>
              <a:defRPr>
                <a:solidFill>
                  <a:schemeClr val="tx1"/>
                </a:solidFill>
              </a:defRPr>
            </a:lvl3pPr>
            <a:lvl4pPr marL="1081087" indent="0">
              <a:buNone/>
              <a:defRPr>
                <a:solidFill>
                  <a:schemeClr val="tx1"/>
                </a:solidFill>
              </a:defRPr>
            </a:lvl4pPr>
            <a:lvl5pPr marL="1438275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Breaker heading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262997B-3AAD-0D48-95DC-60BECBF9FEF6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tx1"/>
                </a:solidFill>
              </a:rPr>
              <a:t>‹#›</a:t>
            </a:fld>
            <a:endParaRPr lang="en-GB" sz="1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0382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eadline slide with imag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EF456E7-F404-A541-B6E9-27C1B10EC60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2"/>
          </a:solidFill>
        </p:spPr>
        <p:txBody>
          <a:bodyPr tIns="2340000"/>
          <a:lstStyle>
            <a:lvl1pPr algn="ctr">
              <a:buNone/>
              <a:defRPr/>
            </a:lvl1pPr>
          </a:lstStyle>
          <a:p>
            <a:r>
              <a:rPr lang="en-GB"/>
              <a:t>Click on icon to insert image (including Alt Text)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2C3761D-E146-5B7A-CD68-6CC98EA19A5F}"/>
              </a:ext>
            </a:extLst>
          </p:cNvPr>
          <p:cNvSpPr/>
          <p:nvPr userDrawn="1"/>
        </p:nvSpPr>
        <p:spPr>
          <a:xfrm>
            <a:off x="0" y="0"/>
            <a:ext cx="6096000" cy="6872615"/>
          </a:xfrm>
          <a:prstGeom prst="rect">
            <a:avLst/>
          </a:prstGeom>
          <a:solidFill>
            <a:srgbClr val="F6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0784B1-AA1E-DC4B-BEB4-EC05249AFE00}"/>
              </a:ext>
            </a:extLst>
          </p:cNvPr>
          <p:cNvSpPr txBox="1"/>
          <p:nvPr userDrawn="1"/>
        </p:nvSpPr>
        <p:spPr>
          <a:xfrm>
            <a:off x="4700954" y="42320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tx1"/>
                </a:solidFill>
              </a:rPr>
              <a:pPr algn="r"/>
              <a:t>‹#›</a:t>
            </a:fld>
            <a:endParaRPr lang="en-GB" sz="1200">
              <a:solidFill>
                <a:schemeClr val="tx1"/>
              </a:solidFill>
            </a:endParaRP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50355A0D-4235-0CF1-A976-C33D8CCCBF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91916" y="3903218"/>
            <a:ext cx="3890150" cy="89693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 marL="357188" indent="0">
              <a:buNone/>
              <a:defRPr/>
            </a:lvl2pPr>
            <a:lvl3pPr marL="714375" indent="0">
              <a:buNone/>
              <a:defRPr/>
            </a:lvl3pPr>
            <a:lvl4pPr marL="1081087" indent="0">
              <a:buNone/>
              <a:defRPr/>
            </a:lvl4pPr>
            <a:lvl5pPr marL="1438275" indent="0">
              <a:buNone/>
              <a:defRPr/>
            </a:lvl5pPr>
          </a:lstStyle>
          <a:p>
            <a:pPr lvl="0"/>
            <a:r>
              <a:rPr lang="en-GB"/>
              <a:t>Section subhead</a:t>
            </a:r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5B6F326D-0ECB-4952-2659-CD17291986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91916" y="1917290"/>
            <a:ext cx="5685561" cy="156632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6000" b="1">
                <a:solidFill>
                  <a:schemeClr val="tx1"/>
                </a:solidFill>
              </a:defRPr>
            </a:lvl1pPr>
            <a:lvl2pPr marL="357188" indent="0">
              <a:buNone/>
              <a:defRPr>
                <a:solidFill>
                  <a:schemeClr val="tx1"/>
                </a:solidFill>
              </a:defRPr>
            </a:lvl2pPr>
            <a:lvl3pPr marL="714375" indent="0">
              <a:buNone/>
              <a:defRPr>
                <a:solidFill>
                  <a:schemeClr val="tx1"/>
                </a:solidFill>
              </a:defRPr>
            </a:lvl3pPr>
            <a:lvl4pPr marL="1081087" indent="0">
              <a:buNone/>
              <a:defRPr>
                <a:solidFill>
                  <a:schemeClr val="tx1"/>
                </a:solidFill>
              </a:defRPr>
            </a:lvl4pPr>
            <a:lvl5pPr marL="1438275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Breaker heading</a:t>
            </a:r>
          </a:p>
        </p:txBody>
      </p:sp>
    </p:spTree>
    <p:extLst>
      <p:ext uri="{BB962C8B-B14F-4D97-AF65-F5344CB8AC3E}">
        <p14:creationId xmlns:p14="http://schemas.microsoft.com/office/powerpoint/2010/main" val="1158747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ACCESSI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9D383FB-0467-4241-BEF0-D636E886723B}"/>
              </a:ext>
            </a:extLst>
          </p:cNvPr>
          <p:cNvCxnSpPr/>
          <p:nvPr userDrawn="1"/>
        </p:nvCxnSpPr>
        <p:spPr>
          <a:xfrm>
            <a:off x="5715926" y="2605852"/>
            <a:ext cx="86510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93DACDB8-C05A-C540-BF85-5FDDA3660A2E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2"/>
                </a:solidFill>
              </a:rPr>
              <a:t>‹#›</a:t>
            </a:fld>
            <a:endParaRPr lang="en-GB" sz="1200">
              <a:solidFill>
                <a:schemeClr val="accent2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390E57B-AF19-8642-9E47-AF887F52887B}"/>
              </a:ext>
            </a:extLst>
          </p:cNvPr>
          <p:cNvSpPr txBox="1"/>
          <p:nvPr userDrawn="1"/>
        </p:nvSpPr>
        <p:spPr>
          <a:xfrm>
            <a:off x="5610770" y="2808746"/>
            <a:ext cx="4343734" cy="260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>
                <a:srgbClr val="005EB8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3600" b="1" i="0" u="none" strike="noStrike" kern="1200" cap="none" spc="2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Thank You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5EB8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400" b="1" i="0" u="none" strike="noStrike" kern="1200" cap="none" spc="2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	@nhsengland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5EB8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400" b="1" i="0" u="none" strike="noStrike" kern="1200" cap="none" spc="2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	company/</a:t>
            </a:r>
            <a:r>
              <a:rPr kumimoji="0" lang="en-GB" sz="2400" b="1" i="0" u="none" strike="noStrike" kern="1200" cap="none" spc="20" normalizeH="0" baseline="0" noProof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nhsengland</a:t>
            </a:r>
            <a:endParaRPr kumimoji="0" lang="en-GB" sz="2400" b="1" i="0" u="none" strike="noStrike" kern="1200" cap="none" spc="2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5EB8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400" b="1" i="0" u="none" strike="noStrike" kern="1200" cap="none" spc="2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england.nhs.uk</a:t>
            </a:r>
            <a:endParaRPr lang="en-GB" sz="2400" b="1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C1B65D7-2EE6-F44F-85AA-7C93787926C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872040" y="3665234"/>
            <a:ext cx="390144" cy="39014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2843EE8-F6F8-9D40-92C1-94FB4DCF14B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885396" y="4266369"/>
            <a:ext cx="390144" cy="390144"/>
          </a:xfrm>
          <a:prstGeom prst="rect">
            <a:avLst/>
          </a:prstGeom>
        </p:spPr>
      </p:pic>
      <p:pic>
        <p:nvPicPr>
          <p:cNvPr id="72" name="Picture 96">
            <a:extLst>
              <a:ext uri="{FF2B5EF4-FFF2-40B4-BE49-F238E27FC236}">
                <a16:creationId xmlns:a16="http://schemas.microsoft.com/office/drawing/2014/main" id="{664BA24D-FA8C-EE4D-A2DC-491BF11D6FA6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5767074" y="4806522"/>
            <a:ext cx="600075" cy="600075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077C56A3-4FFE-73CF-6F7F-1F451E5B3F1E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0551045" y="364425"/>
            <a:ext cx="1208955" cy="979789"/>
          </a:xfrm>
          <a:prstGeom prst="rect">
            <a:avLst/>
          </a:prstGeom>
        </p:spPr>
      </p:pic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76D92FD5-08EA-6BC8-29BC-BCF5EEFE18AA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 rot="5400000">
            <a:off x="-2509143" y="-71523"/>
            <a:ext cx="10768951" cy="7616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674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at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23763076-72CB-117E-F240-98C1D1050D3E}"/>
              </a:ext>
            </a:extLst>
          </p:cNvPr>
          <p:cNvSpPr/>
          <p:nvPr userDrawn="1"/>
        </p:nvSpPr>
        <p:spPr>
          <a:xfrm>
            <a:off x="0" y="0"/>
            <a:ext cx="12206636" cy="6872615"/>
          </a:xfrm>
          <a:prstGeom prst="rect">
            <a:avLst/>
          </a:prstGeom>
          <a:solidFill>
            <a:srgbClr val="F6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32000" y="310075"/>
            <a:ext cx="11404154" cy="426721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GB"/>
              <a:t>Heading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0784B1-AA1E-DC4B-BEB4-EC05249AFE00}"/>
              </a:ext>
            </a:extLst>
          </p:cNvPr>
          <p:cNvSpPr txBox="1"/>
          <p:nvPr userDrawn="1"/>
        </p:nvSpPr>
        <p:spPr>
          <a:xfrm>
            <a:off x="4700954" y="42320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F8B4B32-B7B7-DB40-9D0C-2D4D8414C6EC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7C3715D-C90E-7C4B-B312-C707773A39DD}"/>
              </a:ext>
            </a:extLst>
          </p:cNvPr>
          <p:cNvSpPr txBox="1"/>
          <p:nvPr userDrawn="1"/>
        </p:nvSpPr>
        <p:spPr>
          <a:xfrm>
            <a:off x="2232561" y="3170712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37E920E-FCD4-834F-9787-A19C03BDF9AE}"/>
              </a:ext>
            </a:extLst>
          </p:cNvPr>
          <p:cNvCxnSpPr>
            <a:cxnSpLocks/>
          </p:cNvCxnSpPr>
          <p:nvPr userDrawn="1"/>
        </p:nvCxnSpPr>
        <p:spPr>
          <a:xfrm>
            <a:off x="432000" y="6336000"/>
            <a:ext cx="11376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E055424E-84DC-71BA-CBB2-BE0007D93CE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9220370" y="244040"/>
            <a:ext cx="3064672" cy="187960"/>
          </a:xfrm>
          <a:prstGeom prst="rect">
            <a:avLst/>
          </a:prstGeom>
        </p:spPr>
      </p:pic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FB2922A9-9C8F-43B1-7D0A-0C7761EE45F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2001" y="767200"/>
            <a:ext cx="11012644" cy="57792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 b="1">
                <a:solidFill>
                  <a:schemeClr val="accent6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Subhead if needed</a:t>
            </a:r>
          </a:p>
        </p:txBody>
      </p:sp>
    </p:spTree>
    <p:extLst>
      <p:ext uri="{BB962C8B-B14F-4D97-AF65-F5344CB8AC3E}">
        <p14:creationId xmlns:p14="http://schemas.microsoft.com/office/powerpoint/2010/main" val="2769368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eadline and image with 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93DACDB8-C05A-C540-BF85-5FDDA3660A2E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B6C65A-583E-CC43-8A40-D9FE20EAC65C}"/>
              </a:ext>
            </a:extLst>
          </p:cNvPr>
          <p:cNvSpPr txBox="1"/>
          <p:nvPr userDrawn="1"/>
        </p:nvSpPr>
        <p:spPr>
          <a:xfrm>
            <a:off x="1963271" y="-1210235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849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eadline and image with 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93DACDB8-C05A-C540-BF85-5FDDA3660A2E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B6C65A-583E-CC43-8A40-D9FE20EAC65C}"/>
              </a:ext>
            </a:extLst>
          </p:cNvPr>
          <p:cNvSpPr txBox="1"/>
          <p:nvPr userDrawn="1"/>
        </p:nvSpPr>
        <p:spPr>
          <a:xfrm>
            <a:off x="1963271" y="-1210235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939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eadline and image with hea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93DACDB8-C05A-C540-BF85-5FDDA3660A2E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2"/>
                </a:solidFill>
              </a:rPr>
              <a:t>‹#›</a:t>
            </a:fld>
            <a:endParaRPr lang="en-GB" sz="1200">
              <a:solidFill>
                <a:schemeClr val="accent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B6C65A-583E-CC43-8A40-D9FE20EAC65C}"/>
              </a:ext>
            </a:extLst>
          </p:cNvPr>
          <p:cNvSpPr txBox="1"/>
          <p:nvPr userDrawn="1"/>
        </p:nvSpPr>
        <p:spPr>
          <a:xfrm>
            <a:off x="1963271" y="-1210235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5B6474B-ACF2-9D41-872B-7CB816A7A28A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BDFC27-AE77-990E-E3A7-5DF7B8BEB8B0}"/>
              </a:ext>
            </a:extLst>
          </p:cNvPr>
          <p:cNvSpPr txBox="1"/>
          <p:nvPr userDrawn="1"/>
        </p:nvSpPr>
        <p:spPr>
          <a:xfrm>
            <a:off x="7202551" y="2249424"/>
            <a:ext cx="44281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solidFill>
                  <a:schemeClr val="bg1"/>
                </a:solidFill>
              </a:rPr>
              <a:t>Text content goes over single column. Text content here goes over single column. Text content here goes over single column.  </a:t>
            </a:r>
          </a:p>
        </p:txBody>
      </p:sp>
    </p:spTree>
    <p:extLst>
      <p:ext uri="{BB962C8B-B14F-4D97-AF65-F5344CB8AC3E}">
        <p14:creationId xmlns:p14="http://schemas.microsoft.com/office/powerpoint/2010/main" val="1676667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and image with hea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93DACDB8-C05A-C540-BF85-5FDDA3660A2E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2"/>
                </a:solidFill>
              </a:rPr>
              <a:t>‹#›</a:t>
            </a:fld>
            <a:endParaRPr lang="en-GB" sz="1200">
              <a:solidFill>
                <a:schemeClr val="accent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B6C65A-583E-CC43-8A40-D9FE20EAC65C}"/>
              </a:ext>
            </a:extLst>
          </p:cNvPr>
          <p:cNvSpPr txBox="1"/>
          <p:nvPr userDrawn="1"/>
        </p:nvSpPr>
        <p:spPr>
          <a:xfrm>
            <a:off x="1963271" y="-1210235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5B6474B-ACF2-9D41-872B-7CB816A7A28A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635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26" Type="http://schemas.openxmlformats.org/officeDocument/2006/relationships/slideLayout" Target="../slideLayouts/slideLayout38.xml"/><Relationship Id="rId39" Type="http://schemas.openxmlformats.org/officeDocument/2006/relationships/slideLayout" Target="../slideLayouts/slideLayout51.xml"/><Relationship Id="rId21" Type="http://schemas.openxmlformats.org/officeDocument/2006/relationships/slideLayout" Target="../slideLayouts/slideLayout33.xml"/><Relationship Id="rId34" Type="http://schemas.openxmlformats.org/officeDocument/2006/relationships/slideLayout" Target="../slideLayouts/slideLayout46.xml"/><Relationship Id="rId42" Type="http://schemas.openxmlformats.org/officeDocument/2006/relationships/slideLayout" Target="../slideLayouts/slideLayout54.xml"/><Relationship Id="rId47" Type="http://schemas.openxmlformats.org/officeDocument/2006/relationships/slideLayout" Target="../slideLayouts/slideLayout59.xml"/><Relationship Id="rId50" Type="http://schemas.openxmlformats.org/officeDocument/2006/relationships/slideLayout" Target="../slideLayouts/slideLayout62.xml"/><Relationship Id="rId55" Type="http://schemas.openxmlformats.org/officeDocument/2006/relationships/slideLayout" Target="../slideLayouts/slideLayout67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5" Type="http://schemas.openxmlformats.org/officeDocument/2006/relationships/slideLayout" Target="../slideLayouts/slideLayout37.xml"/><Relationship Id="rId33" Type="http://schemas.openxmlformats.org/officeDocument/2006/relationships/slideLayout" Target="../slideLayouts/slideLayout45.xml"/><Relationship Id="rId38" Type="http://schemas.openxmlformats.org/officeDocument/2006/relationships/slideLayout" Target="../slideLayouts/slideLayout50.xml"/><Relationship Id="rId46" Type="http://schemas.openxmlformats.org/officeDocument/2006/relationships/slideLayout" Target="../slideLayouts/slideLayout58.xml"/><Relationship Id="rId59" Type="http://schemas.openxmlformats.org/officeDocument/2006/relationships/slideLayout" Target="../slideLayouts/slideLayout71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slideLayout" Target="../slideLayouts/slideLayout32.xml"/><Relationship Id="rId29" Type="http://schemas.openxmlformats.org/officeDocument/2006/relationships/slideLayout" Target="../slideLayouts/slideLayout41.xml"/><Relationship Id="rId41" Type="http://schemas.openxmlformats.org/officeDocument/2006/relationships/slideLayout" Target="../slideLayouts/slideLayout53.xml"/><Relationship Id="rId54" Type="http://schemas.openxmlformats.org/officeDocument/2006/relationships/slideLayout" Target="../slideLayouts/slideLayout66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36.xml"/><Relationship Id="rId32" Type="http://schemas.openxmlformats.org/officeDocument/2006/relationships/slideLayout" Target="../slideLayouts/slideLayout44.xml"/><Relationship Id="rId37" Type="http://schemas.openxmlformats.org/officeDocument/2006/relationships/slideLayout" Target="../slideLayouts/slideLayout49.xml"/><Relationship Id="rId40" Type="http://schemas.openxmlformats.org/officeDocument/2006/relationships/slideLayout" Target="../slideLayouts/slideLayout52.xml"/><Relationship Id="rId45" Type="http://schemas.openxmlformats.org/officeDocument/2006/relationships/slideLayout" Target="../slideLayouts/slideLayout57.xml"/><Relationship Id="rId53" Type="http://schemas.openxmlformats.org/officeDocument/2006/relationships/slideLayout" Target="../slideLayouts/slideLayout65.xml"/><Relationship Id="rId58" Type="http://schemas.openxmlformats.org/officeDocument/2006/relationships/slideLayout" Target="../slideLayouts/slideLayout70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23" Type="http://schemas.openxmlformats.org/officeDocument/2006/relationships/slideLayout" Target="../slideLayouts/slideLayout35.xml"/><Relationship Id="rId28" Type="http://schemas.openxmlformats.org/officeDocument/2006/relationships/slideLayout" Target="../slideLayouts/slideLayout40.xml"/><Relationship Id="rId36" Type="http://schemas.openxmlformats.org/officeDocument/2006/relationships/slideLayout" Target="../slideLayouts/slideLayout48.xml"/><Relationship Id="rId49" Type="http://schemas.openxmlformats.org/officeDocument/2006/relationships/slideLayout" Target="../slideLayouts/slideLayout61.xml"/><Relationship Id="rId57" Type="http://schemas.openxmlformats.org/officeDocument/2006/relationships/slideLayout" Target="../slideLayouts/slideLayout69.xml"/><Relationship Id="rId10" Type="http://schemas.openxmlformats.org/officeDocument/2006/relationships/slideLayout" Target="../slideLayouts/slideLayout22.xml"/><Relationship Id="rId19" Type="http://schemas.openxmlformats.org/officeDocument/2006/relationships/slideLayout" Target="../slideLayouts/slideLayout31.xml"/><Relationship Id="rId31" Type="http://schemas.openxmlformats.org/officeDocument/2006/relationships/slideLayout" Target="../slideLayouts/slideLayout43.xml"/><Relationship Id="rId44" Type="http://schemas.openxmlformats.org/officeDocument/2006/relationships/slideLayout" Target="../slideLayouts/slideLayout56.xml"/><Relationship Id="rId52" Type="http://schemas.openxmlformats.org/officeDocument/2006/relationships/slideLayout" Target="../slideLayouts/slideLayout64.xml"/><Relationship Id="rId60" Type="http://schemas.openxmlformats.org/officeDocument/2006/relationships/theme" Target="../theme/theme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Relationship Id="rId22" Type="http://schemas.openxmlformats.org/officeDocument/2006/relationships/slideLayout" Target="../slideLayouts/slideLayout34.xml"/><Relationship Id="rId27" Type="http://schemas.openxmlformats.org/officeDocument/2006/relationships/slideLayout" Target="../slideLayouts/slideLayout39.xml"/><Relationship Id="rId30" Type="http://schemas.openxmlformats.org/officeDocument/2006/relationships/slideLayout" Target="../slideLayouts/slideLayout42.xml"/><Relationship Id="rId35" Type="http://schemas.openxmlformats.org/officeDocument/2006/relationships/slideLayout" Target="../slideLayouts/slideLayout47.xml"/><Relationship Id="rId43" Type="http://schemas.openxmlformats.org/officeDocument/2006/relationships/slideLayout" Target="../slideLayouts/slideLayout55.xml"/><Relationship Id="rId48" Type="http://schemas.openxmlformats.org/officeDocument/2006/relationships/slideLayout" Target="../slideLayouts/slideLayout60.xml"/><Relationship Id="rId56" Type="http://schemas.openxmlformats.org/officeDocument/2006/relationships/slideLayout" Target="../slideLayouts/slideLayout68.xml"/><Relationship Id="rId8" Type="http://schemas.openxmlformats.org/officeDocument/2006/relationships/slideLayout" Target="../slideLayouts/slideLayout20.xml"/><Relationship Id="rId51" Type="http://schemas.openxmlformats.org/officeDocument/2006/relationships/slideLayout" Target="../slideLayouts/slideLayout63.xml"/><Relationship Id="rId3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slideLayout" Target="../slideLayouts/slideLayout84.xml"/><Relationship Id="rId18" Type="http://schemas.openxmlformats.org/officeDocument/2006/relationships/slideLayout" Target="../slideLayouts/slideLayout89.xml"/><Relationship Id="rId26" Type="http://schemas.openxmlformats.org/officeDocument/2006/relationships/slideLayout" Target="../slideLayouts/slideLayout97.xml"/><Relationship Id="rId3" Type="http://schemas.openxmlformats.org/officeDocument/2006/relationships/slideLayout" Target="../slideLayouts/slideLayout74.xml"/><Relationship Id="rId21" Type="http://schemas.openxmlformats.org/officeDocument/2006/relationships/slideLayout" Target="../slideLayouts/slideLayout92.xml"/><Relationship Id="rId7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83.xml"/><Relationship Id="rId17" Type="http://schemas.openxmlformats.org/officeDocument/2006/relationships/slideLayout" Target="../slideLayouts/slideLayout88.xml"/><Relationship Id="rId25" Type="http://schemas.openxmlformats.org/officeDocument/2006/relationships/slideLayout" Target="../slideLayouts/slideLayout96.xml"/><Relationship Id="rId2" Type="http://schemas.openxmlformats.org/officeDocument/2006/relationships/slideLayout" Target="../slideLayouts/slideLayout73.xml"/><Relationship Id="rId16" Type="http://schemas.openxmlformats.org/officeDocument/2006/relationships/slideLayout" Target="../slideLayouts/slideLayout87.xml"/><Relationship Id="rId20" Type="http://schemas.openxmlformats.org/officeDocument/2006/relationships/slideLayout" Target="../slideLayouts/slideLayout91.xml"/><Relationship Id="rId29" Type="http://schemas.openxmlformats.org/officeDocument/2006/relationships/slideLayout" Target="../slideLayouts/slideLayout100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24" Type="http://schemas.openxmlformats.org/officeDocument/2006/relationships/slideLayout" Target="../slideLayouts/slideLayout95.xml"/><Relationship Id="rId5" Type="http://schemas.openxmlformats.org/officeDocument/2006/relationships/slideLayout" Target="../slideLayouts/slideLayout76.xml"/><Relationship Id="rId15" Type="http://schemas.openxmlformats.org/officeDocument/2006/relationships/slideLayout" Target="../slideLayouts/slideLayout86.xml"/><Relationship Id="rId23" Type="http://schemas.openxmlformats.org/officeDocument/2006/relationships/slideLayout" Target="../slideLayouts/slideLayout94.xml"/><Relationship Id="rId28" Type="http://schemas.openxmlformats.org/officeDocument/2006/relationships/slideLayout" Target="../slideLayouts/slideLayout99.xml"/><Relationship Id="rId10" Type="http://schemas.openxmlformats.org/officeDocument/2006/relationships/slideLayout" Target="../slideLayouts/slideLayout81.xml"/><Relationship Id="rId19" Type="http://schemas.openxmlformats.org/officeDocument/2006/relationships/slideLayout" Target="../slideLayouts/slideLayout90.xml"/><Relationship Id="rId31" Type="http://schemas.openxmlformats.org/officeDocument/2006/relationships/theme" Target="../theme/theme3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Relationship Id="rId14" Type="http://schemas.openxmlformats.org/officeDocument/2006/relationships/slideLayout" Target="../slideLayouts/slideLayout85.xml"/><Relationship Id="rId22" Type="http://schemas.openxmlformats.org/officeDocument/2006/relationships/slideLayout" Target="../slideLayouts/slideLayout93.xml"/><Relationship Id="rId27" Type="http://schemas.openxmlformats.org/officeDocument/2006/relationships/slideLayout" Target="../slideLayouts/slideLayout98.xml"/><Relationship Id="rId30" Type="http://schemas.openxmlformats.org/officeDocument/2006/relationships/slideLayout" Target="../slideLayouts/slideLayout10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B0B3FBA-0C5C-9423-5D7C-95A7CF86B9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EB3BEB-9C91-83EC-34EC-50426576D5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CB72CF-36AC-5BFC-E8B4-38FE078F8D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6DACAC-A080-4DD6-9CD4-AB08D0FC0E89}" type="datetime1">
              <a:rPr lang="en-GB" smtClean="0"/>
              <a:t>09/10/2024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BC9A2B-1B1C-616C-A40F-2091B143B9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E58E01-D166-6BF1-188B-FD8C11E48D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177D0-DD3B-4E01-99B5-6268436157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6681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2CE947E-1F3C-4CE2-B205-42ACABCDF3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4187EB-CD8C-4429-80A8-057E397FFC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78BCC8-525B-41FD-8646-596B1960C6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4574AD-8404-48D7-8DB8-BCC9125C3396}" type="datetimeFigureOut">
              <a:rPr lang="en-GB" smtClean="0"/>
              <a:t>09/10/2024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2564A6-47BB-43DB-A152-9E15557601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33BD63-EE18-4132-8F91-68A0A2C0DA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B67EA4-DCE3-FB49-A794-A4595EF638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462507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  <p:sldLayoutId id="2147483690" r:id="rId17"/>
    <p:sldLayoutId id="2147483691" r:id="rId18"/>
    <p:sldLayoutId id="2147483692" r:id="rId19"/>
    <p:sldLayoutId id="2147483693" r:id="rId20"/>
    <p:sldLayoutId id="2147483694" r:id="rId21"/>
    <p:sldLayoutId id="2147483695" r:id="rId22"/>
    <p:sldLayoutId id="2147483696" r:id="rId23"/>
    <p:sldLayoutId id="2147483697" r:id="rId24"/>
    <p:sldLayoutId id="2147483698" r:id="rId25"/>
    <p:sldLayoutId id="2147483699" r:id="rId26"/>
    <p:sldLayoutId id="2147483700" r:id="rId27"/>
    <p:sldLayoutId id="2147483701" r:id="rId28"/>
    <p:sldLayoutId id="2147483702" r:id="rId29"/>
    <p:sldLayoutId id="2147483703" r:id="rId30"/>
    <p:sldLayoutId id="2147483704" r:id="rId31"/>
    <p:sldLayoutId id="2147483705" r:id="rId32"/>
    <p:sldLayoutId id="2147483706" r:id="rId33"/>
    <p:sldLayoutId id="2147483707" r:id="rId34"/>
    <p:sldLayoutId id="2147483708" r:id="rId35"/>
    <p:sldLayoutId id="2147483709" r:id="rId36"/>
    <p:sldLayoutId id="2147483710" r:id="rId37"/>
    <p:sldLayoutId id="2147483711" r:id="rId38"/>
    <p:sldLayoutId id="2147483712" r:id="rId39"/>
    <p:sldLayoutId id="2147483713" r:id="rId40"/>
    <p:sldLayoutId id="2147483714" r:id="rId41"/>
    <p:sldLayoutId id="2147483715" r:id="rId42"/>
    <p:sldLayoutId id="2147483716" r:id="rId43"/>
    <p:sldLayoutId id="2147483717" r:id="rId44"/>
    <p:sldLayoutId id="2147483718" r:id="rId45"/>
    <p:sldLayoutId id="2147483719" r:id="rId46"/>
    <p:sldLayoutId id="2147483720" r:id="rId47"/>
    <p:sldLayoutId id="2147483721" r:id="rId48"/>
    <p:sldLayoutId id="2147483722" r:id="rId49"/>
    <p:sldLayoutId id="2147483723" r:id="rId50"/>
    <p:sldLayoutId id="2147483724" r:id="rId51"/>
    <p:sldLayoutId id="2147483725" r:id="rId52"/>
    <p:sldLayoutId id="2147483726" r:id="rId53"/>
    <p:sldLayoutId id="2147483727" r:id="rId54"/>
    <p:sldLayoutId id="2147483728" r:id="rId55"/>
    <p:sldLayoutId id="2147483729" r:id="rId56"/>
    <p:sldLayoutId id="2147483730" r:id="rId57"/>
    <p:sldLayoutId id="2147483731" r:id="rId58"/>
    <p:sldLayoutId id="2147483732" r:id="rId5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6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6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2CE947E-1F3C-4CE2-B205-42ACABCDF3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4187EB-CD8C-4429-80A8-057E397FFC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78BCC8-525B-41FD-8646-596B1960C6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4574AD-8404-48D7-8DB8-BCC9125C3396}" type="datetimeFigureOut">
              <a:rPr lang="en-GB" smtClean="0"/>
              <a:t>09/10/2024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2564A6-47BB-43DB-A152-9E15557601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33BD63-EE18-4132-8F91-68A0A2C0DA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B67EA4-DCE3-FB49-A794-A4595EF638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899075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  <p:sldLayoutId id="2147483745" r:id="rId12"/>
    <p:sldLayoutId id="2147483746" r:id="rId13"/>
    <p:sldLayoutId id="2147483747" r:id="rId14"/>
    <p:sldLayoutId id="2147483748" r:id="rId15"/>
    <p:sldLayoutId id="2147483749" r:id="rId16"/>
    <p:sldLayoutId id="2147483750" r:id="rId17"/>
    <p:sldLayoutId id="2147483751" r:id="rId18"/>
    <p:sldLayoutId id="2147483752" r:id="rId19"/>
    <p:sldLayoutId id="2147483753" r:id="rId20"/>
    <p:sldLayoutId id="2147483754" r:id="rId21"/>
    <p:sldLayoutId id="2147483755" r:id="rId22"/>
    <p:sldLayoutId id="2147483756" r:id="rId23"/>
    <p:sldLayoutId id="2147483757" r:id="rId24"/>
    <p:sldLayoutId id="2147483758" r:id="rId25"/>
    <p:sldLayoutId id="2147483759" r:id="rId26"/>
    <p:sldLayoutId id="2147483760" r:id="rId27"/>
    <p:sldLayoutId id="2147483761" r:id="rId28"/>
    <p:sldLayoutId id="2147483762" r:id="rId29"/>
    <p:sldLayoutId id="2147483763" r:id="rId3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6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6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3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3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9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3" Type="http://schemas.openxmlformats.org/officeDocument/2006/relationships/image" Target="../media/image35.png"/><Relationship Id="rId7" Type="http://schemas.openxmlformats.org/officeDocument/2006/relationships/diagramQuickStyle" Target="../diagrams/quickStyle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4.xml"/><Relationship Id="rId5" Type="http://schemas.openxmlformats.org/officeDocument/2006/relationships/diagramData" Target="../diagrams/data4.xml"/><Relationship Id="rId4" Type="http://schemas.openxmlformats.org/officeDocument/2006/relationships/image" Target="../media/image30.png"/><Relationship Id="rId9" Type="http://schemas.microsoft.com/office/2007/relationships/diagramDrawing" Target="../diagrams/drawin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9DA3C-9B6C-49B2-9E92-9DE40ED9532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48BCD1A-435B-4F32-8A27-849606E0DF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B2CCABD-EFCD-4E2D-8DC7-29A670D956F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BC6F949-E494-48AE-B051-937C0776CA58}"/>
              </a:ext>
            </a:extLst>
          </p:cNvPr>
          <p:cNvSpPr/>
          <p:nvPr/>
        </p:nvSpPr>
        <p:spPr>
          <a:xfrm>
            <a:off x="181759" y="186655"/>
            <a:ext cx="11828477" cy="6484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43A5DB04-1901-4599-988D-064C1AD37E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885" y="5038884"/>
            <a:ext cx="2640117" cy="1528489"/>
          </a:xfrm>
          <a:prstGeom prst="rect">
            <a:avLst/>
          </a:prstGeom>
        </p:spPr>
      </p:pic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A8FC982B-10D7-4D7D-9959-9006ABC0B937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135" y="5220960"/>
            <a:ext cx="1440180" cy="136715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A510117-7293-4773-EA5A-0B34A0EB3012}"/>
              </a:ext>
            </a:extLst>
          </p:cNvPr>
          <p:cNvSpPr txBox="1"/>
          <p:nvPr/>
        </p:nvSpPr>
        <p:spPr>
          <a:xfrm>
            <a:off x="1980544" y="1752967"/>
            <a:ext cx="823090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400" b="1" i="0" u="none" strike="noStrike" kern="1200" cap="none" spc="0" normalizeH="0" baseline="0" noProof="0">
                <a:ln>
                  <a:noFill/>
                </a:ln>
                <a:solidFill>
                  <a:srgbClr val="54318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PPN Midlands CoP Co-Chairs and CPPO 4</a:t>
            </a:r>
            <a:r>
              <a:rPr kumimoji="0" lang="en-GB" sz="5400" b="1" i="0" u="none" strike="noStrike" kern="1200" cap="none" spc="0" normalizeH="0" baseline="30000" noProof="0">
                <a:ln>
                  <a:noFill/>
                </a:ln>
                <a:solidFill>
                  <a:srgbClr val="54318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</a:t>
            </a:r>
            <a:r>
              <a:rPr kumimoji="0" lang="en-GB" sz="5400" b="1" i="0" u="none" strike="noStrike" kern="1200" cap="none" spc="0" normalizeH="0" baseline="0" noProof="0">
                <a:ln>
                  <a:noFill/>
                </a:ln>
                <a:solidFill>
                  <a:srgbClr val="54318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Anniversary Event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1" i="0" u="none" strike="noStrike" kern="1200" cap="none" spc="0" normalizeH="0" baseline="0" noProof="0">
              <a:ln>
                <a:noFill/>
              </a:ln>
              <a:solidFill>
                <a:srgbClr val="54318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>
                <a:ln>
                  <a:noFill/>
                </a:ln>
                <a:solidFill>
                  <a:srgbClr val="54318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Wednesday 25</a:t>
            </a:r>
            <a:r>
              <a:rPr kumimoji="0" lang="en-GB" sz="2400" b="1" i="0" u="none" strike="noStrike" kern="1200" cap="none" spc="0" normalizeH="0" baseline="30000" noProof="0">
                <a:ln>
                  <a:noFill/>
                </a:ln>
                <a:solidFill>
                  <a:srgbClr val="54318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</a:t>
            </a:r>
            <a:r>
              <a:rPr kumimoji="0" lang="en-GB" sz="2400" b="1" i="0" u="none" strike="noStrike" kern="1200" cap="none" spc="0" normalizeH="0" baseline="0" noProof="0">
                <a:ln>
                  <a:noFill/>
                </a:ln>
                <a:solidFill>
                  <a:srgbClr val="54318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September 2024      9.00am to 1pm</a:t>
            </a:r>
          </a:p>
        </p:txBody>
      </p:sp>
      <p:pic>
        <p:nvPicPr>
          <p:cNvPr id="14" name="Picture 13" descr="A logo with purple and white figures&#10;&#10;Description automatically generated">
            <a:extLst>
              <a:ext uri="{FF2B5EF4-FFF2-40B4-BE49-F238E27FC236}">
                <a16:creationId xmlns:a16="http://schemas.microsoft.com/office/drawing/2014/main" id="{0B1DEF81-5E94-7258-AB79-FD111E439A6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85" y="267034"/>
            <a:ext cx="3185166" cy="1524003"/>
          </a:xfrm>
          <a:prstGeom prst="rect">
            <a:avLst/>
          </a:prstGeom>
        </p:spPr>
      </p:pic>
      <p:pic>
        <p:nvPicPr>
          <p:cNvPr id="6" name="Picture 5" descr="A purple balloon with stars and a purple balloon&#10;&#10;Description automatically generated">
            <a:extLst>
              <a:ext uri="{FF2B5EF4-FFF2-40B4-BE49-F238E27FC236}">
                <a16:creationId xmlns:a16="http://schemas.microsoft.com/office/drawing/2014/main" id="{97B2B8C6-F5DB-33D8-F10A-3391582915E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6448" y="179327"/>
            <a:ext cx="2587369" cy="1373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7618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logo with purple and white figures&#10;&#10;Description automatically generated">
            <a:extLst>
              <a:ext uri="{FF2B5EF4-FFF2-40B4-BE49-F238E27FC236}">
                <a16:creationId xmlns:a16="http://schemas.microsoft.com/office/drawing/2014/main" id="{0B1DEF81-5E94-7258-AB79-FD111E439A6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85" y="267035"/>
            <a:ext cx="1696830" cy="81188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3BEBFD62-9BAE-FEA0-BC8F-9F7888C2DFC9}"/>
              </a:ext>
            </a:extLst>
          </p:cNvPr>
          <p:cNvSpPr txBox="1"/>
          <p:nvPr/>
        </p:nvSpPr>
        <p:spPr>
          <a:xfrm>
            <a:off x="2584882" y="471293"/>
            <a:ext cx="7022236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>
                <a:ln>
                  <a:noFill/>
                </a:ln>
                <a:solidFill>
                  <a:srgbClr val="54318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To consider…</a:t>
            </a:r>
          </a:p>
        </p:txBody>
      </p:sp>
      <p:pic>
        <p:nvPicPr>
          <p:cNvPr id="2" name="Picture 1" descr="A purple balloon with stars and a purple balloon&#10;&#10;Description automatically generated">
            <a:extLst>
              <a:ext uri="{FF2B5EF4-FFF2-40B4-BE49-F238E27FC236}">
                <a16:creationId xmlns:a16="http://schemas.microsoft.com/office/drawing/2014/main" id="{10153D37-49F5-B2D1-0B1B-751DA110836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6448" y="179327"/>
            <a:ext cx="2587369" cy="1373209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0E0935-1444-9C0C-87AD-11AB7EB664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52536"/>
            <a:ext cx="10515600" cy="1373209"/>
          </a:xfrm>
        </p:spPr>
        <p:txBody>
          <a:bodyPr>
            <a:normAutofit fontScale="92500" lnSpcReduction="20000"/>
          </a:bodyPr>
          <a:lstStyle/>
          <a:p>
            <a:pPr lvl="0">
              <a:lnSpc>
                <a:spcPct val="100000"/>
              </a:lnSpc>
            </a:pPr>
            <a:r>
              <a:rPr lang="en-GB">
                <a:latin typeface="Arial" panose="020B0604020202020204" pitchFamily="34" charset="0"/>
                <a:cs typeface="Arial" panose="020B0604020202020204" pitchFamily="34" charset="0"/>
              </a:rPr>
              <a:t>CoP alignment with PPN Midlands Workforce Council?</a:t>
            </a:r>
          </a:p>
          <a:p>
            <a:pPr lvl="0">
              <a:lnSpc>
                <a:spcPct val="100000"/>
              </a:lnSpc>
            </a:pPr>
            <a:r>
              <a:rPr lang="en-GB">
                <a:latin typeface="Arial" panose="020B0604020202020204" pitchFamily="34" charset="0"/>
                <a:cs typeface="Arial" panose="020B0604020202020204" pitchFamily="34" charset="0"/>
              </a:rPr>
              <a:t>Development of CoP support resources?</a:t>
            </a:r>
          </a:p>
          <a:p>
            <a:pPr lvl="0">
              <a:lnSpc>
                <a:spcPct val="100000"/>
              </a:lnSpc>
            </a:pPr>
            <a:r>
              <a:rPr lang="en-GB">
                <a:latin typeface="Arial" panose="020B0604020202020204" pitchFamily="34" charset="0"/>
                <a:cs typeface="Arial" panose="020B0604020202020204" pitchFamily="34" charset="0"/>
              </a:rPr>
              <a:t>Together we can: our part and your part</a:t>
            </a: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A96D510-C57F-0094-1C5F-CCFF5F200AF9}"/>
              </a:ext>
            </a:extLst>
          </p:cNvPr>
          <p:cNvGraphicFramePr>
            <a:graphicFrameLocks noGrp="1"/>
          </p:cNvGraphicFramePr>
          <p:nvPr/>
        </p:nvGraphicFramePr>
        <p:xfrm>
          <a:off x="944880" y="2908688"/>
          <a:ext cx="10408920" cy="37513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04460">
                  <a:extLst>
                    <a:ext uri="{9D8B030D-6E8A-4147-A177-3AD203B41FA5}">
                      <a16:colId xmlns:a16="http://schemas.microsoft.com/office/drawing/2014/main" val="2246224083"/>
                    </a:ext>
                  </a:extLst>
                </a:gridCol>
                <a:gridCol w="5204460">
                  <a:extLst>
                    <a:ext uri="{9D8B030D-6E8A-4147-A177-3AD203B41FA5}">
                      <a16:colId xmlns:a16="http://schemas.microsoft.com/office/drawing/2014/main" val="1111751008"/>
                    </a:ext>
                  </a:extLst>
                </a:gridCol>
              </a:tblGrid>
              <a:tr h="449362">
                <a:tc>
                  <a:txBody>
                    <a:bodyPr/>
                    <a:lstStyle/>
                    <a:p>
                      <a:pPr algn="ctr"/>
                      <a:r>
                        <a:rPr lang="en-GB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PPN core team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CoP members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9142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GB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Support with set-up; </a:t>
                      </a:r>
                      <a:r>
                        <a:rPr lang="en-GB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ToR</a:t>
                      </a:r>
                      <a:r>
                        <a:rPr lang="en-GB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roles, preparation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n-GB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Chair and administer meetings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306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n-GB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Administer CoP joiners and leavers, managing membership lists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n-GB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Agree topics, organise speakers and prepare agendas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0428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n-GB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Send calendar invites for CoP meetings 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en-GB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(but not attend!)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GB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Organise and administer co-chair pre-meets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41286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n-GB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Promotion via bulletin; manage queries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GB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*Create links for CoP meetings that require breakout rooms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042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GB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Manage NHS Futures member permissions, adding joiners and removing leavers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endParaRPr lang="en-GB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29646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n-GB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Support with identifying speakers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54807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37184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D27B159-2A2B-3E1E-6BCC-73DE26EB9652}"/>
              </a:ext>
            </a:extLst>
          </p:cNvPr>
          <p:cNvSpPr/>
          <p:nvPr/>
        </p:nvSpPr>
        <p:spPr>
          <a:xfrm>
            <a:off x="27708" y="0"/>
            <a:ext cx="12164291" cy="6857999"/>
          </a:xfrm>
          <a:prstGeom prst="rect">
            <a:avLst/>
          </a:prstGeom>
          <a:ln w="92075"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0A5FCF-033A-0C4E-1E1F-302D741EC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A177D0-DD3B-4E01-99B5-62684361575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Picture 8" descr="A logo for a psychological counseling network&#10;&#10;Description automatically generated">
            <a:extLst>
              <a:ext uri="{FF2B5EF4-FFF2-40B4-BE49-F238E27FC236}">
                <a16:creationId xmlns:a16="http://schemas.microsoft.com/office/drawing/2014/main" id="{A2DB0AFB-8D16-36A5-0492-70C92E03B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45" y="348176"/>
            <a:ext cx="1843177" cy="881903"/>
          </a:xfrm>
          <a:prstGeom prst="rect">
            <a:avLst/>
          </a:prstGeom>
        </p:spPr>
      </p:pic>
      <p:pic>
        <p:nvPicPr>
          <p:cNvPr id="14" name="Picture 13" descr="A white and purple banner with people around a circle&#10;&#10;Description automatically generated">
            <a:extLst>
              <a:ext uri="{FF2B5EF4-FFF2-40B4-BE49-F238E27FC236}">
                <a16:creationId xmlns:a16="http://schemas.microsoft.com/office/drawing/2014/main" id="{064239B1-0837-5BF0-A2CC-CB637C7F04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06" t="22512" r="8525" b="21271"/>
          <a:stretch/>
        </p:blipFill>
        <p:spPr>
          <a:xfrm>
            <a:off x="6653671" y="3900918"/>
            <a:ext cx="5148462" cy="196887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186BF69-343D-7682-7171-D5D392C7E549}"/>
              </a:ext>
            </a:extLst>
          </p:cNvPr>
          <p:cNvSpPr txBox="1"/>
          <p:nvPr/>
        </p:nvSpPr>
        <p:spPr>
          <a:xfrm>
            <a:off x="1747847" y="1819386"/>
            <a:ext cx="872401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Thank you for being part of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our PPN Midlands community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34F60660-F209-9882-78B7-1F88A5CC071B}"/>
              </a:ext>
            </a:extLst>
          </p:cNvPr>
          <p:cNvSpPr txBox="1">
            <a:spLocks/>
          </p:cNvSpPr>
          <p:nvPr/>
        </p:nvSpPr>
        <p:spPr>
          <a:xfrm>
            <a:off x="240045" y="4232490"/>
            <a:ext cx="6219534" cy="13401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333" marR="0" lvl="0" indent="-228333" algn="l" defTabSz="91326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National Psychological Professions Week </a:t>
            </a:r>
          </a:p>
          <a:p>
            <a:pPr marL="0" marR="0" lvl="0" indent="0" algn="ctr" defTabSz="91326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Details of Midlands sessions to follow soon! </a:t>
            </a:r>
          </a:p>
          <a:p>
            <a:pPr marL="228333" marR="0" lvl="0" indent="-228333" algn="l" defTabSz="91326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2" name="Picture 1" descr="A purple balloon with stars and a purple balloon&#10;&#10;Description automatically generated">
            <a:extLst>
              <a:ext uri="{FF2B5EF4-FFF2-40B4-BE49-F238E27FC236}">
                <a16:creationId xmlns:a16="http://schemas.microsoft.com/office/drawing/2014/main" id="{2A28A4F0-3F5E-BB48-11B8-CAABE71801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6448" y="179327"/>
            <a:ext cx="2587369" cy="1373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9379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0D855B-8B25-6F85-C441-438A31923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A177D0-DD3B-4E01-99B5-62684361575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7" descr="A logo for a psychological counseling network&#10;&#10;Description automatically generated">
            <a:extLst>
              <a:ext uri="{FF2B5EF4-FFF2-40B4-BE49-F238E27FC236}">
                <a16:creationId xmlns:a16="http://schemas.microsoft.com/office/drawing/2014/main" id="{AD97AA2D-69B7-A321-0322-E215620972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033" y="359232"/>
            <a:ext cx="1843177" cy="881903"/>
          </a:xfrm>
          <a:prstGeom prst="rect">
            <a:avLst/>
          </a:prstGeom>
        </p:spPr>
      </p:pic>
      <p:pic>
        <p:nvPicPr>
          <p:cNvPr id="11" name="Picture 10" descr="A purple rectangle with white dots&#10;&#10;Description automatically generated">
            <a:extLst>
              <a:ext uri="{FF2B5EF4-FFF2-40B4-BE49-F238E27FC236}">
                <a16:creationId xmlns:a16="http://schemas.microsoft.com/office/drawing/2014/main" id="{583F533F-1619-0545-B4EB-166AAF2AB8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1386"/>
            <a:ext cx="12144959" cy="6072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2739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0719D60E-80B3-2457-6BEB-169754DE3AA0}"/>
              </a:ext>
            </a:extLst>
          </p:cNvPr>
          <p:cNvSpPr txBox="1"/>
          <p:nvPr/>
        </p:nvSpPr>
        <p:spPr>
          <a:xfrm>
            <a:off x="0" y="26728"/>
            <a:ext cx="12191999" cy="6840000"/>
          </a:xfrm>
          <a:prstGeom prst="rect">
            <a:avLst/>
          </a:prstGeom>
          <a:noFill/>
          <a:ln w="92075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0D855B-8B25-6F85-C441-438A31923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A177D0-DD3B-4E01-99B5-62684361575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7" descr="A logo for a psychological counseling network&#10;&#10;Description automatically generated">
            <a:extLst>
              <a:ext uri="{FF2B5EF4-FFF2-40B4-BE49-F238E27FC236}">
                <a16:creationId xmlns:a16="http://schemas.microsoft.com/office/drawing/2014/main" id="{AD97AA2D-69B7-A321-0322-E215620972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033" y="359232"/>
            <a:ext cx="1843177" cy="88190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0C3887F-6461-CC81-5719-C331E9A542B5}"/>
              </a:ext>
            </a:extLst>
          </p:cNvPr>
          <p:cNvSpPr txBox="1"/>
          <p:nvPr/>
        </p:nvSpPr>
        <p:spPr>
          <a:xfrm>
            <a:off x="2335872" y="410138"/>
            <a:ext cx="87180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PPN Midlands – a snapshot 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EC01D52-EA5A-059F-2A9C-C7456215DA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0195" y="1611813"/>
            <a:ext cx="4875580" cy="436122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CC2191B-7627-9D69-6E71-3DDA3770D1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6008" y="5924374"/>
            <a:ext cx="11619983" cy="43285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AB68831-98AC-F5AB-82FD-6539AEC39AFF}"/>
              </a:ext>
            </a:extLst>
          </p:cNvPr>
          <p:cNvSpPr txBox="1"/>
          <p:nvPr/>
        </p:nvSpPr>
        <p:spPr>
          <a:xfrm>
            <a:off x="604415" y="2210297"/>
            <a:ext cx="589893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Formally established in September 2020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Covers one of the largest geographical patches in England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Has 11 Integrated Care Systems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Has 39 NHS trusts that employ Psychological Professionals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Has 100+ Higher Education Institutes, with over one third providing training with appropriate accreditation for NHS Psychological Professions roles</a:t>
            </a:r>
          </a:p>
        </p:txBody>
      </p:sp>
      <p:pic>
        <p:nvPicPr>
          <p:cNvPr id="3" name="Picture 2" descr="A purple balloon with stars and a purple balloon&#10;&#10;Description automatically generated">
            <a:extLst>
              <a:ext uri="{FF2B5EF4-FFF2-40B4-BE49-F238E27FC236}">
                <a16:creationId xmlns:a16="http://schemas.microsoft.com/office/drawing/2014/main" id="{972670FE-6999-7B4D-C4CE-79EC20103CB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6448" y="179327"/>
            <a:ext cx="2587369" cy="1373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9135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F7B5C41-BFD0-9E3B-96A6-137E4B215125}"/>
              </a:ext>
            </a:extLst>
          </p:cNvPr>
          <p:cNvSpPr txBox="1"/>
          <p:nvPr/>
        </p:nvSpPr>
        <p:spPr>
          <a:xfrm>
            <a:off x="0" y="17494"/>
            <a:ext cx="12191999" cy="6804000"/>
          </a:xfrm>
          <a:prstGeom prst="rect">
            <a:avLst/>
          </a:prstGeom>
          <a:noFill/>
          <a:ln w="92075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0D855B-8B25-6F85-C441-438A31923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A177D0-DD3B-4E01-99B5-62684361575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7" descr="A logo for a psychological counseling network&#10;&#10;Description automatically generated">
            <a:extLst>
              <a:ext uri="{FF2B5EF4-FFF2-40B4-BE49-F238E27FC236}">
                <a16:creationId xmlns:a16="http://schemas.microsoft.com/office/drawing/2014/main" id="{AD97AA2D-69B7-A321-0322-E215620972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033" y="359232"/>
            <a:ext cx="1843177" cy="88190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0C3887F-6461-CC81-5719-C331E9A542B5}"/>
              </a:ext>
            </a:extLst>
          </p:cNvPr>
          <p:cNvSpPr txBox="1"/>
          <p:nvPr/>
        </p:nvSpPr>
        <p:spPr>
          <a:xfrm>
            <a:off x="2188210" y="756637"/>
            <a:ext cx="80818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Some of our </a:t>
            </a:r>
            <a:r>
              <a:rPr kumimoji="0" lang="en-GB" sz="3200" b="1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achievements</a:t>
            </a:r>
            <a:r>
              <a:rPr kumimoji="0" lang="en-GB" sz="3600" b="1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to date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4D15EF7B-D1D3-36CD-CEA2-CB0628B93035}"/>
              </a:ext>
            </a:extLst>
          </p:cNvPr>
          <p:cNvGraphicFramePr/>
          <p:nvPr/>
        </p:nvGraphicFramePr>
        <p:xfrm>
          <a:off x="831273" y="1886989"/>
          <a:ext cx="10298545" cy="4251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8EF694D3-9C85-49B1-7D95-EEB2DEE904C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6008" y="6075846"/>
            <a:ext cx="11619983" cy="432854"/>
          </a:xfrm>
          <a:prstGeom prst="rect">
            <a:avLst/>
          </a:prstGeom>
        </p:spPr>
      </p:pic>
      <p:pic>
        <p:nvPicPr>
          <p:cNvPr id="9" name="Picture 8" descr="A purple balloon with stars and a purple balloon&#10;&#10;Description automatically generated">
            <a:extLst>
              <a:ext uri="{FF2B5EF4-FFF2-40B4-BE49-F238E27FC236}">
                <a16:creationId xmlns:a16="http://schemas.microsoft.com/office/drawing/2014/main" id="{71F3C2E1-14BE-E25A-C53E-F6B24BE0FA2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6448" y="179327"/>
            <a:ext cx="2587369" cy="1373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6664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3499A9-ADAE-F54A-B49E-F294E7BCE9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2001" y="815753"/>
            <a:ext cx="5908642" cy="2507695"/>
          </a:xfrm>
        </p:spPr>
        <p:txBody>
          <a:bodyPr/>
          <a:lstStyle/>
          <a:p>
            <a:r>
              <a:rPr lang="en-GB" sz="6000"/>
              <a:t>National Context / Discussion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B96998-8BA0-CF4D-B57F-DEBCAD1141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2001" y="3718285"/>
            <a:ext cx="6243120" cy="2052595"/>
          </a:xfrm>
        </p:spPr>
        <p:txBody>
          <a:bodyPr>
            <a:normAutofit fontScale="40000" lnSpcReduction="20000"/>
          </a:bodyPr>
          <a:lstStyle/>
          <a:p>
            <a:pPr>
              <a:lnSpc>
                <a:spcPct val="120000"/>
              </a:lnSpc>
            </a:pPr>
            <a:r>
              <a:rPr lang="en-GB" sz="3600" b="1"/>
              <a:t>Midlands CoP Event </a:t>
            </a:r>
          </a:p>
          <a:p>
            <a:pPr>
              <a:lnSpc>
                <a:spcPct val="120000"/>
              </a:lnSpc>
            </a:pPr>
            <a:r>
              <a:rPr lang="en-GB" sz="3600" b="1"/>
              <a:t>25</a:t>
            </a:r>
            <a:r>
              <a:rPr lang="en-GB" sz="3600" b="1" baseline="30000"/>
              <a:t>th</a:t>
            </a:r>
            <a:r>
              <a:rPr lang="en-GB" sz="3600" b="1"/>
              <a:t> September 2024</a:t>
            </a:r>
          </a:p>
          <a:p>
            <a:pPr>
              <a:lnSpc>
                <a:spcPct val="120000"/>
              </a:lnSpc>
            </a:pPr>
            <a:r>
              <a:rPr lang="en-GB" sz="3600" b="1"/>
              <a:t>Dr Adrian </a:t>
            </a:r>
            <a:r>
              <a:rPr lang="en-GB" sz="3600" b="1" err="1"/>
              <a:t>Whittington,</a:t>
            </a:r>
            <a:r>
              <a:rPr lang="en-GB" sz="3600" b="1"/>
              <a:t> National Clinical Lead for Psychological Professions, NHS England</a:t>
            </a:r>
          </a:p>
          <a:p>
            <a:endParaRPr lang="en-GB" sz="3200" b="1" i="1"/>
          </a:p>
          <a:p>
            <a:endParaRPr lang="en-GB" sz="3200" b="1" i="1"/>
          </a:p>
          <a:p>
            <a:r>
              <a:rPr lang="en-GB" sz="3200" b="1" i="1"/>
              <a:t>For Discussion</a:t>
            </a:r>
          </a:p>
        </p:txBody>
      </p:sp>
    </p:spTree>
    <p:extLst>
      <p:ext uri="{BB962C8B-B14F-4D97-AF65-F5344CB8AC3E}">
        <p14:creationId xmlns:p14="http://schemas.microsoft.com/office/powerpoint/2010/main" val="383023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193116D4-11CC-0613-D5CD-D1F353D8307C}"/>
              </a:ext>
            </a:extLst>
          </p:cNvPr>
          <p:cNvGraphicFramePr/>
          <p:nvPr/>
        </p:nvGraphicFramePr>
        <p:xfrm>
          <a:off x="694660" y="425302"/>
          <a:ext cx="10384466" cy="57130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01247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D27B159-2A2B-3E1E-6BCC-73DE26EB9652}"/>
              </a:ext>
            </a:extLst>
          </p:cNvPr>
          <p:cNvSpPr/>
          <p:nvPr/>
        </p:nvSpPr>
        <p:spPr>
          <a:xfrm>
            <a:off x="60385" y="77637"/>
            <a:ext cx="12050335" cy="6711351"/>
          </a:xfrm>
          <a:prstGeom prst="rect">
            <a:avLst/>
          </a:prstGeom>
          <a:ln w="92075"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 descr="A logo for a psychological counseling network&#10;&#10;Description automatically generated">
            <a:extLst>
              <a:ext uri="{FF2B5EF4-FFF2-40B4-BE49-F238E27FC236}">
                <a16:creationId xmlns:a16="http://schemas.microsoft.com/office/drawing/2014/main" id="{2015648B-4634-3688-805B-2C9C14B75C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551" y="326899"/>
            <a:ext cx="1843177" cy="881903"/>
          </a:xfrm>
          <a:prstGeom prst="rect">
            <a:avLst/>
          </a:prstGeom>
        </p:spPr>
      </p:pic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CD1F311C-E320-EB1D-F8D1-8B8CEFA26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A177D0-DD3B-4E01-99B5-62684361575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05DDFC0-8544-F666-6000-4E2060831848}"/>
              </a:ext>
            </a:extLst>
          </p:cNvPr>
          <p:cNvSpPr txBox="1"/>
          <p:nvPr/>
        </p:nvSpPr>
        <p:spPr>
          <a:xfrm>
            <a:off x="308641" y="6117301"/>
            <a:ext cx="11617291" cy="369209"/>
          </a:xfrm>
          <a:prstGeom prst="rect">
            <a:avLst/>
          </a:prstGeom>
          <a:noFill/>
        </p:spPr>
        <p:txBody>
          <a:bodyPr wrap="square" lIns="121797" tIns="60899" rIns="121797" bIns="60899" rtlCol="0">
            <a:spAutoFit/>
          </a:bodyPr>
          <a:lstStyle/>
          <a:p>
            <a:pPr marL="0" marR="0" lvl="0" indent="0" algn="l" defTabSz="12177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@PPNMidlands		             bsmhft.ppnmidlands@nhs.net 	        	        www.ppn.nhs.uk/midlands</a:t>
            </a:r>
          </a:p>
        </p:txBody>
      </p:sp>
      <p:sp>
        <p:nvSpPr>
          <p:cNvPr id="6" name="TextBox 2">
            <a:extLst>
              <a:ext uri="{FF2B5EF4-FFF2-40B4-BE49-F238E27FC236}">
                <a16:creationId xmlns:a16="http://schemas.microsoft.com/office/drawing/2014/main" id="{F60789AB-DABD-A250-4A7F-DF656FA57A95}"/>
              </a:ext>
            </a:extLst>
          </p:cNvPr>
          <p:cNvSpPr txBox="1"/>
          <p:nvPr/>
        </p:nvSpPr>
        <p:spPr>
          <a:xfrm>
            <a:off x="265924" y="2247528"/>
            <a:ext cx="11702724" cy="1436124"/>
          </a:xfrm>
          <a:prstGeom prst="rect">
            <a:avLst/>
          </a:prstGeom>
          <a:noFill/>
        </p:spPr>
        <p:txBody>
          <a:bodyPr wrap="square" lIns="121819" tIns="60909" rIns="121819" bIns="60909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77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333" b="1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Communities of Practice</a:t>
            </a:r>
          </a:p>
          <a:p>
            <a:pPr marL="0" marR="0" lvl="0" indent="0" algn="ctr" defTabSz="12177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Where are we now, and where are we going? </a:t>
            </a:r>
          </a:p>
        </p:txBody>
      </p:sp>
      <p:pic>
        <p:nvPicPr>
          <p:cNvPr id="8" name="Picture 7" descr="A purple balloon with stars and a purple balloon&#10;&#10;Description automatically generated">
            <a:extLst>
              <a:ext uri="{FF2B5EF4-FFF2-40B4-BE49-F238E27FC236}">
                <a16:creationId xmlns:a16="http://schemas.microsoft.com/office/drawing/2014/main" id="{52CD1CBF-A6D3-1827-3D6A-929768BE5E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6448" y="179327"/>
            <a:ext cx="2587369" cy="1373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7542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Content Placeholder 20">
            <a:extLst>
              <a:ext uri="{FF2B5EF4-FFF2-40B4-BE49-F238E27FC236}">
                <a16:creationId xmlns:a16="http://schemas.microsoft.com/office/drawing/2014/main" id="{A11BFBF1-58CC-43A2-BA5F-9683F8CE7D2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28497" y="438485"/>
          <a:ext cx="11335006" cy="64195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4" name="Picture 13" descr="A logo with purple and white figures&#10;&#10;Description automatically generated">
            <a:extLst>
              <a:ext uri="{FF2B5EF4-FFF2-40B4-BE49-F238E27FC236}">
                <a16:creationId xmlns:a16="http://schemas.microsoft.com/office/drawing/2014/main" id="{0B1DEF81-5E94-7258-AB79-FD111E439A6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85" y="267035"/>
            <a:ext cx="1696830" cy="81188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3BEBFD62-9BAE-FEA0-BC8F-9F7888C2DFC9}"/>
              </a:ext>
            </a:extLst>
          </p:cNvPr>
          <p:cNvSpPr txBox="1"/>
          <p:nvPr/>
        </p:nvSpPr>
        <p:spPr>
          <a:xfrm>
            <a:off x="2584882" y="471293"/>
            <a:ext cx="7022236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>
                <a:ln>
                  <a:noFill/>
                </a:ln>
                <a:solidFill>
                  <a:srgbClr val="54318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Communities of Practice</a:t>
            </a:r>
          </a:p>
        </p:txBody>
      </p:sp>
      <p:pic>
        <p:nvPicPr>
          <p:cNvPr id="2" name="Picture 1" descr="A purple balloon with stars and a purple balloon&#10;&#10;Description automatically generated">
            <a:extLst>
              <a:ext uri="{FF2B5EF4-FFF2-40B4-BE49-F238E27FC236}">
                <a16:creationId xmlns:a16="http://schemas.microsoft.com/office/drawing/2014/main" id="{10153D37-49F5-B2D1-0B1B-751DA110836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6448" y="179327"/>
            <a:ext cx="2587369" cy="137320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05F14F6-8AF6-D3CE-5079-2670C2E65D58}"/>
              </a:ext>
            </a:extLst>
          </p:cNvPr>
          <p:cNvSpPr txBox="1"/>
          <p:nvPr/>
        </p:nvSpPr>
        <p:spPr>
          <a:xfrm>
            <a:off x="308641" y="6117301"/>
            <a:ext cx="11617291" cy="369209"/>
          </a:xfrm>
          <a:prstGeom prst="rect">
            <a:avLst/>
          </a:prstGeom>
          <a:noFill/>
        </p:spPr>
        <p:txBody>
          <a:bodyPr wrap="square" lIns="121797" tIns="60899" rIns="121797" bIns="60899" rtlCol="0">
            <a:spAutoFit/>
          </a:bodyPr>
          <a:lstStyle/>
          <a:p>
            <a:pPr marL="0" marR="0" lvl="0" indent="0" algn="l" defTabSz="12177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@PPNMidlands		             bsmhft.ppnmidlands@nhs.net 	        	        www.ppn.nhs.uk/midlands</a:t>
            </a:r>
          </a:p>
        </p:txBody>
      </p:sp>
    </p:spTree>
    <p:extLst>
      <p:ext uri="{BB962C8B-B14F-4D97-AF65-F5344CB8AC3E}">
        <p14:creationId xmlns:p14="http://schemas.microsoft.com/office/powerpoint/2010/main" val="32626194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logo with purple and white figures&#10;&#10;Description automatically generated">
            <a:extLst>
              <a:ext uri="{FF2B5EF4-FFF2-40B4-BE49-F238E27FC236}">
                <a16:creationId xmlns:a16="http://schemas.microsoft.com/office/drawing/2014/main" id="{0B1DEF81-5E94-7258-AB79-FD111E439A6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85" y="267035"/>
            <a:ext cx="1696830" cy="81188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3BEBFD62-9BAE-FEA0-BC8F-9F7888C2DFC9}"/>
              </a:ext>
            </a:extLst>
          </p:cNvPr>
          <p:cNvSpPr txBox="1"/>
          <p:nvPr/>
        </p:nvSpPr>
        <p:spPr>
          <a:xfrm>
            <a:off x="2584882" y="471293"/>
            <a:ext cx="7022236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>
                <a:ln>
                  <a:noFill/>
                </a:ln>
                <a:solidFill>
                  <a:srgbClr val="54318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Discussion</a:t>
            </a:r>
          </a:p>
        </p:txBody>
      </p:sp>
      <p:pic>
        <p:nvPicPr>
          <p:cNvPr id="2" name="Picture 1" descr="A purple balloon with stars and a purple balloon&#10;&#10;Description automatically generated">
            <a:extLst>
              <a:ext uri="{FF2B5EF4-FFF2-40B4-BE49-F238E27FC236}">
                <a16:creationId xmlns:a16="http://schemas.microsoft.com/office/drawing/2014/main" id="{10153D37-49F5-B2D1-0B1B-751DA110836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6448" y="179327"/>
            <a:ext cx="2587369" cy="137320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05F14F6-8AF6-D3CE-5079-2670C2E65D58}"/>
              </a:ext>
            </a:extLst>
          </p:cNvPr>
          <p:cNvSpPr txBox="1"/>
          <p:nvPr/>
        </p:nvSpPr>
        <p:spPr>
          <a:xfrm>
            <a:off x="308641" y="6117301"/>
            <a:ext cx="11617291" cy="369209"/>
          </a:xfrm>
          <a:prstGeom prst="rect">
            <a:avLst/>
          </a:prstGeom>
          <a:noFill/>
        </p:spPr>
        <p:txBody>
          <a:bodyPr wrap="square" lIns="121797" tIns="60899" rIns="121797" bIns="60899" rtlCol="0">
            <a:spAutoFit/>
          </a:bodyPr>
          <a:lstStyle/>
          <a:p>
            <a:pPr marL="0" marR="0" lvl="0" indent="0" algn="l" defTabSz="12177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@PPNMidlands		             bsmhft.ppnmidlands@nhs.net 	        	        www.ppn.nhs.uk/midlands</a:t>
            </a:r>
          </a:p>
        </p:txBody>
      </p:sp>
      <p:graphicFrame>
        <p:nvGraphicFramePr>
          <p:cNvPr id="32" name="Content Placeholder 4">
            <a:extLst>
              <a:ext uri="{FF2B5EF4-FFF2-40B4-BE49-F238E27FC236}">
                <a16:creationId xmlns:a16="http://schemas.microsoft.com/office/drawing/2014/main" id="{43B25B59-75A7-99DB-13B4-65E41853ABDA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674951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02382534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NHSE Branding 2024">
  <a:themeElements>
    <a:clrScheme name="Custom 2">
      <a:dk1>
        <a:srgbClr val="FFFFFF"/>
      </a:dk1>
      <a:lt1>
        <a:srgbClr val="231F20"/>
      </a:lt1>
      <a:dk2>
        <a:srgbClr val="005EB8"/>
      </a:dk2>
      <a:lt2>
        <a:srgbClr val="F4F6F8"/>
      </a:lt2>
      <a:accent1>
        <a:srgbClr val="003087"/>
      </a:accent1>
      <a:accent2>
        <a:srgbClr val="768692"/>
      </a:accent2>
      <a:accent3>
        <a:srgbClr val="C7CED3"/>
      </a:accent3>
      <a:accent4>
        <a:srgbClr val="99DDEB"/>
      </a:accent4>
      <a:accent5>
        <a:srgbClr val="80D2CC"/>
      </a:accent5>
      <a:accent6>
        <a:srgbClr val="425563"/>
      </a:accent6>
      <a:hlink>
        <a:srgbClr val="005EB8"/>
      </a:hlink>
      <a:folHlink>
        <a:srgbClr val="00308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HSE Branding 2024" id="{D02132D4-FE73-4FE7-82CB-881CF46B748D}" vid="{E03E37FB-2209-4FFD-BCF1-656B976B8261}"/>
    </a:ext>
  </a:extLst>
</a:theme>
</file>

<file path=ppt/theme/theme3.xml><?xml version="1.0" encoding="utf-8"?>
<a:theme xmlns:a="http://schemas.openxmlformats.org/drawingml/2006/main" name="NHSD-Refresh-Theme-NOV1120B">
  <a:themeElements>
    <a:clrScheme name="Custom 2">
      <a:dk1>
        <a:srgbClr val="FFFFFF"/>
      </a:dk1>
      <a:lt1>
        <a:srgbClr val="231F20"/>
      </a:lt1>
      <a:dk2>
        <a:srgbClr val="005EB8"/>
      </a:dk2>
      <a:lt2>
        <a:srgbClr val="F4F6F8"/>
      </a:lt2>
      <a:accent1>
        <a:srgbClr val="003087"/>
      </a:accent1>
      <a:accent2>
        <a:srgbClr val="768692"/>
      </a:accent2>
      <a:accent3>
        <a:srgbClr val="C7CED3"/>
      </a:accent3>
      <a:accent4>
        <a:srgbClr val="99DDEB"/>
      </a:accent4>
      <a:accent5>
        <a:srgbClr val="80D2CC"/>
      </a:accent5>
      <a:accent6>
        <a:srgbClr val="425563"/>
      </a:accent6>
      <a:hlink>
        <a:srgbClr val="005EB8"/>
      </a:hlink>
      <a:folHlink>
        <a:srgbClr val="00308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HSD-PPT-Template-Refresh_NOV2020-B" id="{06B772CD-B1AE-2743-BE7F-0BA8B46714EA}" vid="{16F65E12-3586-BC44-90B1-43C17D38503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640</Words>
  <Application>Microsoft Office PowerPoint</Application>
  <PresentationFormat>Widescreen</PresentationFormat>
  <Paragraphs>113</Paragraphs>
  <Slides>11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Aptos</vt:lpstr>
      <vt:lpstr>Arial</vt:lpstr>
      <vt:lpstr>Calibri</vt:lpstr>
      <vt:lpstr>Calibri Light</vt:lpstr>
      <vt:lpstr>Wingdings</vt:lpstr>
      <vt:lpstr>1_Office Theme</vt:lpstr>
      <vt:lpstr>NHSE Branding 2024</vt:lpstr>
      <vt:lpstr>NHSD-Refresh-Theme-NOV1120B</vt:lpstr>
      <vt:lpstr>PowerPoint Presentation</vt:lpstr>
      <vt:lpstr>PowerPoint Presentation</vt:lpstr>
      <vt:lpstr>PowerPoint Presentation</vt:lpstr>
      <vt:lpstr>PowerPoint Presentation</vt:lpstr>
      <vt:lpstr>National Context / Discussion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Molly Simpson</dc:creator>
  <cp:lastModifiedBy>Molly Simpson</cp:lastModifiedBy>
  <cp:revision>1</cp:revision>
  <dcterms:created xsi:type="dcterms:W3CDTF">2024-10-09T10:26:55Z</dcterms:created>
  <dcterms:modified xsi:type="dcterms:W3CDTF">2024-10-09T10:28:38Z</dcterms:modified>
</cp:coreProperties>
</file>