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67" r:id="rId4"/>
    <p:sldId id="294" r:id="rId5"/>
    <p:sldId id="295" r:id="rId6"/>
    <p:sldId id="296" r:id="rId7"/>
    <p:sldId id="289" r:id="rId8"/>
    <p:sldId id="268" r:id="rId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8C499-2025-2B68-40ED-BD00C0C74FCF}" v="1791" dt="2025-11-12T11:41:50.384"/>
    <p1510:client id="{2ED312A7-84FD-3E5B-2522-7E3D9AB2F0FC}" v="132" dt="2025-11-12T12:02:46.441"/>
    <p1510:client id="{41455AA2-E157-85FC-D7A2-D0B596188DB6}" v="3888" dt="2025-11-11T17:02:56.132"/>
    <p1510:client id="{A88DA192-3F46-7607-0D2D-DDAE3AE9F0B6}" v="126" dt="2025-11-11T14:15:03.112"/>
    <p1510:client id="{EA4133BF-BD03-FAB2-DA8D-49E4A4122970}" v="811" dt="2025-11-12T21:30:52.083"/>
    <p1510:client id="{FF1FF2C1-1379-D914-E73F-7DE69AEF8EDC}" v="879" dt="2025-11-12T22:05:05.7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lie Jacques" userId="S::kellie.jacques@northumbria.ac.uk::07872bce-677b-46f7-bec2-6c0bffc26858" providerId="AD" clId="Web-{FF1FF2C1-1379-D914-E73F-7DE69AEF8EDC}"/>
    <pc:docChg chg="addSld delSld modSld">
      <pc:chgData name="Kellie Jacques" userId="S::kellie.jacques@northumbria.ac.uk::07872bce-677b-46f7-bec2-6c0bffc26858" providerId="AD" clId="Web-{FF1FF2C1-1379-D914-E73F-7DE69AEF8EDC}" dt="2025-11-12T22:05:05.764" v="534" actId="1076"/>
      <pc:docMkLst>
        <pc:docMk/>
      </pc:docMkLst>
      <pc:sldChg chg="addSp delSp modSp">
        <pc:chgData name="Kellie Jacques" userId="S::kellie.jacques@northumbria.ac.uk::07872bce-677b-46f7-bec2-6c0bffc26858" providerId="AD" clId="Web-{FF1FF2C1-1379-D914-E73F-7DE69AEF8EDC}" dt="2025-11-12T22:05:05.764" v="534" actId="1076"/>
        <pc:sldMkLst>
          <pc:docMk/>
          <pc:sldMk cId="1679533521" sldId="267"/>
        </pc:sldMkLst>
        <pc:spChg chg="add del mod">
          <ac:chgData name="Kellie Jacques" userId="S::kellie.jacques@northumbria.ac.uk::07872bce-677b-46f7-bec2-6c0bffc26858" providerId="AD" clId="Web-{FF1FF2C1-1379-D914-E73F-7DE69AEF8EDC}" dt="2025-11-12T21:52:05.456" v="189"/>
          <ac:spMkLst>
            <pc:docMk/>
            <pc:sldMk cId="1679533521" sldId="267"/>
            <ac:spMk id="2" creationId="{78B606F1-9C50-EA2A-3CE1-E5B121CD8608}"/>
          </ac:spMkLst>
        </pc:spChg>
        <pc:spChg chg="del mod">
          <ac:chgData name="Kellie Jacques" userId="S::kellie.jacques@northumbria.ac.uk::07872bce-677b-46f7-bec2-6c0bffc26858" providerId="AD" clId="Web-{FF1FF2C1-1379-D914-E73F-7DE69AEF8EDC}" dt="2025-11-12T21:54:06.980" v="251"/>
          <ac:spMkLst>
            <pc:docMk/>
            <pc:sldMk cId="1679533521" sldId="267"/>
            <ac:spMk id="3" creationId="{3469FBCE-EA60-E759-32F8-670CFBD006C1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2:05:01.920" v="533" actId="1076"/>
          <ac:spMkLst>
            <pc:docMk/>
            <pc:sldMk cId="1679533521" sldId="267"/>
            <ac:spMk id="5" creationId="{DBC6F949-E494-48AE-B051-937C0776CA58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1:49:36.037" v="135" actId="20577"/>
          <ac:spMkLst>
            <pc:docMk/>
            <pc:sldMk cId="1679533521" sldId="267"/>
            <ac:spMk id="10" creationId="{4EE76ABC-89AD-773D-C106-8209DE1DEFF2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2:05:05.764" v="534" actId="1076"/>
          <ac:spMkLst>
            <pc:docMk/>
            <pc:sldMk cId="1679533521" sldId="267"/>
            <ac:spMk id="11" creationId="{420BAB5E-CB62-42AD-EC57-E0A23FB5BCC8}"/>
          </ac:spMkLst>
        </pc:spChg>
      </pc:sldChg>
      <pc:sldChg chg="modSp">
        <pc:chgData name="Kellie Jacques" userId="S::kellie.jacques@northumbria.ac.uk::07872bce-677b-46f7-bec2-6c0bffc26858" providerId="AD" clId="Web-{FF1FF2C1-1379-D914-E73F-7DE69AEF8EDC}" dt="2025-11-12T21:47:03.769" v="88" actId="14100"/>
        <pc:sldMkLst>
          <pc:docMk/>
          <pc:sldMk cId="3472492375" sldId="269"/>
        </pc:sldMkLst>
        <pc:spChg chg="mod">
          <ac:chgData name="Kellie Jacques" userId="S::kellie.jacques@northumbria.ac.uk::07872bce-677b-46f7-bec2-6c0bffc26858" providerId="AD" clId="Web-{FF1FF2C1-1379-D914-E73F-7DE69AEF8EDC}" dt="2025-11-12T21:47:03.769" v="88" actId="14100"/>
          <ac:spMkLst>
            <pc:docMk/>
            <pc:sldMk cId="3472492375" sldId="269"/>
            <ac:spMk id="9" creationId="{0A510117-7293-4773-EA5A-0B34A0EB3012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1:44:44.642" v="45" actId="20577"/>
          <ac:spMkLst>
            <pc:docMk/>
            <pc:sldMk cId="3472492375" sldId="269"/>
            <ac:spMk id="13" creationId="{CD1BEB7C-F6B6-BE2B-A105-D457B0CD35EC}"/>
          </ac:spMkLst>
        </pc:spChg>
      </pc:sldChg>
      <pc:sldChg chg="del">
        <pc:chgData name="Kellie Jacques" userId="S::kellie.jacques@northumbria.ac.uk::07872bce-677b-46f7-bec2-6c0bffc26858" providerId="AD" clId="Web-{FF1FF2C1-1379-D914-E73F-7DE69AEF8EDC}" dt="2025-11-12T21:42:30.405" v="20"/>
        <pc:sldMkLst>
          <pc:docMk/>
          <pc:sldMk cId="3693990902" sldId="272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21"/>
        <pc:sldMkLst>
          <pc:docMk/>
          <pc:sldMk cId="3852640978" sldId="273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15"/>
        <pc:sldMkLst>
          <pc:docMk/>
          <pc:sldMk cId="3834106551" sldId="274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3"/>
        <pc:sldMkLst>
          <pc:docMk/>
          <pc:sldMk cId="1543506147" sldId="275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18"/>
        <pc:sldMkLst>
          <pc:docMk/>
          <pc:sldMk cId="4108260262" sldId="276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17"/>
        <pc:sldMkLst>
          <pc:docMk/>
          <pc:sldMk cId="2324082201" sldId="278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16"/>
        <pc:sldMkLst>
          <pc:docMk/>
          <pc:sldMk cId="2743989891" sldId="279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5"/>
        <pc:sldMkLst>
          <pc:docMk/>
          <pc:sldMk cId="2765101869" sldId="280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6"/>
        <pc:sldMkLst>
          <pc:docMk/>
          <pc:sldMk cId="1186482235" sldId="282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7"/>
        <pc:sldMkLst>
          <pc:docMk/>
          <pc:sldMk cId="3066951448" sldId="283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4"/>
        <pc:sldMkLst>
          <pc:docMk/>
          <pc:sldMk cId="849798756" sldId="284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9"/>
        <pc:sldMkLst>
          <pc:docMk/>
          <pc:sldMk cId="2821415026" sldId="285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19"/>
        <pc:sldMkLst>
          <pc:docMk/>
          <pc:sldMk cId="2700133463" sldId="286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1"/>
        <pc:sldMkLst>
          <pc:docMk/>
          <pc:sldMk cId="4052672935" sldId="287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89" v="8"/>
        <pc:sldMkLst>
          <pc:docMk/>
          <pc:sldMk cId="3034757503" sldId="288"/>
        </pc:sldMkLst>
      </pc:sldChg>
      <pc:sldChg chg="modSp add del replId">
        <pc:chgData name="Kellie Jacques" userId="S::kellie.jacques@northumbria.ac.uk::07872bce-677b-46f7-bec2-6c0bffc26858" providerId="AD" clId="Web-{FF1FF2C1-1379-D914-E73F-7DE69AEF8EDC}" dt="2025-11-12T21:58:52.382" v="365"/>
        <pc:sldMkLst>
          <pc:docMk/>
          <pc:sldMk cId="2813861919" sldId="290"/>
        </pc:sldMkLst>
        <pc:spChg chg="mod">
          <ac:chgData name="Kellie Jacques" userId="S::kellie.jacques@northumbria.ac.uk::07872bce-677b-46f7-bec2-6c0bffc26858" providerId="AD" clId="Web-{FF1FF2C1-1379-D914-E73F-7DE69AEF8EDC}" dt="2025-11-12T21:43:58.313" v="28" actId="20577"/>
          <ac:spMkLst>
            <pc:docMk/>
            <pc:sldMk cId="2813861919" sldId="290"/>
            <ac:spMk id="11" creationId="{54742F5C-A82D-A748-840B-E8CDD76FA462}"/>
          </ac:spMkLst>
        </pc:spChg>
      </pc:sldChg>
      <pc:sldChg chg="del">
        <pc:chgData name="Kellie Jacques" userId="S::kellie.jacques@northumbria.ac.uk::07872bce-677b-46f7-bec2-6c0bffc26858" providerId="AD" clId="Web-{FF1FF2C1-1379-D914-E73F-7DE69AEF8EDC}" dt="2025-11-12T21:42:30.389" v="2"/>
        <pc:sldMkLst>
          <pc:docMk/>
          <pc:sldMk cId="3155086517" sldId="290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373" v="0"/>
        <pc:sldMkLst>
          <pc:docMk/>
          <pc:sldMk cId="600847717" sldId="291"/>
        </pc:sldMkLst>
      </pc:sldChg>
      <pc:sldChg chg="modSp add del replId">
        <pc:chgData name="Kellie Jacques" userId="S::kellie.jacques@northumbria.ac.uk::07872bce-677b-46f7-bec2-6c0bffc26858" providerId="AD" clId="Web-{FF1FF2C1-1379-D914-E73F-7DE69AEF8EDC}" dt="2025-11-12T22:00:44.275" v="438"/>
        <pc:sldMkLst>
          <pc:docMk/>
          <pc:sldMk cId="2934169786" sldId="291"/>
        </pc:sldMkLst>
        <pc:spChg chg="mod">
          <ac:chgData name="Kellie Jacques" userId="S::kellie.jacques@northumbria.ac.uk::07872bce-677b-46f7-bec2-6c0bffc26858" providerId="AD" clId="Web-{FF1FF2C1-1379-D914-E73F-7DE69AEF8EDC}" dt="2025-11-12T21:44:25.469" v="34" actId="20577"/>
          <ac:spMkLst>
            <pc:docMk/>
            <pc:sldMk cId="2934169786" sldId="291"/>
            <ac:spMk id="11" creationId="{B0B0FE42-80E5-3953-8704-611F81EB9C01}"/>
          </ac:spMkLst>
        </pc:spChg>
      </pc:sldChg>
      <pc:sldChg chg="new del">
        <pc:chgData name="Kellie Jacques" userId="S::kellie.jacques@northumbria.ac.uk::07872bce-677b-46f7-bec2-6c0bffc26858" providerId="AD" clId="Web-{FF1FF2C1-1379-D914-E73F-7DE69AEF8EDC}" dt="2025-11-12T21:44:02.032" v="30"/>
        <pc:sldMkLst>
          <pc:docMk/>
          <pc:sldMk cId="3390293088" sldId="291"/>
        </pc:sldMkLst>
      </pc:sldChg>
      <pc:sldChg chg="del">
        <pc:chgData name="Kellie Jacques" userId="S::kellie.jacques@northumbria.ac.uk::07872bce-677b-46f7-bec2-6c0bffc26858" providerId="AD" clId="Web-{FF1FF2C1-1379-D914-E73F-7DE69AEF8EDC}" dt="2025-11-12T21:42:30.405" v="14"/>
        <pc:sldMkLst>
          <pc:docMk/>
          <pc:sldMk cId="233961663" sldId="292"/>
        </pc:sldMkLst>
      </pc:sldChg>
      <pc:sldChg chg="modSp add del replId">
        <pc:chgData name="Kellie Jacques" userId="S::kellie.jacques@northumbria.ac.uk::07872bce-677b-46f7-bec2-6c0bffc26858" providerId="AD" clId="Web-{FF1FF2C1-1379-D914-E73F-7DE69AEF8EDC}" dt="2025-11-12T22:04:41.967" v="529"/>
        <pc:sldMkLst>
          <pc:docMk/>
          <pc:sldMk cId="427686435" sldId="292"/>
        </pc:sldMkLst>
        <pc:spChg chg="mod">
          <ac:chgData name="Kellie Jacques" userId="S::kellie.jacques@northumbria.ac.uk::07872bce-677b-46f7-bec2-6c0bffc26858" providerId="AD" clId="Web-{FF1FF2C1-1379-D914-E73F-7DE69AEF8EDC}" dt="2025-11-12T21:44:33.282" v="38" actId="20577"/>
          <ac:spMkLst>
            <pc:docMk/>
            <pc:sldMk cId="427686435" sldId="292"/>
            <ac:spMk id="11" creationId="{6F082406-3AEA-2DA2-8D71-40758C247417}"/>
          </ac:spMkLst>
        </pc:spChg>
      </pc:sldChg>
      <pc:sldChg chg="add del">
        <pc:chgData name="Kellie Jacques" userId="S::kellie.jacques@northumbria.ac.uk::07872bce-677b-46f7-bec2-6c0bffc26858" providerId="AD" clId="Web-{FF1FF2C1-1379-D914-E73F-7DE69AEF8EDC}" dt="2025-11-12T21:57:01.394" v="295"/>
        <pc:sldMkLst>
          <pc:docMk/>
          <pc:sldMk cId="4220971709" sldId="293"/>
        </pc:sldMkLst>
      </pc:sldChg>
      <pc:sldChg chg="delSp modSp add replId">
        <pc:chgData name="Kellie Jacques" userId="S::kellie.jacques@northumbria.ac.uk::07872bce-677b-46f7-bec2-6c0bffc26858" providerId="AD" clId="Web-{FF1FF2C1-1379-D914-E73F-7DE69AEF8EDC}" dt="2025-11-12T22:04:54.030" v="531" actId="1076"/>
        <pc:sldMkLst>
          <pc:docMk/>
          <pc:sldMk cId="614164060" sldId="294"/>
        </pc:sldMkLst>
        <pc:spChg chg="del">
          <ac:chgData name="Kellie Jacques" userId="S::kellie.jacques@northumbria.ac.uk::07872bce-677b-46f7-bec2-6c0bffc26858" providerId="AD" clId="Web-{FF1FF2C1-1379-D914-E73F-7DE69AEF8EDC}" dt="2025-11-12T21:54:11.434" v="252"/>
          <ac:spMkLst>
            <pc:docMk/>
            <pc:sldMk cId="614164060" sldId="294"/>
            <ac:spMk id="3" creationId="{1C3AA007-E917-E411-0D01-DB4B8E3F00D6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1:57:26.051" v="304" actId="20577"/>
          <ac:spMkLst>
            <pc:docMk/>
            <pc:sldMk cId="614164060" sldId="294"/>
            <ac:spMk id="10" creationId="{CD619F03-4593-01C9-F301-C0A929B43035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2:04:54.030" v="531" actId="1076"/>
          <ac:spMkLst>
            <pc:docMk/>
            <pc:sldMk cId="614164060" sldId="294"/>
            <ac:spMk id="11" creationId="{51B7E37F-193B-82F6-AF17-7F18AB4FE742}"/>
          </ac:spMkLst>
        </pc:spChg>
      </pc:sldChg>
      <pc:sldChg chg="del">
        <pc:chgData name="Kellie Jacques" userId="S::kellie.jacques@northumbria.ac.uk::07872bce-677b-46f7-bec2-6c0bffc26858" providerId="AD" clId="Web-{FF1FF2C1-1379-D914-E73F-7DE69AEF8EDC}" dt="2025-11-12T21:42:30.405" v="13"/>
        <pc:sldMkLst>
          <pc:docMk/>
          <pc:sldMk cId="2560987174" sldId="294"/>
        </pc:sldMkLst>
      </pc:sldChg>
      <pc:sldChg chg="modSp add replId">
        <pc:chgData name="Kellie Jacques" userId="S::kellie.jacques@northumbria.ac.uk::07872bce-677b-46f7-bec2-6c0bffc26858" providerId="AD" clId="Web-{FF1FF2C1-1379-D914-E73F-7DE69AEF8EDC}" dt="2025-11-12T21:58:46.616" v="364" actId="20577"/>
        <pc:sldMkLst>
          <pc:docMk/>
          <pc:sldMk cId="1566162201" sldId="295"/>
        </pc:sldMkLst>
        <pc:spChg chg="mod">
          <ac:chgData name="Kellie Jacques" userId="S::kellie.jacques@northumbria.ac.uk::07872bce-677b-46f7-bec2-6c0bffc26858" providerId="AD" clId="Web-{FF1FF2C1-1379-D914-E73F-7DE69AEF8EDC}" dt="2025-11-12T21:57:33.020" v="317" actId="20577"/>
          <ac:spMkLst>
            <pc:docMk/>
            <pc:sldMk cId="1566162201" sldId="295"/>
            <ac:spMk id="10" creationId="{441A5123-7E05-9574-1E86-ED112CA19139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1:58:46.616" v="364" actId="20577"/>
          <ac:spMkLst>
            <pc:docMk/>
            <pc:sldMk cId="1566162201" sldId="295"/>
            <ac:spMk id="11" creationId="{5C40F63D-A189-2568-BEE5-BC8FCF05D0F1}"/>
          </ac:spMkLst>
        </pc:spChg>
      </pc:sldChg>
      <pc:sldChg chg="del">
        <pc:chgData name="Kellie Jacques" userId="S::kellie.jacques@northumbria.ac.uk::07872bce-677b-46f7-bec2-6c0bffc26858" providerId="AD" clId="Web-{FF1FF2C1-1379-D914-E73F-7DE69AEF8EDC}" dt="2025-11-12T21:42:30.405" v="12"/>
        <pc:sldMkLst>
          <pc:docMk/>
          <pc:sldMk cId="3820591730" sldId="295"/>
        </pc:sldMkLst>
      </pc:sldChg>
      <pc:sldChg chg="modSp add replId">
        <pc:chgData name="Kellie Jacques" userId="S::kellie.jacques@northumbria.ac.uk::07872bce-677b-46f7-bec2-6c0bffc26858" providerId="AD" clId="Web-{FF1FF2C1-1379-D914-E73F-7DE69AEF8EDC}" dt="2025-11-12T22:04:30.685" v="527" actId="1076"/>
        <pc:sldMkLst>
          <pc:docMk/>
          <pc:sldMk cId="2381495710" sldId="296"/>
        </pc:sldMkLst>
        <pc:spChg chg="mod">
          <ac:chgData name="Kellie Jacques" userId="S::kellie.jacques@northumbria.ac.uk::07872bce-677b-46f7-bec2-6c0bffc26858" providerId="AD" clId="Web-{FF1FF2C1-1379-D914-E73F-7DE69AEF8EDC}" dt="2025-11-12T21:59:35.258" v="388" actId="20577"/>
          <ac:spMkLst>
            <pc:docMk/>
            <pc:sldMk cId="2381495710" sldId="296"/>
            <ac:spMk id="10" creationId="{57E0180A-EF6B-6FE7-3C4D-BF44D8FA2F55}"/>
          </ac:spMkLst>
        </pc:spChg>
        <pc:spChg chg="mod">
          <ac:chgData name="Kellie Jacques" userId="S::kellie.jacques@northumbria.ac.uk::07872bce-677b-46f7-bec2-6c0bffc26858" providerId="AD" clId="Web-{FF1FF2C1-1379-D914-E73F-7DE69AEF8EDC}" dt="2025-11-12T22:04:30.685" v="527" actId="1076"/>
          <ac:spMkLst>
            <pc:docMk/>
            <pc:sldMk cId="2381495710" sldId="296"/>
            <ac:spMk id="11" creationId="{57E55290-BEF3-0F6A-8839-136EF8C80FE8}"/>
          </ac:spMkLst>
        </pc:spChg>
      </pc:sldChg>
      <pc:sldChg chg="del">
        <pc:chgData name="Kellie Jacques" userId="S::kellie.jacques@northumbria.ac.uk::07872bce-677b-46f7-bec2-6c0bffc26858" providerId="AD" clId="Web-{FF1FF2C1-1379-D914-E73F-7DE69AEF8EDC}" dt="2025-11-12T21:42:30.389" v="11"/>
        <pc:sldMkLst>
          <pc:docMk/>
          <pc:sldMk cId="3891862809" sldId="296"/>
        </pc:sldMkLst>
      </pc:sldChg>
      <pc:sldChg chg="modSp add del replId">
        <pc:chgData name="Kellie Jacques" userId="S::kellie.jacques@northumbria.ac.uk::07872bce-677b-46f7-bec2-6c0bffc26858" providerId="AD" clId="Web-{FF1FF2C1-1379-D914-E73F-7DE69AEF8EDC}" dt="2025-11-12T22:04:44.514" v="530"/>
        <pc:sldMkLst>
          <pc:docMk/>
          <pc:sldMk cId="2854421799" sldId="297"/>
        </pc:sldMkLst>
        <pc:spChg chg="mod">
          <ac:chgData name="Kellie Jacques" userId="S::kellie.jacques@northumbria.ac.uk::07872bce-677b-46f7-bec2-6c0bffc26858" providerId="AD" clId="Web-{FF1FF2C1-1379-D914-E73F-7DE69AEF8EDC}" dt="2025-11-12T22:04:38.748" v="528" actId="1076"/>
          <ac:spMkLst>
            <pc:docMk/>
            <pc:sldMk cId="2854421799" sldId="297"/>
            <ac:spMk id="11" creationId="{BDC67E56-705D-99AE-A560-645657A94BFC}"/>
          </ac:spMkLst>
        </pc:spChg>
      </pc:sldChg>
      <pc:sldChg chg="del">
        <pc:chgData name="Kellie Jacques" userId="S::kellie.jacques@northumbria.ac.uk::07872bce-677b-46f7-bec2-6c0bffc26858" providerId="AD" clId="Web-{FF1FF2C1-1379-D914-E73F-7DE69AEF8EDC}" dt="2025-11-12T21:42:30.389" v="10"/>
        <pc:sldMkLst>
          <pc:docMk/>
          <pc:sldMk cId="4044907628" sldId="29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12/11/2025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ppn.nhs.uk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1761" y="155833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ea typeface="Calibri"/>
              <a:cs typeface="Calibri"/>
            </a:endParaRPr>
          </a:p>
        </p:txBody>
      </p:sp>
      <p:pic>
        <p:nvPicPr>
          <p:cNvPr id="8" name="Picture 7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2865F2DE-2609-94B7-F01B-71ACE7952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450" y="962269"/>
            <a:ext cx="8801100" cy="4953000"/>
          </a:xfrm>
          <a:prstGeom prst="rect">
            <a:avLst/>
          </a:prstGeom>
        </p:spPr>
      </p:pic>
      <p:pic>
        <p:nvPicPr>
          <p:cNvPr id="6" name="Picture 2" descr="Gantry 5">
            <a:extLst>
              <a:ext uri="{FF2B5EF4-FFF2-40B4-BE49-F238E27FC236}">
                <a16:creationId xmlns:a16="http://schemas.microsoft.com/office/drawing/2014/main" id="{5C3E3086-7689-44BA-AF3B-BF2688EA6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5" y="217477"/>
            <a:ext cx="2060332" cy="98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white logo&#10;&#10;Description automatically generated">
            <a:extLst>
              <a:ext uri="{FF2B5EF4-FFF2-40B4-BE49-F238E27FC236}">
                <a16:creationId xmlns:a16="http://schemas.microsoft.com/office/drawing/2014/main" id="{BB888DDE-8387-A082-B9AE-64129B5886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265" y="381920"/>
            <a:ext cx="1430238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22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1761" y="186809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Gantry 5">
            <a:extLst>
              <a:ext uri="{FF2B5EF4-FFF2-40B4-BE49-F238E27FC236}">
                <a16:creationId xmlns:a16="http://schemas.microsoft.com/office/drawing/2014/main" id="{5C3E3086-7689-44BA-AF3B-BF2688EA6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5" y="217477"/>
            <a:ext cx="2060332" cy="98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3A5DB04-1901-4599-988D-064C1AD37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85" y="5038884"/>
            <a:ext cx="2640117" cy="1528489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8FC982B-10D7-4D7D-9959-9006ABC0B93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135" y="5220960"/>
            <a:ext cx="1440180" cy="1367155"/>
          </a:xfrm>
          <a:prstGeom prst="rect">
            <a:avLst/>
          </a:prstGeom>
        </p:spPr>
      </p:pic>
      <p:pic>
        <p:nvPicPr>
          <p:cNvPr id="12" name="Picture 11" descr="A blue and white logo&#10;&#10;Description automatically generated">
            <a:extLst>
              <a:ext uri="{FF2B5EF4-FFF2-40B4-BE49-F238E27FC236}">
                <a16:creationId xmlns:a16="http://schemas.microsoft.com/office/drawing/2014/main" id="{BB888DDE-8387-A082-B9AE-64129B588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265" y="381920"/>
            <a:ext cx="1430238" cy="57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510117-7293-4773-EA5A-0B34A0EB3012}"/>
              </a:ext>
            </a:extLst>
          </p:cNvPr>
          <p:cNvSpPr txBox="1"/>
          <p:nvPr/>
        </p:nvSpPr>
        <p:spPr>
          <a:xfrm>
            <a:off x="1198756" y="1535870"/>
            <a:ext cx="9843969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i="1" dirty="0">
                <a:solidFill>
                  <a:srgbClr val="54318F"/>
                </a:solidFill>
                <a:ea typeface="+mn-lt"/>
                <a:cs typeface="+mn-lt"/>
              </a:rPr>
              <a:t>The Role of Parent Carer Peer Support Workers in CYP Mental Health Services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1BEB7C-F6B6-BE2B-A105-D457B0CD35EC}"/>
              </a:ext>
            </a:extLst>
          </p:cNvPr>
          <p:cNvSpPr txBox="1"/>
          <p:nvPr/>
        </p:nvSpPr>
        <p:spPr>
          <a:xfrm>
            <a:off x="1986742" y="3649413"/>
            <a:ext cx="823090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Arial"/>
                <a:cs typeface="Arial"/>
              </a:rPr>
              <a:t>Clare Devanney-Glynn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49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E76ABC-89AD-773D-C106-8209DE1DEFF2}"/>
              </a:ext>
            </a:extLst>
          </p:cNvPr>
          <p:cNvSpPr txBox="1"/>
          <p:nvPr/>
        </p:nvSpPr>
        <p:spPr>
          <a:xfrm>
            <a:off x="357051" y="531223"/>
            <a:ext cx="1092054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>
                <a:solidFill>
                  <a:srgbClr val="54318F"/>
                </a:solidFill>
                <a:latin typeface="Aptos"/>
                <a:cs typeface="Arial"/>
              </a:rPr>
              <a:t>The Parent</a:t>
            </a:r>
            <a:r>
              <a:rPr lang="en-GB" sz="3600" b="1" dirty="0">
                <a:solidFill>
                  <a:srgbClr val="54318F"/>
                </a:solidFill>
                <a:ea typeface="+mn-lt"/>
                <a:cs typeface="+mn-lt"/>
              </a:rPr>
              <a:t> Carer Peer Support Worker Role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BAB5E-CB62-42AD-EC57-E0A23FB5BCC8}"/>
              </a:ext>
            </a:extLst>
          </p:cNvPr>
          <p:cNvSpPr txBox="1"/>
          <p:nvPr/>
        </p:nvSpPr>
        <p:spPr>
          <a:xfrm>
            <a:off x="357051" y="1925180"/>
            <a:ext cx="10267406" cy="40216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latin typeface="Aptos"/>
                <a:ea typeface="+mn-lt"/>
                <a:cs typeface="Times New Roman"/>
              </a:rPr>
              <a:t>A Parent Carer Peer Support Worker (PCPSW) in children’s mental health services uses their own lived experience of supporting a child with emotional or mental health difficulties to help other parents and carers who are navigating similar challenges.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endParaRPr lang="en-GB" sz="1100" dirty="0">
              <a:latin typeface="Aptos"/>
              <a:ea typeface="+mn-lt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latin typeface="Aptos"/>
                <a:ea typeface="+mn-lt"/>
                <a:cs typeface="Times New Roman"/>
              </a:rPr>
              <a:t>They provide parents and carers with: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r>
              <a:rPr lang="en-GB" sz="2400" dirty="0">
                <a:latin typeface="Aptos"/>
                <a:ea typeface="+mn-lt"/>
                <a:cs typeface="Times New Roman"/>
              </a:rPr>
              <a:t>Emotional support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r>
              <a:rPr lang="en-GB" sz="2400" dirty="0">
                <a:latin typeface="Aptos"/>
                <a:ea typeface="+mn-lt"/>
                <a:cs typeface="Times New Roman"/>
              </a:rPr>
              <a:t>Information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r>
              <a:rPr lang="en-GB" sz="2400" dirty="0">
                <a:latin typeface="Aptos"/>
                <a:ea typeface="+mn-lt"/>
                <a:cs typeface="Times New Roman"/>
              </a:rPr>
              <a:t>Empowerment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</a:pPr>
            <a:endParaRPr lang="en-GB" sz="2400" dirty="0">
              <a:ea typeface="+mn-lt"/>
              <a:cs typeface="Times New Roman"/>
            </a:endParaRPr>
          </a:p>
        </p:txBody>
      </p:sp>
      <p:pic>
        <p:nvPicPr>
          <p:cNvPr id="7" name="Picture 6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91873BA0-9847-CDC6-1347-E089F3EE8C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37" r="309" b="12598"/>
          <a:stretch>
            <a:fillRect/>
          </a:stretch>
        </p:blipFill>
        <p:spPr>
          <a:xfrm>
            <a:off x="9422911" y="247742"/>
            <a:ext cx="2590786" cy="106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33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BF9E7-82C5-651D-816F-259F7AFBF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2F4C38E-A346-FE72-541E-3F1D2C6288A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1B12D9-2B7A-835A-E096-4D235D5CE4FF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619F03-4593-01C9-F301-C0A929B43035}"/>
              </a:ext>
            </a:extLst>
          </p:cNvPr>
          <p:cNvSpPr txBox="1"/>
          <p:nvPr/>
        </p:nvSpPr>
        <p:spPr>
          <a:xfrm>
            <a:off x="357051" y="531223"/>
            <a:ext cx="1092054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>
                <a:solidFill>
                  <a:srgbClr val="54318F"/>
                </a:solidFill>
                <a:latin typeface="Aptos"/>
                <a:cs typeface="Arial"/>
              </a:rPr>
              <a:t>The Parent Carer Peer Support Worker Role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B7E37F-193B-82F6-AF17-7F18AB4FE742}"/>
              </a:ext>
            </a:extLst>
          </p:cNvPr>
          <p:cNvSpPr txBox="1"/>
          <p:nvPr/>
        </p:nvSpPr>
        <p:spPr>
          <a:xfrm>
            <a:off x="357051" y="1935076"/>
            <a:ext cx="10267406" cy="40216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latin typeface="Aptos"/>
                <a:ea typeface="+mn-lt"/>
                <a:cs typeface="Times New Roman"/>
              </a:rPr>
              <a:t>PCPSW: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r>
              <a:rPr lang="en-GB" sz="2400" dirty="0">
                <a:latin typeface="Aptos"/>
                <a:ea typeface="+mn-lt"/>
                <a:cs typeface="Times New Roman"/>
              </a:rPr>
              <a:t>Help parents and carers to navigate services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r>
              <a:rPr lang="en-GB" sz="2400" dirty="0">
                <a:latin typeface="Aptos"/>
                <a:ea typeface="+mn-lt"/>
                <a:cs typeface="Times New Roman"/>
              </a:rPr>
              <a:t>Strengthen family resilience</a:t>
            </a:r>
            <a:endParaRPr lang="en-GB">
              <a:latin typeface="Aptos"/>
              <a:ea typeface="+mn-lt"/>
              <a:cs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r>
              <a:rPr lang="en-GB" sz="2400" dirty="0">
                <a:latin typeface="Aptos"/>
                <a:ea typeface="+mn-lt"/>
                <a:cs typeface="Times New Roman"/>
              </a:rPr>
              <a:t>Work collaboratively with professionals to improve outcomes for children and young people.</a:t>
            </a:r>
            <a:endParaRPr lang="en-GB" dirty="0">
              <a:latin typeface="Aptos"/>
              <a:ea typeface="+mn-lt"/>
              <a:cs typeface="Times New Roman"/>
            </a:endParaRP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Courier New" panose="020B0604020202020204" pitchFamily="34" charset="0"/>
              <a:buChar char="o"/>
            </a:pPr>
            <a:endParaRPr lang="en-GB" sz="1100" dirty="0">
              <a:latin typeface="Aptos"/>
              <a:ea typeface="+mn-lt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latin typeface="Aptos"/>
                <a:ea typeface="+mn-lt"/>
                <a:cs typeface="Times New Roman"/>
              </a:rPr>
              <a:t>Their unique role bridges the gap between families and professionals, ensuring that parents feel heard, supported, and empowered throughout their child’s mental health journey.</a:t>
            </a:r>
            <a:endParaRPr lang="en-GB">
              <a:latin typeface="Aptos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" panose="020B0604020202020204" pitchFamily="34" charset="0"/>
              <a:buChar char="•"/>
            </a:pPr>
            <a:endParaRPr lang="en-GB" sz="2400" dirty="0">
              <a:ea typeface="+mn-lt"/>
              <a:cs typeface="+mn-lt"/>
            </a:endParaRPr>
          </a:p>
        </p:txBody>
      </p:sp>
      <p:pic>
        <p:nvPicPr>
          <p:cNvPr id="7" name="Picture 6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704AD203-B3BE-BC18-407C-15A0CD0CA6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37" r="309" b="12598"/>
          <a:stretch>
            <a:fillRect/>
          </a:stretch>
        </p:blipFill>
        <p:spPr>
          <a:xfrm>
            <a:off x="9422911" y="247742"/>
            <a:ext cx="2590786" cy="106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6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6B29E-56C3-F7AC-ED5A-0FC3D2DC6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FCA16C-C2B7-9F72-FF3F-E27958CBA4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34EB36-C2CB-EB4B-F0D4-C77AE59B8038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1A5123-7E05-9574-1E86-ED112CA19139}"/>
              </a:ext>
            </a:extLst>
          </p:cNvPr>
          <p:cNvSpPr txBox="1"/>
          <p:nvPr/>
        </p:nvSpPr>
        <p:spPr>
          <a:xfrm>
            <a:off x="357051" y="531223"/>
            <a:ext cx="1092054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>
                <a:solidFill>
                  <a:srgbClr val="54318F"/>
                </a:solidFill>
                <a:latin typeface="Aptos"/>
                <a:cs typeface="Arial"/>
              </a:rPr>
              <a:t>The Value of the Role</a:t>
            </a:r>
            <a:endParaRPr lang="en-GB" sz="3600" b="1" dirty="0">
              <a:solidFill>
                <a:srgbClr val="54318F"/>
              </a:solidFill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40F63D-A189-2568-BEE5-BC8FCF05D0F1}"/>
              </a:ext>
            </a:extLst>
          </p:cNvPr>
          <p:cNvSpPr txBox="1"/>
          <p:nvPr/>
        </p:nvSpPr>
        <p:spPr>
          <a:xfrm>
            <a:off x="357051" y="2083518"/>
            <a:ext cx="10267406" cy="35425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ea typeface="+mn-lt"/>
                <a:cs typeface="+mn-lt"/>
              </a:rPr>
              <a:t>PCPSW have so much to offer the workforce, giving give a safe, non-judgmental space for other parents and carers to learn from each other.</a:t>
            </a:r>
            <a:endParaRPr lang="en-US" sz="2400" dirty="0">
              <a:ea typeface="+mn-lt"/>
              <a:cs typeface="+mn-lt"/>
            </a:endParaRPr>
          </a:p>
          <a:p>
            <a:pPr>
              <a:buClr>
                <a:srgbClr val="54318F"/>
              </a:buClr>
            </a:pPr>
            <a:endParaRPr lang="en-GB" sz="1100" dirty="0">
              <a:ea typeface="+mn-lt"/>
              <a:cs typeface="+mn-lt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2400" dirty="0">
                <a:ea typeface="+mn-lt"/>
                <a:cs typeface="+mn-lt"/>
              </a:rPr>
              <a:t>For services, this is an invaluable way to help boost capacity in the system, building on partnership work with voluntary sector organisations.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endParaRPr lang="en-GB" sz="1100" dirty="0">
              <a:latin typeface="Aptos"/>
              <a:ea typeface="+mn-lt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latin typeface="Aptos"/>
                <a:ea typeface="+mn-lt"/>
                <a:cs typeface="Times New Roman"/>
              </a:rPr>
              <a:t>Their unique role bridges the gap between families and professionals, ensuring that parents feel heard, supported, and empowered throughout their child’s mental health journey.</a:t>
            </a:r>
            <a:endParaRPr lang="en-GB">
              <a:latin typeface="Aptos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" panose="020B0604020202020204" pitchFamily="34" charset="0"/>
              <a:buChar char="•"/>
            </a:pPr>
            <a:endParaRPr lang="en-GB" sz="2400" dirty="0">
              <a:latin typeface="Aptos"/>
              <a:cs typeface="Times New Roman"/>
            </a:endParaRPr>
          </a:p>
        </p:txBody>
      </p:sp>
      <p:pic>
        <p:nvPicPr>
          <p:cNvPr id="7" name="Picture 6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D615957E-6BF9-4B3D-7312-98E077E03E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37" r="309" b="12598"/>
          <a:stretch>
            <a:fillRect/>
          </a:stretch>
        </p:blipFill>
        <p:spPr>
          <a:xfrm>
            <a:off x="9422911" y="247742"/>
            <a:ext cx="2590786" cy="106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62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D3ED2-B628-7E21-68AA-A526D493C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A3CF99-F558-2811-9CFD-FBF38B1A19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41933B-7DCE-E425-31F8-156DD495A6BC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E0180A-EF6B-6FE7-3C4D-BF44D8FA2F55}"/>
              </a:ext>
            </a:extLst>
          </p:cNvPr>
          <p:cNvSpPr txBox="1"/>
          <p:nvPr/>
        </p:nvSpPr>
        <p:spPr>
          <a:xfrm>
            <a:off x="357051" y="531223"/>
            <a:ext cx="1092054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>
                <a:solidFill>
                  <a:srgbClr val="54318F"/>
                </a:solidFill>
                <a:ea typeface="+mn-lt"/>
                <a:cs typeface="Arial"/>
              </a:rPr>
              <a:t>How Can This Role Benefit the Workforce?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E55290-BEF3-0F6A-8839-136EF8C80FE8}"/>
              </a:ext>
            </a:extLst>
          </p:cNvPr>
          <p:cNvSpPr txBox="1"/>
          <p:nvPr/>
        </p:nvSpPr>
        <p:spPr>
          <a:xfrm>
            <a:off x="357051" y="1717362"/>
            <a:ext cx="10267406" cy="46300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,Sans-Serif"/>
              <a:buChar char="•"/>
            </a:pPr>
            <a:r>
              <a:rPr lang="en-GB" sz="2400" dirty="0">
                <a:ea typeface="+mn-lt"/>
                <a:cs typeface="+mn-lt"/>
              </a:rPr>
              <a:t>Improved engagement outcomes</a:t>
            </a:r>
          </a:p>
          <a:p>
            <a:pPr marL="285750" indent="-285750">
              <a:buFont typeface="Arial,Sans-Serif"/>
              <a:buChar char="•"/>
            </a:pPr>
            <a:endParaRPr lang="en-GB" sz="110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sz="2400" dirty="0">
                <a:ea typeface="+mn-lt"/>
                <a:cs typeface="+mn-lt"/>
              </a:rPr>
              <a:t>Support clinicians and reduce pressure</a:t>
            </a:r>
          </a:p>
          <a:p>
            <a:pPr marL="285750" indent="-285750">
              <a:buFont typeface="Arial,Sans-Serif"/>
              <a:buChar char="•"/>
            </a:pPr>
            <a:endParaRPr lang="en-GB" sz="110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sz="2400" dirty="0">
                <a:ea typeface="+mn-lt"/>
                <a:cs typeface="+mn-lt"/>
              </a:rPr>
              <a:t>Enhance communication and understanding</a:t>
            </a:r>
          </a:p>
          <a:p>
            <a:pPr marL="285750" indent="-285750">
              <a:buFont typeface="Arial,Sans-Serif"/>
              <a:buChar char="•"/>
            </a:pPr>
            <a:endParaRPr lang="en-GB" sz="110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sz="2400" dirty="0">
                <a:ea typeface="+mn-lt"/>
                <a:cs typeface="+mn-lt"/>
              </a:rPr>
              <a:t>Promote a compassionate and inclusive culture</a:t>
            </a:r>
          </a:p>
          <a:p>
            <a:pPr marL="285750" indent="-285750">
              <a:buFont typeface="Arial,Sans-Serif"/>
              <a:buChar char="•"/>
            </a:pPr>
            <a:endParaRPr lang="en-GB" sz="1100" dirty="0">
              <a:ea typeface="+mn-lt"/>
              <a:cs typeface="+mn-lt"/>
            </a:endParaRPr>
          </a:p>
          <a:p>
            <a:pPr marL="285750" indent="-285750">
              <a:buFont typeface="Arial,Sans-Serif"/>
              <a:buChar char="•"/>
            </a:pPr>
            <a:r>
              <a:rPr lang="en-GB" sz="2400" dirty="0">
                <a:ea typeface="+mn-lt"/>
                <a:cs typeface="+mn-lt"/>
              </a:rPr>
              <a:t>Workforce development and retention</a:t>
            </a:r>
            <a:endParaRPr lang="en-GB" sz="2400"/>
          </a:p>
          <a:p>
            <a:pPr marL="285750" indent="-285750">
              <a:buFont typeface="Arial,Sans-Serif"/>
              <a:buChar char="•"/>
            </a:pPr>
            <a:endParaRPr lang="en-GB" sz="1100" dirty="0">
              <a:latin typeface="Aptos"/>
              <a:cs typeface="Times New Roman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r>
              <a:rPr lang="en-GB" sz="2400" dirty="0">
                <a:latin typeface="Aptos"/>
                <a:cs typeface="Times New Roman"/>
              </a:rPr>
              <a:t>Enhanced outcomes for children and young people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,Sans-Serif" panose="020B0604020202020204" pitchFamily="34" charset="0"/>
              <a:buChar char="•"/>
            </a:pPr>
            <a:endParaRPr lang="en-GB" sz="2400" dirty="0">
              <a:latin typeface="Aptos"/>
              <a:cs typeface="Times New Roman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</a:pPr>
            <a:r>
              <a:rPr lang="en-GB" sz="2400" i="1" dirty="0">
                <a:latin typeface="Aptos"/>
                <a:cs typeface="Times New Roman"/>
              </a:rPr>
              <a:t>All while modelling the power of lived experience as a professional asset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rgbClr val="54318F"/>
              </a:buClr>
              <a:buFont typeface="Arial" panose="020B0604020202020204" pitchFamily="34" charset="0"/>
              <a:buChar char="•"/>
            </a:pPr>
            <a:endParaRPr lang="en-GB" sz="2400" dirty="0">
              <a:latin typeface="Aptos"/>
              <a:cs typeface="Times New Roman"/>
            </a:endParaRPr>
          </a:p>
        </p:txBody>
      </p:sp>
      <p:pic>
        <p:nvPicPr>
          <p:cNvPr id="7" name="Picture 6" descr="A logo for psychological professions week&#10;&#10;AI-generated content may be incorrect.">
            <a:extLst>
              <a:ext uri="{FF2B5EF4-FFF2-40B4-BE49-F238E27FC236}">
                <a16:creationId xmlns:a16="http://schemas.microsoft.com/office/drawing/2014/main" id="{BBDFE07C-390E-2341-F48A-4703803D11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637" r="309" b="12598"/>
          <a:stretch>
            <a:fillRect/>
          </a:stretch>
        </p:blipFill>
        <p:spPr>
          <a:xfrm>
            <a:off x="9422911" y="247742"/>
            <a:ext cx="2590786" cy="106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49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A5476-28AD-694D-E88C-F2E7BC571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4B6F6D-3DE2-3B0A-8527-C28157A933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8E25CA-84DC-3DAD-A945-90593F631168}"/>
              </a:ext>
            </a:extLst>
          </p:cNvPr>
          <p:cNvSpPr/>
          <p:nvPr/>
        </p:nvSpPr>
        <p:spPr>
          <a:xfrm>
            <a:off x="181761" y="186809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Gantry 5">
            <a:extLst>
              <a:ext uri="{FF2B5EF4-FFF2-40B4-BE49-F238E27FC236}">
                <a16:creationId xmlns:a16="http://schemas.microsoft.com/office/drawing/2014/main" id="{082F0746-01EF-12C8-B8AB-57496DC6F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5" y="217477"/>
            <a:ext cx="2060332" cy="98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611C8AE4-6B8E-75FA-5822-799CF0858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85" y="5038884"/>
            <a:ext cx="2640117" cy="1528489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261C53C-9E40-EB6C-63BC-9F067E048FC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135" y="5220960"/>
            <a:ext cx="1440180" cy="1367155"/>
          </a:xfrm>
          <a:prstGeom prst="rect">
            <a:avLst/>
          </a:prstGeom>
        </p:spPr>
      </p:pic>
      <p:pic>
        <p:nvPicPr>
          <p:cNvPr id="12" name="Picture 11" descr="A blue and white logo&#10;&#10;Description automatically generated">
            <a:extLst>
              <a:ext uri="{FF2B5EF4-FFF2-40B4-BE49-F238E27FC236}">
                <a16:creationId xmlns:a16="http://schemas.microsoft.com/office/drawing/2014/main" id="{5CCE7AB3-864E-4672-1AE0-EDA064E6D1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265" y="381920"/>
            <a:ext cx="1430238" cy="57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41134E-96F8-21FE-634C-3DB952066C01}"/>
              </a:ext>
            </a:extLst>
          </p:cNvPr>
          <p:cNvSpPr txBox="1"/>
          <p:nvPr/>
        </p:nvSpPr>
        <p:spPr>
          <a:xfrm>
            <a:off x="416963" y="2792675"/>
            <a:ext cx="11358074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i="1">
                <a:solidFill>
                  <a:srgbClr val="54318F"/>
                </a:solidFill>
              </a:rPr>
              <a:t>Any Questions?</a:t>
            </a:r>
            <a:endParaRPr lang="en-GB" sz="3600" b="1">
              <a:solidFill>
                <a:srgbClr val="54318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9682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CCABD-EFCD-4E2D-8DC7-29A670D956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C6F949-E494-48AE-B051-937C0776CA58}"/>
              </a:ext>
            </a:extLst>
          </p:cNvPr>
          <p:cNvSpPr/>
          <p:nvPr/>
        </p:nvSpPr>
        <p:spPr>
          <a:xfrm>
            <a:off x="184558" y="192947"/>
            <a:ext cx="11828477" cy="6484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27246-70B8-8842-9891-251B135DEC72}"/>
              </a:ext>
            </a:extLst>
          </p:cNvPr>
          <p:cNvSpPr txBox="1"/>
          <p:nvPr/>
        </p:nvSpPr>
        <p:spPr>
          <a:xfrm>
            <a:off x="6096000" y="2113042"/>
            <a:ext cx="5302871" cy="279384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pPr>
              <a:lnSpc>
                <a:spcPct val="150000"/>
              </a:lnSpc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2400"/>
              <a:t>PPNEngland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www.ppn.nhs.uk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>
                <a:latin typeface="Arial"/>
                <a:cs typeface="Arial"/>
              </a:rPr>
              <a:t>#PPWeek25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>
                <a:latin typeface="Arial"/>
                <a:cs typeface="Arial"/>
              </a:rPr>
              <a:t>#PsychologicalProfessionsWeek2025</a:t>
            </a:r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logo with purple and white figures&#10;&#10;Description automatically generated">
            <a:extLst>
              <a:ext uri="{FF2B5EF4-FFF2-40B4-BE49-F238E27FC236}">
                <a16:creationId xmlns:a16="http://schemas.microsoft.com/office/drawing/2014/main" id="{6BDC431D-6115-B3DE-B0D0-89E4ABE2E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29" y="2531362"/>
            <a:ext cx="3203455" cy="179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99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254</cp:revision>
  <dcterms:created xsi:type="dcterms:W3CDTF">2025-10-24T14:47:46Z</dcterms:created>
  <dcterms:modified xsi:type="dcterms:W3CDTF">2025-11-12T22:05:14Z</dcterms:modified>
</cp:coreProperties>
</file>