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71" r:id="rId5"/>
    <p:sldMasterId id="2147483679" r:id="rId6"/>
    <p:sldMasterId id="2147483694" r:id="rId7"/>
  </p:sldMasterIdLst>
  <p:notesMasterIdLst>
    <p:notesMasterId r:id="rId23"/>
  </p:notesMasterIdLst>
  <p:sldIdLst>
    <p:sldId id="261" r:id="rId8"/>
    <p:sldId id="525" r:id="rId9"/>
    <p:sldId id="522" r:id="rId10"/>
    <p:sldId id="492" r:id="rId11"/>
    <p:sldId id="518" r:id="rId12"/>
    <p:sldId id="517" r:id="rId13"/>
    <p:sldId id="512" r:id="rId14"/>
    <p:sldId id="577" r:id="rId15"/>
    <p:sldId id="286" r:id="rId16"/>
    <p:sldId id="514" r:id="rId17"/>
    <p:sldId id="515" r:id="rId18"/>
    <p:sldId id="312" r:id="rId19"/>
    <p:sldId id="298" r:id="rId20"/>
    <p:sldId id="578" r:id="rId21"/>
    <p:sldId id="579" r:id="rId22"/>
  </p:sldIdLst>
  <p:sldSz cx="12192000" cy="6858000"/>
  <p:notesSz cx="7010400" cy="9296400"/>
  <p:embeddedFontLst>
    <p:embeddedFont>
      <p:font typeface="Aesthet Nova" panose="020B0604020202020204" charset="0"/>
      <p:regular r:id="rId24"/>
    </p:embeddedFont>
    <p:embeddedFont>
      <p:font typeface="Montserrat SemiBold" panose="00000700000000000000" pitchFamily="2" charset="0"/>
      <p:regular r:id="rId25"/>
      <p:bold r:id="rId26"/>
      <p:italic r:id="rId27"/>
      <p:boldItalic r:id="rId28"/>
    </p:embeddedFont>
    <p:embeddedFont>
      <p:font typeface="Roboto" panose="02000000000000000000" pitchFamily="2"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71">
          <p15:clr>
            <a:srgbClr val="A4A3A4"/>
          </p15:clr>
        </p15:guide>
        <p15:guide id="2" pos="5904">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5" roundtripDataSignature="AMtx7mhsjgR3nNls2mSxQaSan4EYF4lY0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EE0C24C-1EFE-A263-CAB7-76FDC724D866}" name="Kate Parsons" initials="KP" userId="S::katep@hitchmarketing.co.uk::1979219a-bef5-4170-8f5b-bef986f4821d" providerId="AD"/>
  <p188:author id="{7B7D1A6D-BF8F-6B3F-5A6C-608F96601727}" name="Julie Ngalle" initials="JN" userId="S::julie@hitchmarketing.co.uk::0ba64e22-541d-455b-8c40-5fffd241522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62746"/>
    <a:srgbClr val="1D93A3"/>
    <a:srgbClr val="ED379F"/>
    <a:srgbClr val="B08926"/>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B973A8-7BC4-4606-A7D7-A90191972D73}" v="16" dt="2024-11-11T19:38:01.0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8"/>
    <p:restoredTop sz="91220" autoAdjust="0"/>
  </p:normalViewPr>
  <p:slideViewPr>
    <p:cSldViewPr snapToGrid="0">
      <p:cViewPr varScale="1">
        <p:scale>
          <a:sx n="76" d="100"/>
          <a:sy n="76" d="100"/>
        </p:scale>
        <p:origin x="53" y="269"/>
      </p:cViewPr>
      <p:guideLst>
        <p:guide orient="horz" pos="1071"/>
        <p:guide pos="5904"/>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font" Target="fonts/font3.fntdata"/><Relationship Id="rId21" Type="http://schemas.openxmlformats.org/officeDocument/2006/relationships/slide" Target="slides/slide14.xml"/><Relationship Id="rId89"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font" Target="fonts/font2.fntdata"/><Relationship Id="rId92"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font" Target="fonts/font6.fntdata"/><Relationship Id="rId88" Type="http://schemas.openxmlformats.org/officeDocument/2006/relationships/theme" Target="theme/theme1.xml"/><Relationship Id="rId9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font" Target="fonts/font1.fntdata"/><Relationship Id="rId32" Type="http://schemas.openxmlformats.org/officeDocument/2006/relationships/font" Target="fonts/font9.fntdata"/><Relationship Id="rId8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28" Type="http://schemas.openxmlformats.org/officeDocument/2006/relationships/font" Target="fonts/font5.fntdata"/><Relationship Id="rId90" Type="http://schemas.microsoft.com/office/2016/11/relationships/changesInfo" Target="changesInfos/changesInfo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font" Target="fonts/font8.fntdata"/><Relationship Id="rId86"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font" Target="fonts/font4.fntdata"/><Relationship Id="rId30" Type="http://schemas.openxmlformats.org/officeDocument/2006/relationships/font" Target="fonts/font7.fntdata"/><Relationship Id="rId8" Type="http://schemas.openxmlformats.org/officeDocument/2006/relationships/slide" Target="slides/slide1.xml"/><Relationship Id="rId85" Type="http://customschemas.google.com/relationships/presentationmetadata" Target="metadata"/><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 Wheeler" userId="cc95851c-40e5-4f58-be92-bcffab2f5506" providerId="ADAL" clId="{CBB973A8-7BC4-4606-A7D7-A90191972D73}"/>
    <pc:docChg chg="undo custSel addSld delSld modSld delMainMaster">
      <pc:chgData name="Ali Wheeler" userId="cc95851c-40e5-4f58-be92-bcffab2f5506" providerId="ADAL" clId="{CBB973A8-7BC4-4606-A7D7-A90191972D73}" dt="2024-11-11T19:38:01.076" v="164"/>
      <pc:docMkLst>
        <pc:docMk/>
      </pc:docMkLst>
      <pc:sldChg chg="addSp delSp modSp mod">
        <pc:chgData name="Ali Wheeler" userId="cc95851c-40e5-4f58-be92-bcffab2f5506" providerId="ADAL" clId="{CBB973A8-7BC4-4606-A7D7-A90191972D73}" dt="2024-11-11T11:53:37.138" v="102" actId="1076"/>
        <pc:sldMkLst>
          <pc:docMk/>
          <pc:sldMk cId="1238171906" sldId="261"/>
        </pc:sldMkLst>
        <pc:spChg chg="mod">
          <ac:chgData name="Ali Wheeler" userId="cc95851c-40e5-4f58-be92-bcffab2f5506" providerId="ADAL" clId="{CBB973A8-7BC4-4606-A7D7-A90191972D73}" dt="2024-11-11T11:53:37.138" v="102" actId="1076"/>
          <ac:spMkLst>
            <pc:docMk/>
            <pc:sldMk cId="1238171906" sldId="261"/>
            <ac:spMk id="2" creationId="{E069DCB1-425E-4D46-C454-1D230E811D8B}"/>
          </ac:spMkLst>
        </pc:spChg>
        <pc:grpChg chg="del">
          <ac:chgData name="Ali Wheeler" userId="cc95851c-40e5-4f58-be92-bcffab2f5506" providerId="ADAL" clId="{CBB973A8-7BC4-4606-A7D7-A90191972D73}" dt="2024-11-11T11:51:25.940" v="0" actId="478"/>
          <ac:grpSpMkLst>
            <pc:docMk/>
            <pc:sldMk cId="1238171906" sldId="261"/>
            <ac:grpSpMk id="15" creationId="{73A3508A-E597-FB13-2243-AE32EB6166DB}"/>
          </ac:grpSpMkLst>
        </pc:grpChg>
        <pc:picChg chg="mod">
          <ac:chgData name="Ali Wheeler" userId="cc95851c-40e5-4f58-be92-bcffab2f5506" providerId="ADAL" clId="{CBB973A8-7BC4-4606-A7D7-A90191972D73}" dt="2024-11-11T11:52:04.403" v="3" actId="1076"/>
          <ac:picMkLst>
            <pc:docMk/>
            <pc:sldMk cId="1238171906" sldId="261"/>
            <ac:picMk id="4" creationId="{23EBC19A-39B0-B089-6798-BE5846EDD1E6}"/>
          </ac:picMkLst>
        </pc:picChg>
        <pc:picChg chg="add mod">
          <ac:chgData name="Ali Wheeler" userId="cc95851c-40e5-4f58-be92-bcffab2f5506" providerId="ADAL" clId="{CBB973A8-7BC4-4606-A7D7-A90191972D73}" dt="2024-11-11T11:52:11.592" v="5" actId="1076"/>
          <ac:picMkLst>
            <pc:docMk/>
            <pc:sldMk cId="1238171906" sldId="261"/>
            <ac:picMk id="5" creationId="{02630DA3-F840-0220-1750-D8C3BC66D8B9}"/>
          </ac:picMkLst>
        </pc:picChg>
        <pc:picChg chg="mod">
          <ac:chgData name="Ali Wheeler" userId="cc95851c-40e5-4f58-be92-bcffab2f5506" providerId="ADAL" clId="{CBB973A8-7BC4-4606-A7D7-A90191972D73}" dt="2024-11-11T11:52:07.759" v="4" actId="1076"/>
          <ac:picMkLst>
            <pc:docMk/>
            <pc:sldMk cId="1238171906" sldId="261"/>
            <ac:picMk id="8" creationId="{9A7E2D66-22DC-6AAD-82B4-C322A14B0679}"/>
          </ac:picMkLst>
        </pc:picChg>
        <pc:picChg chg="del topLvl">
          <ac:chgData name="Ali Wheeler" userId="cc95851c-40e5-4f58-be92-bcffab2f5506" providerId="ADAL" clId="{CBB973A8-7BC4-4606-A7D7-A90191972D73}" dt="2024-11-11T11:51:25.940" v="0" actId="478"/>
          <ac:picMkLst>
            <pc:docMk/>
            <pc:sldMk cId="1238171906" sldId="261"/>
            <ac:picMk id="13" creationId="{E12191BD-61F7-2323-0BDF-35A4305FB7D3}"/>
          </ac:picMkLst>
        </pc:picChg>
        <pc:picChg chg="topLvl">
          <ac:chgData name="Ali Wheeler" userId="cc95851c-40e5-4f58-be92-bcffab2f5506" providerId="ADAL" clId="{CBB973A8-7BC4-4606-A7D7-A90191972D73}" dt="2024-11-11T11:51:25.940" v="0" actId="478"/>
          <ac:picMkLst>
            <pc:docMk/>
            <pc:sldMk cId="1238171906" sldId="261"/>
            <ac:picMk id="14" creationId="{8E442B48-AC35-00EB-B286-9FCF8B2585CF}"/>
          </ac:picMkLst>
        </pc:picChg>
      </pc:sldChg>
      <pc:sldChg chg="del">
        <pc:chgData name="Ali Wheeler" userId="cc95851c-40e5-4f58-be92-bcffab2f5506" providerId="ADAL" clId="{CBB973A8-7BC4-4606-A7D7-A90191972D73}" dt="2024-11-11T14:55:38.809" v="157" actId="47"/>
        <pc:sldMkLst>
          <pc:docMk/>
          <pc:sldMk cId="1460430466" sldId="274"/>
        </pc:sldMkLst>
      </pc:sldChg>
      <pc:sldChg chg="del">
        <pc:chgData name="Ali Wheeler" userId="cc95851c-40e5-4f58-be92-bcffab2f5506" providerId="ADAL" clId="{CBB973A8-7BC4-4606-A7D7-A90191972D73}" dt="2024-11-11T14:55:48.780" v="159" actId="47"/>
        <pc:sldMkLst>
          <pc:docMk/>
          <pc:sldMk cId="2122260478" sldId="277"/>
        </pc:sldMkLst>
      </pc:sldChg>
      <pc:sldChg chg="del">
        <pc:chgData name="Ali Wheeler" userId="cc95851c-40e5-4f58-be92-bcffab2f5506" providerId="ADAL" clId="{CBB973A8-7BC4-4606-A7D7-A90191972D73}" dt="2024-11-11T14:56:03.693" v="161" actId="47"/>
        <pc:sldMkLst>
          <pc:docMk/>
          <pc:sldMk cId="3266864663" sldId="278"/>
        </pc:sldMkLst>
      </pc:sldChg>
      <pc:sldChg chg="del">
        <pc:chgData name="Ali Wheeler" userId="cc95851c-40e5-4f58-be92-bcffab2f5506" providerId="ADAL" clId="{CBB973A8-7BC4-4606-A7D7-A90191972D73}" dt="2024-11-11T12:06:30.446" v="135" actId="47"/>
        <pc:sldMkLst>
          <pc:docMk/>
          <pc:sldMk cId="18553521" sldId="292"/>
        </pc:sldMkLst>
      </pc:sldChg>
      <pc:sldChg chg="del">
        <pc:chgData name="Ali Wheeler" userId="cc95851c-40e5-4f58-be92-bcffab2f5506" providerId="ADAL" clId="{CBB973A8-7BC4-4606-A7D7-A90191972D73}" dt="2024-11-11T14:55:37.724" v="156" actId="47"/>
        <pc:sldMkLst>
          <pc:docMk/>
          <pc:sldMk cId="1258696280" sldId="304"/>
        </pc:sldMkLst>
      </pc:sldChg>
      <pc:sldChg chg="del">
        <pc:chgData name="Ali Wheeler" userId="cc95851c-40e5-4f58-be92-bcffab2f5506" providerId="ADAL" clId="{CBB973A8-7BC4-4606-A7D7-A90191972D73}" dt="2024-11-11T14:55:59.499" v="160" actId="47"/>
        <pc:sldMkLst>
          <pc:docMk/>
          <pc:sldMk cId="2663790748" sldId="334"/>
        </pc:sldMkLst>
      </pc:sldChg>
      <pc:sldChg chg="modSp mod modTransition">
        <pc:chgData name="Ali Wheeler" userId="cc95851c-40e5-4f58-be92-bcffab2f5506" providerId="ADAL" clId="{CBB973A8-7BC4-4606-A7D7-A90191972D73}" dt="2024-11-11T19:38:01.076" v="164"/>
        <pc:sldMkLst>
          <pc:docMk/>
          <pc:sldMk cId="3795716239" sldId="492"/>
        </pc:sldMkLst>
        <pc:spChg chg="mod">
          <ac:chgData name="Ali Wheeler" userId="cc95851c-40e5-4f58-be92-bcffab2f5506" providerId="ADAL" clId="{CBB973A8-7BC4-4606-A7D7-A90191972D73}" dt="2024-11-11T14:55:12.104" v="155" actId="20577"/>
          <ac:spMkLst>
            <pc:docMk/>
            <pc:sldMk cId="3795716239" sldId="492"/>
            <ac:spMk id="5" creationId="{6003C8AC-6DE8-E0C4-A2B7-63092547A9A6}"/>
          </ac:spMkLst>
        </pc:spChg>
      </pc:sldChg>
      <pc:sldChg chg="del">
        <pc:chgData name="Ali Wheeler" userId="cc95851c-40e5-4f58-be92-bcffab2f5506" providerId="ADAL" clId="{CBB973A8-7BC4-4606-A7D7-A90191972D73}" dt="2024-11-11T14:55:47.921" v="158" actId="47"/>
        <pc:sldMkLst>
          <pc:docMk/>
          <pc:sldMk cId="3177231531" sldId="511"/>
        </pc:sldMkLst>
      </pc:sldChg>
      <pc:sldChg chg="del">
        <pc:chgData name="Ali Wheeler" userId="cc95851c-40e5-4f58-be92-bcffab2f5506" providerId="ADAL" clId="{CBB973A8-7BC4-4606-A7D7-A90191972D73}" dt="2024-11-11T11:55:20.240" v="105" actId="47"/>
        <pc:sldMkLst>
          <pc:docMk/>
          <pc:sldMk cId="284011070" sldId="520"/>
        </pc:sldMkLst>
      </pc:sldChg>
      <pc:sldChg chg="addSp delSp modSp mod">
        <pc:chgData name="Ali Wheeler" userId="cc95851c-40e5-4f58-be92-bcffab2f5506" providerId="ADAL" clId="{CBB973A8-7BC4-4606-A7D7-A90191972D73}" dt="2024-11-11T11:59:10.953" v="133" actId="113"/>
        <pc:sldMkLst>
          <pc:docMk/>
          <pc:sldMk cId="3336029459" sldId="522"/>
        </pc:sldMkLst>
        <pc:spChg chg="mod">
          <ac:chgData name="Ali Wheeler" userId="cc95851c-40e5-4f58-be92-bcffab2f5506" providerId="ADAL" clId="{CBB973A8-7BC4-4606-A7D7-A90191972D73}" dt="2024-11-11T11:57:02.913" v="108" actId="1076"/>
          <ac:spMkLst>
            <pc:docMk/>
            <pc:sldMk cId="3336029459" sldId="522"/>
            <ac:spMk id="2" creationId="{0B737F0D-C2EC-548E-B932-C077C5B14A8D}"/>
          </ac:spMkLst>
        </pc:spChg>
        <pc:spChg chg="mod">
          <ac:chgData name="Ali Wheeler" userId="cc95851c-40e5-4f58-be92-bcffab2f5506" providerId="ADAL" clId="{CBB973A8-7BC4-4606-A7D7-A90191972D73}" dt="2024-11-11T11:59:10.953" v="133" actId="113"/>
          <ac:spMkLst>
            <pc:docMk/>
            <pc:sldMk cId="3336029459" sldId="522"/>
            <ac:spMk id="8" creationId="{29499C13-A28B-6920-5194-A49647130E69}"/>
          </ac:spMkLst>
        </pc:spChg>
        <pc:spChg chg="mod">
          <ac:chgData name="Ali Wheeler" userId="cc95851c-40e5-4f58-be92-bcffab2f5506" providerId="ADAL" clId="{CBB973A8-7BC4-4606-A7D7-A90191972D73}" dt="2024-11-11T11:57:36.034" v="116" actId="1076"/>
          <ac:spMkLst>
            <pc:docMk/>
            <pc:sldMk cId="3336029459" sldId="522"/>
            <ac:spMk id="9" creationId="{DE41C905-D2C0-9C9A-231C-1D320298E4F2}"/>
          </ac:spMkLst>
        </pc:spChg>
        <pc:spChg chg="mod">
          <ac:chgData name="Ali Wheeler" userId="cc95851c-40e5-4f58-be92-bcffab2f5506" providerId="ADAL" clId="{CBB973A8-7BC4-4606-A7D7-A90191972D73}" dt="2024-11-11T11:57:36.034" v="116" actId="1076"/>
          <ac:spMkLst>
            <pc:docMk/>
            <pc:sldMk cId="3336029459" sldId="522"/>
            <ac:spMk id="10" creationId="{94FA7973-F285-9E6A-F2B7-7F40F2755F38}"/>
          </ac:spMkLst>
        </pc:spChg>
        <pc:spChg chg="mod">
          <ac:chgData name="Ali Wheeler" userId="cc95851c-40e5-4f58-be92-bcffab2f5506" providerId="ADAL" clId="{CBB973A8-7BC4-4606-A7D7-A90191972D73}" dt="2024-11-11T11:57:36.034" v="116" actId="1076"/>
          <ac:spMkLst>
            <pc:docMk/>
            <pc:sldMk cId="3336029459" sldId="522"/>
            <ac:spMk id="11" creationId="{A7390D73-6C5D-3E29-E6CE-B3BF951CB4DB}"/>
          </ac:spMkLst>
        </pc:spChg>
        <pc:spChg chg="mod">
          <ac:chgData name="Ali Wheeler" userId="cc95851c-40e5-4f58-be92-bcffab2f5506" providerId="ADAL" clId="{CBB973A8-7BC4-4606-A7D7-A90191972D73}" dt="2024-11-11T11:57:36.034" v="116" actId="1076"/>
          <ac:spMkLst>
            <pc:docMk/>
            <pc:sldMk cId="3336029459" sldId="522"/>
            <ac:spMk id="12" creationId="{D8AACA2B-2C3B-ACFB-BA1C-D508172E8F0B}"/>
          </ac:spMkLst>
        </pc:spChg>
        <pc:spChg chg="add mod ord">
          <ac:chgData name="Ali Wheeler" userId="cc95851c-40e5-4f58-be92-bcffab2f5506" providerId="ADAL" clId="{CBB973A8-7BC4-4606-A7D7-A90191972D73}" dt="2024-11-11T11:58:28.371" v="128" actId="167"/>
          <ac:spMkLst>
            <pc:docMk/>
            <pc:sldMk cId="3336029459" sldId="522"/>
            <ac:spMk id="13" creationId="{49AC9378-15B9-367B-CCCE-4E9399982F0F}"/>
          </ac:spMkLst>
        </pc:spChg>
        <pc:spChg chg="mod">
          <ac:chgData name="Ali Wheeler" userId="cc95851c-40e5-4f58-be92-bcffab2f5506" providerId="ADAL" clId="{CBB973A8-7BC4-4606-A7D7-A90191972D73}" dt="2024-11-11T11:57:36.034" v="116" actId="1076"/>
          <ac:spMkLst>
            <pc:docMk/>
            <pc:sldMk cId="3336029459" sldId="522"/>
            <ac:spMk id="14" creationId="{A7620112-AA4C-5100-0D68-30EA900BB5F1}"/>
          </ac:spMkLst>
        </pc:spChg>
        <pc:spChg chg="add del mod">
          <ac:chgData name="Ali Wheeler" userId="cc95851c-40e5-4f58-be92-bcffab2f5506" providerId="ADAL" clId="{CBB973A8-7BC4-4606-A7D7-A90191972D73}" dt="2024-11-11T11:58:13.856" v="123" actId="478"/>
          <ac:spMkLst>
            <pc:docMk/>
            <pc:sldMk cId="3336029459" sldId="522"/>
            <ac:spMk id="15" creationId="{264C5339-5B51-D2A9-7A1A-077400618480}"/>
          </ac:spMkLst>
        </pc:spChg>
        <pc:spChg chg="add mod">
          <ac:chgData name="Ali Wheeler" userId="cc95851c-40e5-4f58-be92-bcffab2f5506" providerId="ADAL" clId="{CBB973A8-7BC4-4606-A7D7-A90191972D73}" dt="2024-11-11T11:58:34.357" v="129" actId="1076"/>
          <ac:spMkLst>
            <pc:docMk/>
            <pc:sldMk cId="3336029459" sldId="522"/>
            <ac:spMk id="16" creationId="{DF2DC943-BB87-8071-DA50-03807085E201}"/>
          </ac:spMkLst>
        </pc:spChg>
        <pc:picChg chg="add mod">
          <ac:chgData name="Ali Wheeler" userId="cc95851c-40e5-4f58-be92-bcffab2f5506" providerId="ADAL" clId="{CBB973A8-7BC4-4606-A7D7-A90191972D73}" dt="2024-11-11T11:57:41.856" v="117" actId="1076"/>
          <ac:picMkLst>
            <pc:docMk/>
            <pc:sldMk cId="3336029459" sldId="522"/>
            <ac:picMk id="3" creationId="{E6D8862D-1DD8-E812-30BF-1B9350B64084}"/>
          </ac:picMkLst>
        </pc:picChg>
        <pc:picChg chg="add del mod">
          <ac:chgData name="Ali Wheeler" userId="cc95851c-40e5-4f58-be92-bcffab2f5506" providerId="ADAL" clId="{CBB973A8-7BC4-4606-A7D7-A90191972D73}" dt="2024-11-11T11:58:04.645" v="119" actId="478"/>
          <ac:picMkLst>
            <pc:docMk/>
            <pc:sldMk cId="3336029459" sldId="522"/>
            <ac:picMk id="4" creationId="{544554D5-2DE2-20F8-8177-1CF10AA2CE99}"/>
          </ac:picMkLst>
        </pc:picChg>
        <pc:picChg chg="mod">
          <ac:chgData name="Ali Wheeler" userId="cc95851c-40e5-4f58-be92-bcffab2f5506" providerId="ADAL" clId="{CBB973A8-7BC4-4606-A7D7-A90191972D73}" dt="2024-11-11T11:57:36.034" v="116" actId="1076"/>
          <ac:picMkLst>
            <pc:docMk/>
            <pc:sldMk cId="3336029459" sldId="522"/>
            <ac:picMk id="5" creationId="{B20E8A06-C789-6B7E-71B4-291989C42D50}"/>
          </ac:picMkLst>
        </pc:picChg>
        <pc:picChg chg="mod">
          <ac:chgData name="Ali Wheeler" userId="cc95851c-40e5-4f58-be92-bcffab2f5506" providerId="ADAL" clId="{CBB973A8-7BC4-4606-A7D7-A90191972D73}" dt="2024-11-11T11:57:36.034" v="116" actId="1076"/>
          <ac:picMkLst>
            <pc:docMk/>
            <pc:sldMk cId="3336029459" sldId="522"/>
            <ac:picMk id="6" creationId="{E32B2E75-E4D8-9DE0-4D6B-A413ADF9C1EC}"/>
          </ac:picMkLst>
        </pc:picChg>
        <pc:picChg chg="mod">
          <ac:chgData name="Ali Wheeler" userId="cc95851c-40e5-4f58-be92-bcffab2f5506" providerId="ADAL" clId="{CBB973A8-7BC4-4606-A7D7-A90191972D73}" dt="2024-11-11T11:57:36.034" v="116" actId="1076"/>
          <ac:picMkLst>
            <pc:docMk/>
            <pc:sldMk cId="3336029459" sldId="522"/>
            <ac:picMk id="7" creationId="{A02CF6C5-E804-A863-C6FF-FD8E52F0E597}"/>
          </ac:picMkLst>
        </pc:picChg>
      </pc:sldChg>
      <pc:sldChg chg="del">
        <pc:chgData name="Ali Wheeler" userId="cc95851c-40e5-4f58-be92-bcffab2f5506" providerId="ADAL" clId="{CBB973A8-7BC4-4606-A7D7-A90191972D73}" dt="2024-11-11T11:59:43.453" v="134" actId="47"/>
        <pc:sldMkLst>
          <pc:docMk/>
          <pc:sldMk cId="408592878" sldId="523"/>
        </pc:sldMkLst>
      </pc:sldChg>
      <pc:sldChg chg="del">
        <pc:chgData name="Ali Wheeler" userId="cc95851c-40e5-4f58-be92-bcffab2f5506" providerId="ADAL" clId="{CBB973A8-7BC4-4606-A7D7-A90191972D73}" dt="2024-11-11T14:56:07.329" v="162" actId="47"/>
        <pc:sldMkLst>
          <pc:docMk/>
          <pc:sldMk cId="2974393133" sldId="524"/>
        </pc:sldMkLst>
      </pc:sldChg>
      <pc:sldChg chg="add del setBg">
        <pc:chgData name="Ali Wheeler" userId="cc95851c-40e5-4f58-be92-bcffab2f5506" providerId="ADAL" clId="{CBB973A8-7BC4-4606-A7D7-A90191972D73}" dt="2024-11-11T11:56:18.101" v="107" actId="47"/>
        <pc:sldMkLst>
          <pc:docMk/>
          <pc:sldMk cId="3939977835" sldId="527"/>
        </pc:sldMkLst>
      </pc:sldChg>
      <pc:sldChg chg="del">
        <pc:chgData name="Ali Wheeler" userId="cc95851c-40e5-4f58-be92-bcffab2f5506" providerId="ADAL" clId="{CBB973A8-7BC4-4606-A7D7-A90191972D73}" dt="2024-11-11T15:13:03.252" v="163" actId="47"/>
        <pc:sldMkLst>
          <pc:docMk/>
          <pc:sldMk cId="1013319759" sldId="566"/>
        </pc:sldMkLst>
      </pc:sldChg>
      <pc:sldChg chg="add del setBg">
        <pc:chgData name="Ali Wheeler" userId="cc95851c-40e5-4f58-be92-bcffab2f5506" providerId="ADAL" clId="{CBB973A8-7BC4-4606-A7D7-A90191972D73}" dt="2024-11-11T11:54:13.311" v="104" actId="47"/>
        <pc:sldMkLst>
          <pc:docMk/>
          <pc:sldMk cId="239570710" sldId="577"/>
        </pc:sldMkLst>
      </pc:sldChg>
      <pc:sldChg chg="addSp modSp mod">
        <pc:chgData name="Ali Wheeler" userId="cc95851c-40e5-4f58-be92-bcffab2f5506" providerId="ADAL" clId="{CBB973A8-7BC4-4606-A7D7-A90191972D73}" dt="2024-11-11T12:06:45.570" v="147" actId="20577"/>
        <pc:sldMkLst>
          <pc:docMk/>
          <pc:sldMk cId="396432866" sldId="579"/>
        </pc:sldMkLst>
        <pc:spChg chg="add mod">
          <ac:chgData name="Ali Wheeler" userId="cc95851c-40e5-4f58-be92-bcffab2f5506" providerId="ADAL" clId="{CBB973A8-7BC4-4606-A7D7-A90191972D73}" dt="2024-11-11T12:06:45.570" v="147" actId="20577"/>
          <ac:spMkLst>
            <pc:docMk/>
            <pc:sldMk cId="396432866" sldId="579"/>
            <ac:spMk id="11" creationId="{2438E400-F3BB-6251-B4A4-8C5B1ADFD468}"/>
          </ac:spMkLst>
        </pc:spChg>
      </pc:sldChg>
      <pc:sldMasterChg chg="del delSldLayout">
        <pc:chgData name="Ali Wheeler" userId="cc95851c-40e5-4f58-be92-bcffab2f5506" providerId="ADAL" clId="{CBB973A8-7BC4-4606-A7D7-A90191972D73}" dt="2024-11-11T14:56:07.329" v="162" actId="47"/>
        <pc:sldMasterMkLst>
          <pc:docMk/>
          <pc:sldMasterMk cId="0" sldId="2147483660"/>
        </pc:sldMasterMkLst>
        <pc:sldLayoutChg chg="del">
          <pc:chgData name="Ali Wheeler" userId="cc95851c-40e5-4f58-be92-bcffab2f5506" providerId="ADAL" clId="{CBB973A8-7BC4-4606-A7D7-A90191972D73}" dt="2024-11-11T14:56:07.329" v="162" actId="47"/>
          <pc:sldLayoutMkLst>
            <pc:docMk/>
            <pc:sldMasterMk cId="0" sldId="2147483660"/>
            <pc:sldLayoutMk cId="0" sldId="2147483659"/>
          </pc:sldLayoutMkLst>
        </pc:sldLayoutChg>
        <pc:sldLayoutChg chg="del">
          <pc:chgData name="Ali Wheeler" userId="cc95851c-40e5-4f58-be92-bcffab2f5506" providerId="ADAL" clId="{CBB973A8-7BC4-4606-A7D7-A90191972D73}" dt="2024-11-11T14:56:07.329" v="162" actId="47"/>
          <pc:sldLayoutMkLst>
            <pc:docMk/>
            <pc:sldMasterMk cId="0" sldId="2147483660"/>
            <pc:sldLayoutMk cId="0" sldId="2147483661"/>
          </pc:sldLayoutMkLst>
        </pc:sldLayoutChg>
        <pc:sldLayoutChg chg="del">
          <pc:chgData name="Ali Wheeler" userId="cc95851c-40e5-4f58-be92-bcffab2f5506" providerId="ADAL" clId="{CBB973A8-7BC4-4606-A7D7-A90191972D73}" dt="2024-11-11T14:56:03.693" v="161" actId="47"/>
          <pc:sldLayoutMkLst>
            <pc:docMk/>
            <pc:sldMasterMk cId="0" sldId="2147483660"/>
            <pc:sldLayoutMk cId="0" sldId="2147483662"/>
          </pc:sldLayoutMkLst>
        </pc:sldLayoutChg>
        <pc:sldLayoutChg chg="del">
          <pc:chgData name="Ali Wheeler" userId="cc95851c-40e5-4f58-be92-bcffab2f5506" providerId="ADAL" clId="{CBB973A8-7BC4-4606-A7D7-A90191972D73}" dt="2024-11-11T14:56:07.329" v="162" actId="47"/>
          <pc:sldLayoutMkLst>
            <pc:docMk/>
            <pc:sldMasterMk cId="0" sldId="2147483660"/>
            <pc:sldLayoutMk cId="0" sldId="2147483663"/>
          </pc:sldLayoutMkLst>
        </pc:sldLayoutChg>
        <pc:sldLayoutChg chg="del">
          <pc:chgData name="Ali Wheeler" userId="cc95851c-40e5-4f58-be92-bcffab2f5506" providerId="ADAL" clId="{CBB973A8-7BC4-4606-A7D7-A90191972D73}" dt="2024-11-11T14:56:07.329" v="162" actId="47"/>
          <pc:sldLayoutMkLst>
            <pc:docMk/>
            <pc:sldMasterMk cId="0" sldId="2147483660"/>
            <pc:sldLayoutMk cId="0" sldId="2147483664"/>
          </pc:sldLayoutMkLst>
        </pc:sldLayoutChg>
        <pc:sldLayoutChg chg="del">
          <pc:chgData name="Ali Wheeler" userId="cc95851c-40e5-4f58-be92-bcffab2f5506" providerId="ADAL" clId="{CBB973A8-7BC4-4606-A7D7-A90191972D73}" dt="2024-11-11T14:56:07.329" v="162" actId="47"/>
          <pc:sldLayoutMkLst>
            <pc:docMk/>
            <pc:sldMasterMk cId="0" sldId="2147483660"/>
            <pc:sldLayoutMk cId="0" sldId="2147483665"/>
          </pc:sldLayoutMkLst>
        </pc:sldLayoutChg>
        <pc:sldLayoutChg chg="del">
          <pc:chgData name="Ali Wheeler" userId="cc95851c-40e5-4f58-be92-bcffab2f5506" providerId="ADAL" clId="{CBB973A8-7BC4-4606-A7D7-A90191972D73}" dt="2024-11-11T14:56:07.329" v="162" actId="47"/>
          <pc:sldLayoutMkLst>
            <pc:docMk/>
            <pc:sldMasterMk cId="0" sldId="2147483660"/>
            <pc:sldLayoutMk cId="0" sldId="2147483666"/>
          </pc:sldLayoutMkLst>
        </pc:sldLayoutChg>
        <pc:sldLayoutChg chg="del">
          <pc:chgData name="Ali Wheeler" userId="cc95851c-40e5-4f58-be92-bcffab2f5506" providerId="ADAL" clId="{CBB973A8-7BC4-4606-A7D7-A90191972D73}" dt="2024-11-11T14:56:07.329" v="162" actId="47"/>
          <pc:sldLayoutMkLst>
            <pc:docMk/>
            <pc:sldMasterMk cId="0" sldId="2147483660"/>
            <pc:sldLayoutMk cId="0" sldId="2147483667"/>
          </pc:sldLayoutMkLst>
        </pc:sldLayoutChg>
        <pc:sldLayoutChg chg="del">
          <pc:chgData name="Ali Wheeler" userId="cc95851c-40e5-4f58-be92-bcffab2f5506" providerId="ADAL" clId="{CBB973A8-7BC4-4606-A7D7-A90191972D73}" dt="2024-11-11T14:56:07.329" v="162" actId="47"/>
          <pc:sldLayoutMkLst>
            <pc:docMk/>
            <pc:sldMasterMk cId="0" sldId="2147483660"/>
            <pc:sldLayoutMk cId="0" sldId="2147483668"/>
          </pc:sldLayoutMkLst>
        </pc:sldLayoutChg>
        <pc:sldLayoutChg chg="del">
          <pc:chgData name="Ali Wheeler" userId="cc95851c-40e5-4f58-be92-bcffab2f5506" providerId="ADAL" clId="{CBB973A8-7BC4-4606-A7D7-A90191972D73}" dt="2024-11-11T14:56:07.329" v="162" actId="47"/>
          <pc:sldLayoutMkLst>
            <pc:docMk/>
            <pc:sldMasterMk cId="0" sldId="2147483660"/>
            <pc:sldLayoutMk cId="0" sldId="2147483669"/>
          </pc:sldLayoutMkLst>
        </pc:sldLayoutChg>
        <pc:sldLayoutChg chg="del">
          <pc:chgData name="Ali Wheeler" userId="cc95851c-40e5-4f58-be92-bcffab2f5506" providerId="ADAL" clId="{CBB973A8-7BC4-4606-A7D7-A90191972D73}" dt="2024-11-11T14:56:07.329" v="162" actId="47"/>
          <pc:sldLayoutMkLst>
            <pc:docMk/>
            <pc:sldMasterMk cId="0" sldId="2147483660"/>
            <pc:sldLayoutMk cId="0" sldId="2147483670"/>
          </pc:sldLayoutMkLst>
        </pc:sldLayoutChg>
        <pc:sldLayoutChg chg="del">
          <pc:chgData name="Ali Wheeler" userId="cc95851c-40e5-4f58-be92-bcffab2f5506" providerId="ADAL" clId="{CBB973A8-7BC4-4606-A7D7-A90191972D73}" dt="2024-11-11T14:56:07.329" v="162" actId="47"/>
          <pc:sldLayoutMkLst>
            <pc:docMk/>
            <pc:sldMasterMk cId="0" sldId="2147483660"/>
            <pc:sldLayoutMk cId="3710325017" sldId="214748369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840" cy="466434"/>
          </a:xfrm>
          <a:prstGeom prst="rect">
            <a:avLst/>
          </a:prstGeom>
          <a:noFill/>
          <a:ln>
            <a:noFill/>
          </a:ln>
        </p:spPr>
        <p:txBody>
          <a:bodyPr spcFirstLastPara="1" wrap="square" lIns="93162" tIns="46568" rIns="93162" bIns="46568"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70938" y="0"/>
            <a:ext cx="3037840" cy="466434"/>
          </a:xfrm>
          <a:prstGeom prst="rect">
            <a:avLst/>
          </a:prstGeom>
          <a:noFill/>
          <a:ln>
            <a:noFill/>
          </a:ln>
        </p:spPr>
        <p:txBody>
          <a:bodyPr spcFirstLastPara="1" wrap="square" lIns="93162" tIns="46568" rIns="93162" bIns="46568"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1040" y="4473892"/>
            <a:ext cx="5608320" cy="3660458"/>
          </a:xfrm>
          <a:prstGeom prst="rect">
            <a:avLst/>
          </a:prstGeom>
          <a:noFill/>
          <a:ln>
            <a:noFill/>
          </a:ln>
        </p:spPr>
        <p:txBody>
          <a:bodyPr spcFirstLastPara="1" wrap="square" lIns="93162" tIns="46568" rIns="93162" bIns="46568"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29967"/>
            <a:ext cx="3037840" cy="466433"/>
          </a:xfrm>
          <a:prstGeom prst="rect">
            <a:avLst/>
          </a:prstGeom>
          <a:noFill/>
          <a:ln>
            <a:noFill/>
          </a:ln>
        </p:spPr>
        <p:txBody>
          <a:bodyPr spcFirstLastPara="1" wrap="square" lIns="93162" tIns="46568" rIns="93162" bIns="46568"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70938" y="8829967"/>
            <a:ext cx="3037840" cy="466433"/>
          </a:xfrm>
          <a:prstGeom prst="rect">
            <a:avLst/>
          </a:prstGeom>
          <a:noFill/>
          <a:ln>
            <a:noFill/>
          </a:ln>
        </p:spPr>
        <p:txBody>
          <a:bodyPr spcFirstLastPara="1" wrap="square" lIns="93162" tIns="46568" rIns="93162" bIns="46568" anchor="b" anchorCtr="0">
            <a:noAutofit/>
          </a:bodyPr>
          <a:lstStyle/>
          <a:p>
            <a:pPr algn="r">
              <a:buSzPts val="1200"/>
            </a:pPr>
            <a:fld id="{00000000-1234-1234-1234-123412341234}" type="slidenum">
              <a:rPr lang="en-GB" sz="1200" smtClean="0">
                <a:solidFill>
                  <a:schemeClr val="dk1"/>
                </a:solidFill>
                <a:latin typeface="Calibri"/>
                <a:ea typeface="Calibri"/>
                <a:cs typeface="Calibri"/>
                <a:sym typeface="Calibri"/>
              </a:rPr>
              <a:pPr algn="r">
                <a:buSzPts val="1200"/>
              </a:pPr>
              <a:t>‹#›</a:t>
            </a:fld>
            <a:endParaRPr lang="en-GB"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79454E-C262-BA42-B1E7-0E31312D9330}" type="slidenum">
              <a:rPr kumimoji="0" lang="en-US" sz="1200" b="0" i="0" u="none" strike="noStrike" kern="1200" cap="none" spc="0" normalizeH="0" baseline="0" noProof="0" smtClean="0">
                <a:ln>
                  <a:noFill/>
                </a:ln>
                <a:solidFill>
                  <a:prstClr val="black"/>
                </a:solidFill>
                <a:effectLst/>
                <a:uLnTx/>
                <a:uFillTx/>
                <a:latin typeface="Aktiv Grotesk" panose="020B05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Aktiv Grotesk" panose="020B0504020202020204" pitchFamily="34" charset="0"/>
              <a:ea typeface="+mn-ea"/>
              <a:cs typeface="+mn-cs"/>
            </a:endParaRPr>
          </a:p>
        </p:txBody>
      </p:sp>
    </p:spTree>
    <p:extLst>
      <p:ext uri="{BB962C8B-B14F-4D97-AF65-F5344CB8AC3E}">
        <p14:creationId xmlns:p14="http://schemas.microsoft.com/office/powerpoint/2010/main" val="122302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0E3C90-9F07-4E12-9330-5DBE4DFBD385}" type="slidenum">
              <a:rPr lang="en-US" smtClean="0"/>
              <a:t>11</a:t>
            </a:fld>
            <a:endParaRPr lang="en-US"/>
          </a:p>
        </p:txBody>
      </p:sp>
    </p:spTree>
    <p:extLst>
      <p:ext uri="{BB962C8B-B14F-4D97-AF65-F5344CB8AC3E}">
        <p14:creationId xmlns:p14="http://schemas.microsoft.com/office/powerpoint/2010/main" val="1204499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79454E-C262-BA42-B1E7-0E31312D9330}" type="slidenum">
              <a:rPr lang="en-US" smtClean="0"/>
              <a:pPr/>
              <a:t>12</a:t>
            </a:fld>
            <a:endParaRPr lang="en-US"/>
          </a:p>
        </p:txBody>
      </p:sp>
    </p:spTree>
    <p:extLst>
      <p:ext uri="{BB962C8B-B14F-4D97-AF65-F5344CB8AC3E}">
        <p14:creationId xmlns:p14="http://schemas.microsoft.com/office/powerpoint/2010/main" val="3122257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701040" y="4473892"/>
            <a:ext cx="5608320" cy="3660458"/>
          </a:xfrm>
          <a:prstGeom prst="rect">
            <a:avLst/>
          </a:prstGeom>
          <a:noFill/>
          <a:ln>
            <a:noFill/>
          </a:ln>
        </p:spPr>
        <p:txBody>
          <a:bodyPr spcFirstLastPara="1" wrap="square" lIns="93162" tIns="46568" rIns="93162" bIns="46568" anchor="t" anchorCtr="0">
            <a:noAutofit/>
          </a:bodyPr>
          <a:lstStyle/>
          <a:p>
            <a:pPr marL="0" indent="0"/>
            <a:endParaRPr/>
          </a:p>
        </p:txBody>
      </p:sp>
      <p:sp>
        <p:nvSpPr>
          <p:cNvPr id="82" name="Google Shape;82;p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28080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8:notes"/>
          <p:cNvSpPr txBox="1">
            <a:spLocks noGrp="1"/>
          </p:cNvSpPr>
          <p:nvPr>
            <p:ph type="body" idx="1"/>
          </p:nvPr>
        </p:nvSpPr>
        <p:spPr>
          <a:xfrm>
            <a:off x="701040" y="4473893"/>
            <a:ext cx="5608320" cy="3660610"/>
          </a:xfrm>
          <a:prstGeom prst="rect">
            <a:avLst/>
          </a:prstGeom>
          <a:noFill/>
          <a:ln>
            <a:noFill/>
          </a:ln>
        </p:spPr>
        <p:txBody>
          <a:bodyPr spcFirstLastPara="1" wrap="square" lIns="93162" tIns="46568" rIns="93162" bIns="46568" anchor="t" anchorCtr="0">
            <a:noAutofit/>
          </a:bodyPr>
          <a:lstStyle/>
          <a:p>
            <a:pPr marL="0" indent="0"/>
            <a:endParaRPr dirty="0"/>
          </a:p>
        </p:txBody>
      </p:sp>
      <p:sp>
        <p:nvSpPr>
          <p:cNvPr id="128" name="Google Shape;128;p8: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724210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8:notes"/>
          <p:cNvSpPr txBox="1">
            <a:spLocks noGrp="1"/>
          </p:cNvSpPr>
          <p:nvPr>
            <p:ph type="body" idx="1"/>
          </p:nvPr>
        </p:nvSpPr>
        <p:spPr>
          <a:xfrm>
            <a:off x="701040" y="4473893"/>
            <a:ext cx="5608320" cy="3660610"/>
          </a:xfrm>
          <a:prstGeom prst="rect">
            <a:avLst/>
          </a:prstGeom>
          <a:noFill/>
          <a:ln>
            <a:noFill/>
          </a:ln>
        </p:spPr>
        <p:txBody>
          <a:bodyPr spcFirstLastPara="1" wrap="square" lIns="93162" tIns="46568" rIns="93162" bIns="46568" anchor="t" anchorCtr="0">
            <a:noAutofit/>
          </a:bodyPr>
          <a:lstStyle/>
          <a:p>
            <a:pPr marL="0" indent="0"/>
            <a:endParaRPr dirty="0"/>
          </a:p>
        </p:txBody>
      </p:sp>
      <p:sp>
        <p:nvSpPr>
          <p:cNvPr id="128" name="Google Shape;128;p8: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99463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79454E-C262-BA42-B1E7-0E31312D9330}" type="slidenum">
              <a:rPr kumimoji="0" lang="en-US" sz="1200" b="0" i="0" u="none" strike="noStrike" kern="1200" cap="none" spc="0" normalizeH="0" baseline="0" noProof="0" smtClean="0">
                <a:ln>
                  <a:noFill/>
                </a:ln>
                <a:solidFill>
                  <a:prstClr val="black"/>
                </a:solidFill>
                <a:effectLst/>
                <a:uLnTx/>
                <a:uFillTx/>
                <a:latin typeface="Aktiv Grotesk" panose="020B05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Aktiv Grotesk" panose="020B0504020202020204" pitchFamily="34" charset="0"/>
              <a:ea typeface="+mn-ea"/>
              <a:cs typeface="+mn-cs"/>
            </a:endParaRPr>
          </a:p>
        </p:txBody>
      </p:sp>
    </p:spTree>
    <p:extLst>
      <p:ext uri="{BB962C8B-B14F-4D97-AF65-F5344CB8AC3E}">
        <p14:creationId xmlns:p14="http://schemas.microsoft.com/office/powerpoint/2010/main" val="761195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en-GB" sz="1200" smtClean="0">
                <a:solidFill>
                  <a:schemeClr val="dk1"/>
                </a:solidFill>
                <a:latin typeface="Calibri"/>
                <a:ea typeface="Calibri"/>
                <a:cs typeface="Calibri"/>
                <a:sym typeface="Calibri"/>
              </a:rPr>
              <a:pPr algn="r">
                <a:buSzPts val="1200"/>
              </a:pPr>
              <a:t>3</a:t>
            </a:fld>
            <a:endParaRPr lang="en-GB"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00060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79454E-C262-BA42-B1E7-0E31312D9330}" type="slidenum">
              <a:rPr kumimoji="0" lang="en-US" sz="1200" b="0" i="0" u="none" strike="noStrike" kern="1200" cap="none" spc="0" normalizeH="0" baseline="0" noProof="0" smtClean="0">
                <a:ln>
                  <a:noFill/>
                </a:ln>
                <a:solidFill>
                  <a:prstClr val="black"/>
                </a:solidFill>
                <a:effectLst/>
                <a:uLnTx/>
                <a:uFillTx/>
                <a:latin typeface="Aktiv Grotesk" panose="020B05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Aktiv Grotesk" panose="020B0504020202020204" pitchFamily="34" charset="0"/>
              <a:ea typeface="+mn-ea"/>
              <a:cs typeface="+mn-cs"/>
            </a:endParaRPr>
          </a:p>
        </p:txBody>
      </p:sp>
    </p:spTree>
    <p:extLst>
      <p:ext uri="{BB962C8B-B14F-4D97-AF65-F5344CB8AC3E}">
        <p14:creationId xmlns:p14="http://schemas.microsoft.com/office/powerpoint/2010/main" val="1378128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1:notes"/>
          <p:cNvSpPr txBox="1">
            <a:spLocks noGrp="1"/>
          </p:cNvSpPr>
          <p:nvPr>
            <p:ph type="body" idx="1"/>
          </p:nvPr>
        </p:nvSpPr>
        <p:spPr>
          <a:xfrm>
            <a:off x="701040" y="4473892"/>
            <a:ext cx="5608320" cy="3660458"/>
          </a:xfrm>
          <a:prstGeom prst="rect">
            <a:avLst/>
          </a:prstGeom>
          <a:noFill/>
          <a:ln>
            <a:noFill/>
          </a:ln>
        </p:spPr>
        <p:txBody>
          <a:bodyPr spcFirstLastPara="1" wrap="square" lIns="93162" tIns="46568" rIns="93162" bIns="46568" anchor="t" anchorCtr="0">
            <a:noAutofit/>
          </a:bodyPr>
          <a:lstStyle/>
          <a:p>
            <a:pPr marL="0" indent="0"/>
            <a:endParaRPr/>
          </a:p>
        </p:txBody>
      </p:sp>
      <p:sp>
        <p:nvSpPr>
          <p:cNvPr id="175" name="Google Shape;175;p1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9510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32:notes"/>
          <p:cNvSpPr txBox="1">
            <a:spLocks noGrp="1"/>
          </p:cNvSpPr>
          <p:nvPr>
            <p:ph type="body" idx="1"/>
          </p:nvPr>
        </p:nvSpPr>
        <p:spPr>
          <a:xfrm>
            <a:off x="701040" y="4473892"/>
            <a:ext cx="5608320" cy="3660458"/>
          </a:xfrm>
          <a:prstGeom prst="rect">
            <a:avLst/>
          </a:prstGeom>
          <a:noFill/>
          <a:ln>
            <a:noFill/>
          </a:ln>
        </p:spPr>
        <p:txBody>
          <a:bodyPr spcFirstLastPara="1" wrap="square" lIns="93162" tIns="46568" rIns="93162" bIns="46568" anchor="t" anchorCtr="0">
            <a:noAutofit/>
          </a:bodyPr>
          <a:lstStyle/>
          <a:p>
            <a:pPr marL="0" indent="0"/>
            <a:endParaRPr dirty="0"/>
          </a:p>
        </p:txBody>
      </p:sp>
      <p:sp>
        <p:nvSpPr>
          <p:cNvPr id="169" name="Google Shape;169;p32: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30341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726C58-B0B9-6A43-B3D3-01DFE822676D}" type="slidenum">
              <a:rPr kumimoji="0" lang="en-GB" sz="1200" b="0" i="0" u="none" strike="noStrike" kern="1200" cap="none" spc="0" normalizeH="0" baseline="0" noProof="0" smtClean="0">
                <a:ln>
                  <a:noFill/>
                </a:ln>
                <a:solidFill>
                  <a:prstClr val="black"/>
                </a:solidFill>
                <a:effectLst/>
                <a:uLnTx/>
                <a:uFillTx/>
                <a:latin typeface="Aktiv Grotesk" panose="020B05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Aktiv Grotesk" panose="020B0504020202020204" pitchFamily="34" charset="0"/>
              <a:ea typeface="+mn-ea"/>
              <a:cs typeface="+mn-cs"/>
            </a:endParaRPr>
          </a:p>
        </p:txBody>
      </p:sp>
    </p:spTree>
    <p:extLst>
      <p:ext uri="{BB962C8B-B14F-4D97-AF65-F5344CB8AC3E}">
        <p14:creationId xmlns:p14="http://schemas.microsoft.com/office/powerpoint/2010/main" val="2559576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1" name="Google Shape;10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8726C58-B0B9-6A43-B3D3-01DFE822676D}" type="slidenum">
              <a:rPr lang="en-GB" smtClean="0"/>
              <a:t>9</a:t>
            </a:fld>
            <a:endParaRPr lang="en-GB"/>
          </a:p>
        </p:txBody>
      </p:sp>
    </p:spTree>
    <p:extLst>
      <p:ext uri="{BB962C8B-B14F-4D97-AF65-F5344CB8AC3E}">
        <p14:creationId xmlns:p14="http://schemas.microsoft.com/office/powerpoint/2010/main" val="36809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eparator Blue no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p:nvPr>
        </p:nvSpPr>
        <p:spPr>
          <a:xfrm>
            <a:off x="1055688" y="3774990"/>
            <a:ext cx="10076138" cy="2150344"/>
          </a:xfrm>
        </p:spPr>
        <p:txBody>
          <a:bodyPr anchor="b" anchorCtr="0">
            <a:normAutofit/>
          </a:bodyPr>
          <a:lstStyle>
            <a:lvl1pPr algn="r">
              <a:defRPr sz="7500">
                <a:solidFill>
                  <a:schemeClr val="bg1"/>
                </a:solidFill>
              </a:defRPr>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55688" y="5925334"/>
            <a:ext cx="10063162" cy="1166813"/>
          </a:xfrm>
        </p:spPr>
        <p:txBody>
          <a:bodyPr/>
          <a:lstStyle>
            <a:lvl1pPr marL="0" indent="0" algn="r">
              <a:spcBef>
                <a:spcPts val="0"/>
              </a:spcBef>
              <a:buNone/>
              <a:defRPr>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359979843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Separator Blue 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hasCustomPrompt="1"/>
          </p:nvPr>
        </p:nvSpPr>
        <p:spPr>
          <a:xfrm>
            <a:off x="1051443" y="648763"/>
            <a:ext cx="7956633" cy="2150344"/>
          </a:xfrm>
        </p:spPr>
        <p:txBody>
          <a:bodyPr anchor="t" anchorCtr="0">
            <a:normAutofit/>
          </a:bodyPr>
          <a:lstStyle>
            <a:lvl1pPr algn="l">
              <a:defRPr sz="6000">
                <a:solidFill>
                  <a:schemeClr val="bg1"/>
                </a:solidFill>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a:t>Click to edit Master title style</a:t>
            </a:r>
            <a:br>
              <a:rPr lang="en-GB"/>
            </a:b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51443" y="1501509"/>
            <a:ext cx="10063162" cy="1166813"/>
          </a:xfrm>
        </p:spPr>
        <p:txBody>
          <a:bodyPr/>
          <a:lstStyle>
            <a:lvl1pPr marL="0" indent="0" algn="l">
              <a:spcBef>
                <a:spcPts val="0"/>
              </a:spcBef>
              <a:buNone/>
              <a:defRPr>
                <a:solidFill>
                  <a:schemeClr val="bg1"/>
                </a:solidFill>
              </a:defRPr>
            </a:lvl1pPr>
          </a:lstStyle>
          <a:p>
            <a:pPr lvl="0"/>
            <a:r>
              <a:rPr lang="en-GB"/>
              <a:t>Click to edit Master text styles</a:t>
            </a:r>
          </a:p>
        </p:txBody>
      </p:sp>
      <p:pic>
        <p:nvPicPr>
          <p:cNvPr id="6" name="Picture 5">
            <a:extLst>
              <a:ext uri="{FF2B5EF4-FFF2-40B4-BE49-F238E27FC236}">
                <a16:creationId xmlns:a16="http://schemas.microsoft.com/office/drawing/2014/main" id="{ED717FD9-1F28-14A1-AEFE-0271295B3E1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74399" y="400559"/>
            <a:ext cx="1166158" cy="970165"/>
          </a:xfrm>
          <a:prstGeom prst="rect">
            <a:avLst/>
          </a:prstGeom>
        </p:spPr>
      </p:pic>
    </p:spTree>
    <p:extLst>
      <p:ext uri="{BB962C8B-B14F-4D97-AF65-F5344CB8AC3E}">
        <p14:creationId xmlns:p14="http://schemas.microsoft.com/office/powerpoint/2010/main" val="306273721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F7AC8-BE94-2A49-8B4C-7E31CB91A561}"/>
              </a:ext>
            </a:extLst>
          </p:cNvPr>
          <p:cNvSpPr>
            <a:spLocks noGrp="1"/>
          </p:cNvSpPr>
          <p:nvPr>
            <p:ph type="ctrTitle"/>
          </p:nvPr>
        </p:nvSpPr>
        <p:spPr>
          <a:xfrm>
            <a:off x="1524000" y="2856301"/>
            <a:ext cx="9144000" cy="553998"/>
          </a:xfrm>
        </p:spPr>
        <p:txBody>
          <a:bodyPr anchor="ctr" anchorCtr="0">
            <a:spAutoFit/>
          </a:bodyPr>
          <a:lstStyle>
            <a:lvl1pPr algn="ctr">
              <a:defRPr sz="4000">
                <a:solidFill>
                  <a:schemeClr val="bg1"/>
                </a:solidFill>
              </a:defRPr>
            </a:lvl1pPr>
          </a:lstStyle>
          <a:p>
            <a:r>
              <a:rPr lang="en-GB" dirty="0"/>
              <a:t>Click to edit Master title style</a:t>
            </a:r>
            <a:endParaRPr lang="en-US" dirty="0"/>
          </a:p>
        </p:txBody>
      </p:sp>
      <p:sp>
        <p:nvSpPr>
          <p:cNvPr id="4" name="Date Placeholder 3">
            <a:extLst>
              <a:ext uri="{FF2B5EF4-FFF2-40B4-BE49-F238E27FC236}">
                <a16:creationId xmlns:a16="http://schemas.microsoft.com/office/drawing/2014/main" id="{945B4336-FFC1-7249-B617-EA7F15446AE8}"/>
              </a:ext>
            </a:extLst>
          </p:cNvPr>
          <p:cNvSpPr>
            <a:spLocks noGrp="1"/>
          </p:cNvSpPr>
          <p:nvPr>
            <p:ph type="dt" sz="half" idx="10"/>
          </p:nvPr>
        </p:nvSpPr>
        <p:spPr/>
        <p:txBody>
          <a:bodyPr/>
          <a:lstStyle/>
          <a:p>
            <a:fld id="{7E03F3B0-FCCB-A34A-8B46-A780139AE619}" type="datetimeFigureOut">
              <a:rPr lang="en-US" smtClean="0"/>
              <a:t>11/11/2024</a:t>
            </a:fld>
            <a:endParaRPr lang="en-US" dirty="0"/>
          </a:p>
        </p:txBody>
      </p:sp>
      <p:sp>
        <p:nvSpPr>
          <p:cNvPr id="5" name="Footer Placeholder 4">
            <a:extLst>
              <a:ext uri="{FF2B5EF4-FFF2-40B4-BE49-F238E27FC236}">
                <a16:creationId xmlns:a16="http://schemas.microsoft.com/office/drawing/2014/main" id="{083C57C6-A5EB-A64C-820C-8B817642D0A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50FF0AD-19E8-2B4C-9733-7474B7F7B562}"/>
              </a:ext>
            </a:extLst>
          </p:cNvPr>
          <p:cNvSpPr>
            <a:spLocks noGrp="1"/>
          </p:cNvSpPr>
          <p:nvPr>
            <p:ph type="sldNum" sz="quarter" idx="12"/>
          </p:nvPr>
        </p:nvSpPr>
        <p:spPr/>
        <p:txBody>
          <a:bodyPr/>
          <a:lstStyle/>
          <a:p>
            <a:fld id="{BB305BE2-B5A8-764A-8455-25471D84E510}" type="slidenum">
              <a:rPr lang="en-US" smtClean="0"/>
              <a:t>‹#›</a:t>
            </a:fld>
            <a:endParaRPr lang="en-US" dirty="0"/>
          </a:p>
        </p:txBody>
      </p:sp>
      <p:sp>
        <p:nvSpPr>
          <p:cNvPr id="7" name="Text Placeholder 6">
            <a:extLst>
              <a:ext uri="{FF2B5EF4-FFF2-40B4-BE49-F238E27FC236}">
                <a16:creationId xmlns:a16="http://schemas.microsoft.com/office/drawing/2014/main" id="{A1A091D2-B820-BE42-9E94-ED029B72E140}"/>
              </a:ext>
            </a:extLst>
          </p:cNvPr>
          <p:cNvSpPr>
            <a:spLocks noGrp="1"/>
          </p:cNvSpPr>
          <p:nvPr>
            <p:ph type="body" sz="quarter" idx="13"/>
          </p:nvPr>
        </p:nvSpPr>
        <p:spPr>
          <a:xfrm>
            <a:off x="1524000" y="3708400"/>
            <a:ext cx="9144000" cy="863600"/>
          </a:xfrm>
        </p:spPr>
        <p:txBody>
          <a:bodyPr/>
          <a:lstStyle>
            <a:lvl1pPr marL="0" indent="0" algn="ctr">
              <a:buNone/>
              <a:defRPr sz="2400">
                <a:latin typeface="+mj-lt"/>
              </a:defRPr>
            </a:lvl1pPr>
            <a:lvl2pPr marL="0" indent="0" algn="ctr">
              <a:buNone/>
              <a:defRPr/>
            </a:lvl2pPr>
            <a:lvl3pPr marL="0" indent="0" algn="ctr">
              <a:buNone/>
              <a:defRPr/>
            </a:lvl3pPr>
            <a:lvl4pPr marL="0" indent="0" algn="ctr">
              <a:buNone/>
              <a:defRPr/>
            </a:lvl4pPr>
            <a:lvl5pPr marL="0" indent="0" algn="ctr">
              <a:buNone/>
              <a:defRPr/>
            </a:lvl5pPr>
          </a:lstStyle>
          <a:p>
            <a:pPr lvl="0"/>
            <a:r>
              <a:rPr lang="en-GB" dirty="0"/>
              <a:t>Click to edit Master text styles</a:t>
            </a:r>
          </a:p>
        </p:txBody>
      </p:sp>
    </p:spTree>
    <p:extLst>
      <p:ext uri="{BB962C8B-B14F-4D97-AF65-F5344CB8AC3E}">
        <p14:creationId xmlns:p14="http://schemas.microsoft.com/office/powerpoint/2010/main" val="39948273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F7AC8-BE94-2A49-8B4C-7E31CB91A561}"/>
              </a:ext>
            </a:extLst>
          </p:cNvPr>
          <p:cNvSpPr>
            <a:spLocks noGrp="1"/>
          </p:cNvSpPr>
          <p:nvPr>
            <p:ph type="ctrTitle"/>
          </p:nvPr>
        </p:nvSpPr>
        <p:spPr>
          <a:xfrm>
            <a:off x="1524000" y="4910202"/>
            <a:ext cx="9144000" cy="591399"/>
          </a:xfrm>
        </p:spPr>
        <p:txBody>
          <a:bodyPr anchor="t" anchorCtr="0">
            <a:normAutofit/>
          </a:bodyPr>
          <a:lstStyle>
            <a:lvl1pPr algn="ctr">
              <a:defRPr sz="3500">
                <a:solidFill>
                  <a:schemeClr val="accent6"/>
                </a:solidFill>
              </a:defRPr>
            </a:lvl1pPr>
          </a:lstStyle>
          <a:p>
            <a:r>
              <a:rPr lang="en-GB" dirty="0"/>
              <a:t>Click to edit Master title style</a:t>
            </a:r>
            <a:endParaRPr lang="en-US" dirty="0"/>
          </a:p>
        </p:txBody>
      </p:sp>
      <p:sp>
        <p:nvSpPr>
          <p:cNvPr id="4" name="Date Placeholder 3">
            <a:extLst>
              <a:ext uri="{FF2B5EF4-FFF2-40B4-BE49-F238E27FC236}">
                <a16:creationId xmlns:a16="http://schemas.microsoft.com/office/drawing/2014/main" id="{945B4336-FFC1-7249-B617-EA7F15446AE8}"/>
              </a:ext>
            </a:extLst>
          </p:cNvPr>
          <p:cNvSpPr>
            <a:spLocks noGrp="1"/>
          </p:cNvSpPr>
          <p:nvPr>
            <p:ph type="dt" sz="half" idx="10"/>
          </p:nvPr>
        </p:nvSpPr>
        <p:spPr/>
        <p:txBody>
          <a:bodyPr/>
          <a:lstStyle/>
          <a:p>
            <a:fld id="{7E03F3B0-FCCB-A34A-8B46-A780139AE619}" type="datetimeFigureOut">
              <a:rPr lang="en-US" smtClean="0"/>
              <a:t>11/11/2024</a:t>
            </a:fld>
            <a:endParaRPr lang="en-US" dirty="0"/>
          </a:p>
        </p:txBody>
      </p:sp>
      <p:sp>
        <p:nvSpPr>
          <p:cNvPr id="5" name="Footer Placeholder 4">
            <a:extLst>
              <a:ext uri="{FF2B5EF4-FFF2-40B4-BE49-F238E27FC236}">
                <a16:creationId xmlns:a16="http://schemas.microsoft.com/office/drawing/2014/main" id="{083C57C6-A5EB-A64C-820C-8B817642D0A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50FF0AD-19E8-2B4C-9733-7474B7F7B562}"/>
              </a:ext>
            </a:extLst>
          </p:cNvPr>
          <p:cNvSpPr>
            <a:spLocks noGrp="1"/>
          </p:cNvSpPr>
          <p:nvPr>
            <p:ph type="sldNum" sz="quarter" idx="12"/>
          </p:nvPr>
        </p:nvSpPr>
        <p:spPr/>
        <p:txBody>
          <a:bodyPr/>
          <a:lstStyle/>
          <a:p>
            <a:fld id="{BB305BE2-B5A8-764A-8455-25471D84E510}" type="slidenum">
              <a:rPr lang="en-US" smtClean="0"/>
              <a:t>‹#›</a:t>
            </a:fld>
            <a:endParaRPr lang="en-US" dirty="0"/>
          </a:p>
        </p:txBody>
      </p:sp>
    </p:spTree>
    <p:extLst>
      <p:ext uri="{BB962C8B-B14F-4D97-AF65-F5344CB8AC3E}">
        <p14:creationId xmlns:p14="http://schemas.microsoft.com/office/powerpoint/2010/main" val="3955462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13176-8690-EE4B-860D-A16DC29BA3BB}"/>
              </a:ext>
            </a:extLst>
          </p:cNvPr>
          <p:cNvSpPr>
            <a:spLocks noGrp="1"/>
          </p:cNvSpPr>
          <p:nvPr>
            <p:ph type="title"/>
          </p:nvPr>
        </p:nvSpPr>
        <p:spPr>
          <a:xfrm>
            <a:off x="4246323" y="1709738"/>
            <a:ext cx="7101127" cy="2852737"/>
          </a:xfrm>
        </p:spPr>
        <p:txBody>
          <a:bodyPr anchor="t" anchorCtr="0">
            <a:noAutofit/>
          </a:bodyPr>
          <a:lstStyle>
            <a:lvl1pPr>
              <a:defRPr sz="5000"/>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EA3187F6-2D8C-E94D-84A4-08A52BC3D7C0}"/>
              </a:ext>
            </a:extLst>
          </p:cNvPr>
          <p:cNvSpPr>
            <a:spLocks noGrp="1"/>
          </p:cNvSpPr>
          <p:nvPr>
            <p:ph type="body" idx="1"/>
          </p:nvPr>
        </p:nvSpPr>
        <p:spPr>
          <a:xfrm>
            <a:off x="4246323" y="4589463"/>
            <a:ext cx="7101127" cy="1500187"/>
          </a:xfrm>
        </p:spPr>
        <p:txBody>
          <a:bodyPr>
            <a:normAutofit/>
          </a:bodyPr>
          <a:lstStyle>
            <a:lvl1pPr marL="0" indent="0">
              <a:buNone/>
              <a:defRPr sz="18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
        <p:nvSpPr>
          <p:cNvPr id="4" name="Date Placeholder 3">
            <a:extLst>
              <a:ext uri="{FF2B5EF4-FFF2-40B4-BE49-F238E27FC236}">
                <a16:creationId xmlns:a16="http://schemas.microsoft.com/office/drawing/2014/main" id="{C0B461FF-65F7-0440-B201-1649C7613969}"/>
              </a:ext>
            </a:extLst>
          </p:cNvPr>
          <p:cNvSpPr>
            <a:spLocks noGrp="1"/>
          </p:cNvSpPr>
          <p:nvPr>
            <p:ph type="dt" sz="half" idx="10"/>
          </p:nvPr>
        </p:nvSpPr>
        <p:spPr/>
        <p:txBody>
          <a:bodyPr/>
          <a:lstStyle/>
          <a:p>
            <a:fld id="{7E03F3B0-FCCB-A34A-8B46-A780139AE619}" type="datetimeFigureOut">
              <a:rPr lang="en-US" smtClean="0"/>
              <a:t>11/11/2024</a:t>
            </a:fld>
            <a:endParaRPr lang="en-US" dirty="0"/>
          </a:p>
        </p:txBody>
      </p:sp>
      <p:sp>
        <p:nvSpPr>
          <p:cNvPr id="5" name="Footer Placeholder 4">
            <a:extLst>
              <a:ext uri="{FF2B5EF4-FFF2-40B4-BE49-F238E27FC236}">
                <a16:creationId xmlns:a16="http://schemas.microsoft.com/office/drawing/2014/main" id="{CC650FD8-7460-9741-BFA3-0D917BE8A94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EACB3A9-670F-174F-9BEE-6B1058FDF51E}"/>
              </a:ext>
            </a:extLst>
          </p:cNvPr>
          <p:cNvSpPr>
            <a:spLocks noGrp="1"/>
          </p:cNvSpPr>
          <p:nvPr>
            <p:ph type="sldNum" sz="quarter" idx="12"/>
          </p:nvPr>
        </p:nvSpPr>
        <p:spPr/>
        <p:txBody>
          <a:bodyPr/>
          <a:lstStyle/>
          <a:p>
            <a:fld id="{BB305BE2-B5A8-764A-8455-25471D84E510}" type="slidenum">
              <a:rPr lang="en-US" smtClean="0"/>
              <a:t>‹#›</a:t>
            </a:fld>
            <a:endParaRPr lang="en-US" dirty="0"/>
          </a:p>
        </p:txBody>
      </p:sp>
    </p:spTree>
    <p:extLst>
      <p:ext uri="{BB962C8B-B14F-4D97-AF65-F5344CB8AC3E}">
        <p14:creationId xmlns:p14="http://schemas.microsoft.com/office/powerpoint/2010/main" val="309666853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95FBA-EC89-424F-B552-A619807D0DF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001662D-F899-3045-B2CF-F17C06AD3AB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7D3C7F5-CD66-254D-8BCF-DD4BD8BB3A38}"/>
              </a:ext>
            </a:extLst>
          </p:cNvPr>
          <p:cNvSpPr>
            <a:spLocks noGrp="1"/>
          </p:cNvSpPr>
          <p:nvPr>
            <p:ph type="dt" sz="half" idx="10"/>
          </p:nvPr>
        </p:nvSpPr>
        <p:spPr/>
        <p:txBody>
          <a:bodyPr/>
          <a:lstStyle/>
          <a:p>
            <a:fld id="{7E03F3B0-FCCB-A34A-8B46-A780139AE619}" type="datetimeFigureOut">
              <a:rPr lang="en-US" smtClean="0"/>
              <a:t>11/11/2024</a:t>
            </a:fld>
            <a:endParaRPr lang="en-US" dirty="0"/>
          </a:p>
        </p:txBody>
      </p:sp>
      <p:sp>
        <p:nvSpPr>
          <p:cNvPr id="5" name="Footer Placeholder 4">
            <a:extLst>
              <a:ext uri="{FF2B5EF4-FFF2-40B4-BE49-F238E27FC236}">
                <a16:creationId xmlns:a16="http://schemas.microsoft.com/office/drawing/2014/main" id="{FC7D6335-97C0-C64D-91C0-57BFD1E9DC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99A1B1B-E759-D548-9A46-80D0AB3904DF}"/>
              </a:ext>
            </a:extLst>
          </p:cNvPr>
          <p:cNvSpPr>
            <a:spLocks noGrp="1"/>
          </p:cNvSpPr>
          <p:nvPr>
            <p:ph type="sldNum" sz="quarter" idx="12"/>
          </p:nvPr>
        </p:nvSpPr>
        <p:spPr/>
        <p:txBody>
          <a:bodyPr/>
          <a:lstStyle/>
          <a:p>
            <a:fld id="{BB305BE2-B5A8-764A-8455-25471D84E510}" type="slidenum">
              <a:rPr lang="en-US" smtClean="0"/>
              <a:t>‹#›</a:t>
            </a:fld>
            <a:endParaRPr lang="en-US" dirty="0"/>
          </a:p>
        </p:txBody>
      </p:sp>
    </p:spTree>
    <p:extLst>
      <p:ext uri="{BB962C8B-B14F-4D97-AF65-F5344CB8AC3E}">
        <p14:creationId xmlns:p14="http://schemas.microsoft.com/office/powerpoint/2010/main" val="20742629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95FBA-EC89-424F-B552-A619807D0DF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001662D-F899-3045-B2CF-F17C06AD3AB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7D3C7F5-CD66-254D-8BCF-DD4BD8BB3A38}"/>
              </a:ext>
            </a:extLst>
          </p:cNvPr>
          <p:cNvSpPr>
            <a:spLocks noGrp="1"/>
          </p:cNvSpPr>
          <p:nvPr>
            <p:ph type="dt" sz="half" idx="10"/>
          </p:nvPr>
        </p:nvSpPr>
        <p:spPr/>
        <p:txBody>
          <a:bodyPr/>
          <a:lstStyle/>
          <a:p>
            <a:fld id="{7E03F3B0-FCCB-A34A-8B46-A780139AE619}" type="datetimeFigureOut">
              <a:rPr lang="en-US" smtClean="0"/>
              <a:t>11/11/2024</a:t>
            </a:fld>
            <a:endParaRPr lang="en-US" dirty="0"/>
          </a:p>
        </p:txBody>
      </p:sp>
      <p:sp>
        <p:nvSpPr>
          <p:cNvPr id="5" name="Footer Placeholder 4">
            <a:extLst>
              <a:ext uri="{FF2B5EF4-FFF2-40B4-BE49-F238E27FC236}">
                <a16:creationId xmlns:a16="http://schemas.microsoft.com/office/drawing/2014/main" id="{FC7D6335-97C0-C64D-91C0-57BFD1E9DC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99A1B1B-E759-D548-9A46-80D0AB3904DF}"/>
              </a:ext>
            </a:extLst>
          </p:cNvPr>
          <p:cNvSpPr>
            <a:spLocks noGrp="1"/>
          </p:cNvSpPr>
          <p:nvPr>
            <p:ph type="sldNum" sz="quarter" idx="12"/>
          </p:nvPr>
        </p:nvSpPr>
        <p:spPr/>
        <p:txBody>
          <a:bodyPr/>
          <a:lstStyle/>
          <a:p>
            <a:fld id="{BB305BE2-B5A8-764A-8455-25471D84E510}" type="slidenum">
              <a:rPr lang="en-US" smtClean="0"/>
              <a:t>‹#›</a:t>
            </a:fld>
            <a:endParaRPr lang="en-US" dirty="0"/>
          </a:p>
        </p:txBody>
      </p:sp>
    </p:spTree>
    <p:extLst>
      <p:ext uri="{BB962C8B-B14F-4D97-AF65-F5344CB8AC3E}">
        <p14:creationId xmlns:p14="http://schemas.microsoft.com/office/powerpoint/2010/main" val="13793165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95FBA-EC89-424F-B552-A619807D0DF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001662D-F899-3045-B2CF-F17C06AD3AB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7D3C7F5-CD66-254D-8BCF-DD4BD8BB3A38}"/>
              </a:ext>
            </a:extLst>
          </p:cNvPr>
          <p:cNvSpPr>
            <a:spLocks noGrp="1"/>
          </p:cNvSpPr>
          <p:nvPr>
            <p:ph type="dt" sz="half" idx="10"/>
          </p:nvPr>
        </p:nvSpPr>
        <p:spPr/>
        <p:txBody>
          <a:bodyPr/>
          <a:lstStyle/>
          <a:p>
            <a:fld id="{7E03F3B0-FCCB-A34A-8B46-A780139AE619}" type="datetimeFigureOut">
              <a:rPr lang="en-US" smtClean="0"/>
              <a:t>11/11/2024</a:t>
            </a:fld>
            <a:endParaRPr lang="en-US" dirty="0"/>
          </a:p>
        </p:txBody>
      </p:sp>
      <p:sp>
        <p:nvSpPr>
          <p:cNvPr id="5" name="Footer Placeholder 4">
            <a:extLst>
              <a:ext uri="{FF2B5EF4-FFF2-40B4-BE49-F238E27FC236}">
                <a16:creationId xmlns:a16="http://schemas.microsoft.com/office/drawing/2014/main" id="{FC7D6335-97C0-C64D-91C0-57BFD1E9DC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99A1B1B-E759-D548-9A46-80D0AB3904DF}"/>
              </a:ext>
            </a:extLst>
          </p:cNvPr>
          <p:cNvSpPr>
            <a:spLocks noGrp="1"/>
          </p:cNvSpPr>
          <p:nvPr>
            <p:ph type="sldNum" sz="quarter" idx="12"/>
          </p:nvPr>
        </p:nvSpPr>
        <p:spPr/>
        <p:txBody>
          <a:bodyPr/>
          <a:lstStyle/>
          <a:p>
            <a:fld id="{BB305BE2-B5A8-764A-8455-25471D84E510}" type="slidenum">
              <a:rPr lang="en-US" smtClean="0"/>
              <a:t>‹#›</a:t>
            </a:fld>
            <a:endParaRPr lang="en-US" dirty="0"/>
          </a:p>
        </p:txBody>
      </p:sp>
    </p:spTree>
    <p:extLst>
      <p:ext uri="{BB962C8B-B14F-4D97-AF65-F5344CB8AC3E}">
        <p14:creationId xmlns:p14="http://schemas.microsoft.com/office/powerpoint/2010/main" val="7193510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CB161-C312-984C-B1D1-CA845B09184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D65A35E-6D9F-2346-9222-2563295771F4}"/>
              </a:ext>
            </a:extLst>
          </p:cNvPr>
          <p:cNvSpPr>
            <a:spLocks noGrp="1"/>
          </p:cNvSpPr>
          <p:nvPr>
            <p:ph sz="half" idx="1"/>
          </p:nvPr>
        </p:nvSpPr>
        <p:spPr>
          <a:xfrm>
            <a:off x="463463" y="1825625"/>
            <a:ext cx="5556337" cy="435133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F49861C2-41EC-5A40-B313-FEBE63A5D11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68AA9CF-19EB-1042-B87B-A07606F022C0}"/>
              </a:ext>
            </a:extLst>
          </p:cNvPr>
          <p:cNvSpPr>
            <a:spLocks noGrp="1"/>
          </p:cNvSpPr>
          <p:nvPr>
            <p:ph type="dt" sz="half" idx="10"/>
          </p:nvPr>
        </p:nvSpPr>
        <p:spPr/>
        <p:txBody>
          <a:bodyPr/>
          <a:lstStyle/>
          <a:p>
            <a:fld id="{7E03F3B0-FCCB-A34A-8B46-A780139AE619}" type="datetimeFigureOut">
              <a:rPr lang="en-US" smtClean="0"/>
              <a:t>11/11/2024</a:t>
            </a:fld>
            <a:endParaRPr lang="en-US" dirty="0"/>
          </a:p>
        </p:txBody>
      </p:sp>
      <p:sp>
        <p:nvSpPr>
          <p:cNvPr id="6" name="Footer Placeholder 5">
            <a:extLst>
              <a:ext uri="{FF2B5EF4-FFF2-40B4-BE49-F238E27FC236}">
                <a16:creationId xmlns:a16="http://schemas.microsoft.com/office/drawing/2014/main" id="{FCCC4B40-ECA5-AB4E-A217-69721AF89DE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E80A9B0-F2B0-2C41-B84F-6FB571159A3C}"/>
              </a:ext>
            </a:extLst>
          </p:cNvPr>
          <p:cNvSpPr>
            <a:spLocks noGrp="1"/>
          </p:cNvSpPr>
          <p:nvPr>
            <p:ph type="sldNum" sz="quarter" idx="12"/>
          </p:nvPr>
        </p:nvSpPr>
        <p:spPr/>
        <p:txBody>
          <a:bodyPr/>
          <a:lstStyle/>
          <a:p>
            <a:fld id="{BB305BE2-B5A8-764A-8455-25471D84E510}" type="slidenum">
              <a:rPr lang="en-US" smtClean="0"/>
              <a:t>‹#›</a:t>
            </a:fld>
            <a:endParaRPr lang="en-US" dirty="0"/>
          </a:p>
        </p:txBody>
      </p:sp>
    </p:spTree>
    <p:extLst>
      <p:ext uri="{BB962C8B-B14F-4D97-AF65-F5344CB8AC3E}">
        <p14:creationId xmlns:p14="http://schemas.microsoft.com/office/powerpoint/2010/main" val="77635905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Content 01 whit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9C5B-D5C7-2CA2-C953-3978D43D2549}"/>
              </a:ext>
            </a:extLst>
          </p:cNvPr>
          <p:cNvSpPr>
            <a:spLocks noGrp="1"/>
          </p:cNvSpPr>
          <p:nvPr>
            <p:ph type="title"/>
          </p:nvPr>
        </p:nvSpPr>
        <p:spPr>
          <a:xfrm>
            <a:off x="1048266" y="892348"/>
            <a:ext cx="8652326" cy="1238078"/>
          </a:xfrm>
        </p:spPr>
        <p:txBody>
          <a:bodyPr>
            <a:normAutofit/>
          </a:bodyPr>
          <a:lstStyle>
            <a:lvl1pPr>
              <a:defRPr sz="3600">
                <a:solidFill>
                  <a:schemeClr val="accent4"/>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29D009D-C18D-6F28-BA01-52033E88892C}"/>
              </a:ext>
            </a:extLst>
          </p:cNvPr>
          <p:cNvSpPr>
            <a:spLocks noGrp="1"/>
          </p:cNvSpPr>
          <p:nvPr>
            <p:ph idx="1"/>
          </p:nvPr>
        </p:nvSpPr>
        <p:spPr>
          <a:xfrm>
            <a:off x="1048264" y="2005012"/>
            <a:ext cx="10097531" cy="3753237"/>
          </a:xfrm>
        </p:spPr>
        <p:txBody>
          <a:bodyPr/>
          <a:lstStyle>
            <a:lvl1pPr>
              <a:defRPr sz="2000"/>
            </a:lvl1pPr>
            <a:lvl2pPr>
              <a:defRPr sz="2000"/>
            </a:lvl2pPr>
            <a:lvl3pPr>
              <a:defRPr sz="1900"/>
            </a:lvl3pPr>
            <a:lvl5pPr>
              <a:defRPr sz="17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4" name="Picture 3">
            <a:extLst>
              <a:ext uri="{FF2B5EF4-FFF2-40B4-BE49-F238E27FC236}">
                <a16:creationId xmlns:a16="http://schemas.microsoft.com/office/drawing/2014/main" id="{483FB7FA-DEE1-C3DD-B998-D76F959BD258}"/>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9627092" y="321277"/>
            <a:ext cx="1982580" cy="1402658"/>
          </a:xfrm>
          <a:prstGeom prst="rect">
            <a:avLst/>
          </a:prstGeom>
        </p:spPr>
      </p:pic>
    </p:spTree>
    <p:extLst>
      <p:ext uri="{BB962C8B-B14F-4D97-AF65-F5344CB8AC3E}">
        <p14:creationId xmlns:p14="http://schemas.microsoft.com/office/powerpoint/2010/main" val="249881455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 preserve="1">
  <p:cSld name="Content 01 blu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9C5B-D5C7-2CA2-C953-3978D43D2549}"/>
              </a:ext>
            </a:extLst>
          </p:cNvPr>
          <p:cNvSpPr>
            <a:spLocks noGrp="1"/>
          </p:cNvSpPr>
          <p:nvPr>
            <p:ph type="title"/>
          </p:nvPr>
        </p:nvSpPr>
        <p:spPr>
          <a:xfrm>
            <a:off x="1048266" y="871328"/>
            <a:ext cx="8652326" cy="1238078"/>
          </a:xfrm>
        </p:spPr>
        <p:txBody>
          <a:bodyPr>
            <a:normAutofit/>
          </a:bodyPr>
          <a:lstStyle>
            <a:lvl1pPr>
              <a:defRPr sz="3600">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29D009D-C18D-6F28-BA01-52033E88892C}"/>
              </a:ext>
            </a:extLst>
          </p:cNvPr>
          <p:cNvSpPr>
            <a:spLocks noGrp="1"/>
          </p:cNvSpPr>
          <p:nvPr>
            <p:ph idx="1"/>
          </p:nvPr>
        </p:nvSpPr>
        <p:spPr>
          <a:xfrm>
            <a:off x="1048264" y="2005012"/>
            <a:ext cx="10097531" cy="3753237"/>
          </a:xfrm>
        </p:spPr>
        <p:txBody>
          <a:bodyPr/>
          <a:lstStyle>
            <a:lvl1pPr>
              <a:defRPr sz="2000">
                <a:solidFill>
                  <a:schemeClr val="bg1"/>
                </a:solidFill>
              </a:defRPr>
            </a:lvl1pPr>
            <a:lvl2pPr>
              <a:defRPr sz="2000">
                <a:solidFill>
                  <a:schemeClr val="bg1"/>
                </a:solidFill>
              </a:defRPr>
            </a:lvl2pPr>
            <a:lvl3pPr>
              <a:defRPr sz="1900">
                <a:solidFill>
                  <a:schemeClr val="bg1"/>
                </a:solidFill>
              </a:defRPr>
            </a:lvl3pPr>
            <a:lvl4pPr>
              <a:defRPr>
                <a:solidFill>
                  <a:schemeClr val="bg1"/>
                </a:solidFill>
              </a:defRPr>
            </a:lvl4pPr>
            <a:lvl5pPr>
              <a:defRPr sz="17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4" name="Picture 3" descr="A logo with a rainbow colored stripe on it&#10;&#10;Description automatically generated with medium confidence">
            <a:extLst>
              <a:ext uri="{FF2B5EF4-FFF2-40B4-BE49-F238E27FC236}">
                <a16:creationId xmlns:a16="http://schemas.microsoft.com/office/drawing/2014/main" id="{7600A617-EEC8-68F5-F2A5-0C9A2B0857E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25913" y="321277"/>
            <a:ext cx="1984939" cy="1402658"/>
          </a:xfrm>
          <a:prstGeom prst="rect">
            <a:avLst/>
          </a:prstGeom>
        </p:spPr>
      </p:pic>
    </p:spTree>
    <p:extLst>
      <p:ext uri="{BB962C8B-B14F-4D97-AF65-F5344CB8AC3E}">
        <p14:creationId xmlns:p14="http://schemas.microsoft.com/office/powerpoint/2010/main" val="73666706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parator Blu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p:nvPr>
        </p:nvSpPr>
        <p:spPr>
          <a:xfrm>
            <a:off x="1055688" y="3774990"/>
            <a:ext cx="10076138" cy="2150344"/>
          </a:xfrm>
        </p:spPr>
        <p:txBody>
          <a:bodyPr anchor="b" anchorCtr="0">
            <a:normAutofit/>
          </a:bodyPr>
          <a:lstStyle>
            <a:lvl1pPr algn="r">
              <a:defRPr sz="7500">
                <a:solidFill>
                  <a:schemeClr val="bg1"/>
                </a:solidFill>
              </a:defRPr>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55688" y="5925334"/>
            <a:ext cx="10063162" cy="1166813"/>
          </a:xfrm>
        </p:spPr>
        <p:txBody>
          <a:bodyPr/>
          <a:lstStyle>
            <a:lvl1pPr marL="0" indent="0" algn="r">
              <a:spcBef>
                <a:spcPts val="0"/>
              </a:spcBef>
              <a:buNone/>
              <a:defRPr>
                <a:solidFill>
                  <a:schemeClr val="bg1"/>
                </a:solidFill>
              </a:defRPr>
            </a:lvl1pPr>
          </a:lstStyle>
          <a:p>
            <a:pPr lvl="0"/>
            <a:r>
              <a:rPr lang="en-GB"/>
              <a:t>Click to edit Master text styles</a:t>
            </a:r>
          </a:p>
        </p:txBody>
      </p:sp>
      <p:pic>
        <p:nvPicPr>
          <p:cNvPr id="3" name="Picture 2" descr="A logo with a rainbow colored stripe on it&#10;&#10;Description automatically generated with medium confidence">
            <a:extLst>
              <a:ext uri="{FF2B5EF4-FFF2-40B4-BE49-F238E27FC236}">
                <a16:creationId xmlns:a16="http://schemas.microsoft.com/office/drawing/2014/main" id="{F257DE12-4278-F0F7-38C4-1646D883E81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25913" y="321277"/>
            <a:ext cx="1984939" cy="1402658"/>
          </a:xfrm>
          <a:prstGeom prst="rect">
            <a:avLst/>
          </a:prstGeom>
        </p:spPr>
      </p:pic>
    </p:spTree>
    <p:extLst>
      <p:ext uri="{BB962C8B-B14F-4D97-AF65-F5344CB8AC3E}">
        <p14:creationId xmlns:p14="http://schemas.microsoft.com/office/powerpoint/2010/main" val="2365096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parator Blue no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p:nvPr>
        </p:nvSpPr>
        <p:spPr>
          <a:xfrm>
            <a:off x="1055688" y="3774990"/>
            <a:ext cx="10076138" cy="2150344"/>
          </a:xfrm>
        </p:spPr>
        <p:txBody>
          <a:bodyPr anchor="b" anchorCtr="0">
            <a:normAutofit/>
          </a:bodyPr>
          <a:lstStyle>
            <a:lvl1pPr algn="r">
              <a:defRPr sz="7500">
                <a:solidFill>
                  <a:schemeClr val="bg1"/>
                </a:solidFill>
              </a:defRPr>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55688" y="5925334"/>
            <a:ext cx="10063162" cy="1166813"/>
          </a:xfrm>
        </p:spPr>
        <p:txBody>
          <a:bodyPr/>
          <a:lstStyle>
            <a:lvl1pPr marL="0" indent="0" algn="r">
              <a:spcBef>
                <a:spcPts val="0"/>
              </a:spcBef>
              <a:buNone/>
              <a:defRPr>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327477995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parator Whit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p:nvPr>
        </p:nvSpPr>
        <p:spPr>
          <a:xfrm>
            <a:off x="1064419" y="3762633"/>
            <a:ext cx="10076138" cy="2150344"/>
          </a:xfrm>
        </p:spPr>
        <p:txBody>
          <a:bodyPr anchor="b" anchorCtr="0">
            <a:normAutofit/>
          </a:bodyPr>
          <a:lstStyle>
            <a:lvl1pPr algn="r">
              <a:defRPr sz="6500">
                <a:solidFill>
                  <a:schemeClr val="tx1"/>
                </a:solidFill>
              </a:defRPr>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64419" y="5912977"/>
            <a:ext cx="10063162" cy="1166813"/>
          </a:xfrm>
        </p:spPr>
        <p:txBody>
          <a:bodyPr/>
          <a:lstStyle>
            <a:lvl1pPr marL="0" indent="0" algn="r">
              <a:spcBef>
                <a:spcPts val="0"/>
              </a:spcBef>
              <a:buNone/>
              <a:defRPr>
                <a:solidFill>
                  <a:schemeClr val="tx1"/>
                </a:solidFill>
              </a:defRPr>
            </a:lvl1pPr>
          </a:lstStyle>
          <a:p>
            <a:pPr lvl="0"/>
            <a:r>
              <a:rPr lang="en-GB"/>
              <a:t>Click to edit Master text styles</a:t>
            </a:r>
          </a:p>
        </p:txBody>
      </p:sp>
      <p:pic>
        <p:nvPicPr>
          <p:cNvPr id="3" name="Picture 2">
            <a:extLst>
              <a:ext uri="{FF2B5EF4-FFF2-40B4-BE49-F238E27FC236}">
                <a16:creationId xmlns:a16="http://schemas.microsoft.com/office/drawing/2014/main" id="{F03FF92E-DB79-21D8-5F3F-28967C8AA2DB}"/>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9627092" y="321277"/>
            <a:ext cx="1982580" cy="1402658"/>
          </a:xfrm>
          <a:prstGeom prst="rect">
            <a:avLst/>
          </a:prstGeom>
        </p:spPr>
      </p:pic>
    </p:spTree>
    <p:extLst>
      <p:ext uri="{BB962C8B-B14F-4D97-AF65-F5344CB8AC3E}">
        <p14:creationId xmlns:p14="http://schemas.microsoft.com/office/powerpoint/2010/main" val="29954987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parator White 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p:nvPr>
        </p:nvSpPr>
        <p:spPr>
          <a:xfrm>
            <a:off x="1064419" y="3762633"/>
            <a:ext cx="10076138" cy="2150344"/>
          </a:xfrm>
        </p:spPr>
        <p:txBody>
          <a:bodyPr anchor="b" anchorCtr="0">
            <a:normAutofit/>
          </a:bodyPr>
          <a:lstStyle>
            <a:lvl1pPr algn="r">
              <a:defRPr sz="6500">
                <a:solidFill>
                  <a:schemeClr val="tx1"/>
                </a:solidFill>
              </a:defRPr>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64419" y="5912977"/>
            <a:ext cx="10063162" cy="1166813"/>
          </a:xfrm>
        </p:spPr>
        <p:txBody>
          <a:bodyPr/>
          <a:lstStyle>
            <a:lvl1pPr marL="0" indent="0" algn="r">
              <a:spcBef>
                <a:spcPts val="0"/>
              </a:spcBef>
              <a:buNone/>
              <a:defRPr>
                <a:solidFill>
                  <a:schemeClr val="tx1"/>
                </a:solidFill>
              </a:defRPr>
            </a:lvl1pPr>
          </a:lstStyle>
          <a:p>
            <a:pPr lvl="0"/>
            <a:r>
              <a:rPr lang="en-GB"/>
              <a:t>Click to edit Master text styles</a:t>
            </a:r>
          </a:p>
        </p:txBody>
      </p:sp>
      <p:pic>
        <p:nvPicPr>
          <p:cNvPr id="3" name="Picture 2">
            <a:extLst>
              <a:ext uri="{FF2B5EF4-FFF2-40B4-BE49-F238E27FC236}">
                <a16:creationId xmlns:a16="http://schemas.microsoft.com/office/drawing/2014/main" id="{F03FF92E-DB79-21D8-5F3F-28967C8AA2DB}"/>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9627092" y="321277"/>
            <a:ext cx="1982580" cy="1402658"/>
          </a:xfrm>
          <a:prstGeom prst="rect">
            <a:avLst/>
          </a:prstGeom>
        </p:spPr>
      </p:pic>
    </p:spTree>
    <p:extLst>
      <p:ext uri="{BB962C8B-B14F-4D97-AF65-F5344CB8AC3E}">
        <p14:creationId xmlns:p14="http://schemas.microsoft.com/office/powerpoint/2010/main" val="55128335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Separator Blu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p:nvPr>
        </p:nvSpPr>
        <p:spPr>
          <a:xfrm>
            <a:off x="1064419" y="3762633"/>
            <a:ext cx="10076138" cy="2150344"/>
          </a:xfrm>
        </p:spPr>
        <p:txBody>
          <a:bodyPr anchor="b" anchorCtr="0">
            <a:normAutofit/>
          </a:bodyPr>
          <a:lstStyle>
            <a:lvl1pPr algn="r">
              <a:defRPr sz="6500">
                <a:solidFill>
                  <a:schemeClr val="bg1"/>
                </a:solidFill>
              </a:defRPr>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64419" y="5912977"/>
            <a:ext cx="10063162" cy="1166813"/>
          </a:xfrm>
        </p:spPr>
        <p:txBody>
          <a:bodyPr/>
          <a:lstStyle>
            <a:lvl1pPr marL="0" indent="0" algn="r">
              <a:spcBef>
                <a:spcPts val="0"/>
              </a:spcBef>
              <a:buNone/>
              <a:defRPr>
                <a:solidFill>
                  <a:schemeClr val="bg1"/>
                </a:solidFill>
              </a:defRPr>
            </a:lvl1pPr>
          </a:lstStyle>
          <a:p>
            <a:pPr lvl="0"/>
            <a:r>
              <a:rPr lang="en-GB"/>
              <a:t>Click to edit Master text styles</a:t>
            </a:r>
          </a:p>
        </p:txBody>
      </p:sp>
      <p:pic>
        <p:nvPicPr>
          <p:cNvPr id="5" name="Picture 4" descr="A logo with a rainbow colored stripe on it&#10;&#10;Description automatically generated with medium confidence">
            <a:extLst>
              <a:ext uri="{FF2B5EF4-FFF2-40B4-BE49-F238E27FC236}">
                <a16:creationId xmlns:a16="http://schemas.microsoft.com/office/drawing/2014/main" id="{973AFC6B-4B03-FAF3-5069-395C82DF1EA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25913" y="321277"/>
            <a:ext cx="1984939" cy="1402658"/>
          </a:xfrm>
          <a:prstGeom prst="rect">
            <a:avLst/>
          </a:prstGeom>
        </p:spPr>
      </p:pic>
    </p:spTree>
    <p:extLst>
      <p:ext uri="{BB962C8B-B14F-4D97-AF65-F5344CB8AC3E}">
        <p14:creationId xmlns:p14="http://schemas.microsoft.com/office/powerpoint/2010/main" val="156760284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Separator White 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hasCustomPrompt="1"/>
          </p:nvPr>
        </p:nvSpPr>
        <p:spPr>
          <a:xfrm>
            <a:off x="1051443" y="648763"/>
            <a:ext cx="7956633" cy="2150344"/>
          </a:xfrm>
        </p:spPr>
        <p:txBody>
          <a:bodyPr anchor="t" anchorCtr="0">
            <a:normAutofit/>
          </a:bodyPr>
          <a:lstStyle>
            <a:lvl1pPr algn="l">
              <a:defRPr sz="6000">
                <a:solidFill>
                  <a:schemeClr val="tx1"/>
                </a:solidFill>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a:t>Click to edit Master title style</a:t>
            </a:r>
            <a:br>
              <a:rPr lang="en-GB"/>
            </a:b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51443" y="1501509"/>
            <a:ext cx="10063162" cy="1166813"/>
          </a:xfrm>
        </p:spPr>
        <p:txBody>
          <a:bodyPr/>
          <a:lstStyle>
            <a:lvl1pPr marL="0" indent="0" algn="l">
              <a:spcBef>
                <a:spcPts val="0"/>
              </a:spcBef>
              <a:buNone/>
              <a:defRPr>
                <a:solidFill>
                  <a:schemeClr val="tx1"/>
                </a:solidFill>
              </a:defRPr>
            </a:lvl1pPr>
          </a:lstStyle>
          <a:p>
            <a:pPr lvl="0"/>
            <a:r>
              <a:rPr lang="en-GB"/>
              <a:t>Click to edit Master text styles</a:t>
            </a:r>
          </a:p>
        </p:txBody>
      </p:sp>
      <p:pic>
        <p:nvPicPr>
          <p:cNvPr id="3" name="Picture 2">
            <a:extLst>
              <a:ext uri="{FF2B5EF4-FFF2-40B4-BE49-F238E27FC236}">
                <a16:creationId xmlns:a16="http://schemas.microsoft.com/office/drawing/2014/main" id="{F03FF92E-DB79-21D8-5F3F-28967C8AA2DB}"/>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9627092" y="321277"/>
            <a:ext cx="1982580" cy="1402658"/>
          </a:xfrm>
          <a:prstGeom prst="rect">
            <a:avLst/>
          </a:prstGeom>
        </p:spPr>
      </p:pic>
    </p:spTree>
    <p:extLst>
      <p:ext uri="{BB962C8B-B14F-4D97-AF65-F5344CB8AC3E}">
        <p14:creationId xmlns:p14="http://schemas.microsoft.com/office/powerpoint/2010/main" val="3473969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Separator Blue 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hasCustomPrompt="1"/>
          </p:nvPr>
        </p:nvSpPr>
        <p:spPr>
          <a:xfrm>
            <a:off x="1051443" y="648763"/>
            <a:ext cx="7956633" cy="2150344"/>
          </a:xfrm>
        </p:spPr>
        <p:txBody>
          <a:bodyPr anchor="t" anchorCtr="0">
            <a:normAutofit/>
          </a:bodyPr>
          <a:lstStyle>
            <a:lvl1pPr algn="l">
              <a:defRPr sz="6000">
                <a:solidFill>
                  <a:schemeClr val="bg1"/>
                </a:solidFill>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a:t>Click to edit Master title style</a:t>
            </a:r>
            <a:br>
              <a:rPr lang="en-GB"/>
            </a:b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51443" y="1501509"/>
            <a:ext cx="10063162" cy="1166813"/>
          </a:xfrm>
        </p:spPr>
        <p:txBody>
          <a:bodyPr/>
          <a:lstStyle>
            <a:lvl1pPr marL="0" indent="0" algn="l">
              <a:spcBef>
                <a:spcPts val="0"/>
              </a:spcBef>
              <a:buNone/>
              <a:defRPr>
                <a:solidFill>
                  <a:schemeClr val="bg1"/>
                </a:solidFill>
              </a:defRPr>
            </a:lvl1pPr>
          </a:lstStyle>
          <a:p>
            <a:pPr lvl="0"/>
            <a:r>
              <a:rPr lang="en-GB"/>
              <a:t>Click to edit Master text styles</a:t>
            </a:r>
          </a:p>
        </p:txBody>
      </p:sp>
      <p:pic>
        <p:nvPicPr>
          <p:cNvPr id="5" name="Picture 4" descr="A logo with a rainbow colored stripe on it&#10;&#10;Description automatically generated with medium confidence">
            <a:extLst>
              <a:ext uri="{FF2B5EF4-FFF2-40B4-BE49-F238E27FC236}">
                <a16:creationId xmlns:a16="http://schemas.microsoft.com/office/drawing/2014/main" id="{94AAFC3C-2293-AE51-842D-5BDFE562D0D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25913" y="321277"/>
            <a:ext cx="1984939" cy="1402658"/>
          </a:xfrm>
          <a:prstGeom prst="rect">
            <a:avLst/>
          </a:prstGeom>
        </p:spPr>
      </p:pic>
    </p:spTree>
    <p:extLst>
      <p:ext uri="{BB962C8B-B14F-4D97-AF65-F5344CB8AC3E}">
        <p14:creationId xmlns:p14="http://schemas.microsoft.com/office/powerpoint/2010/main" val="356556567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17A2A-D9EF-4671-B73D-7F2619B7181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99683603-52F5-00B8-2692-98FE5DDEB8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3CFFE6B-E68B-9721-555D-2504751C1E14}"/>
              </a:ext>
            </a:extLst>
          </p:cNvPr>
          <p:cNvSpPr>
            <a:spLocks noGrp="1"/>
          </p:cNvSpPr>
          <p:nvPr>
            <p:ph type="dt" sz="half" idx="10"/>
          </p:nvPr>
        </p:nvSpPr>
        <p:spPr/>
        <p:txBody>
          <a:bodyPr/>
          <a:lstStyle/>
          <a:p>
            <a:fld id="{AB78B1D2-F4B1-DF48-B3AB-9E3220DD5D56}" type="datetimeFigureOut">
              <a:rPr lang="en-GB" smtClean="0"/>
              <a:t>11/11/2024</a:t>
            </a:fld>
            <a:endParaRPr lang="en-GB"/>
          </a:p>
        </p:txBody>
      </p:sp>
      <p:sp>
        <p:nvSpPr>
          <p:cNvPr id="5" name="Footer Placeholder 4">
            <a:extLst>
              <a:ext uri="{FF2B5EF4-FFF2-40B4-BE49-F238E27FC236}">
                <a16:creationId xmlns:a16="http://schemas.microsoft.com/office/drawing/2014/main" id="{29B581A8-C100-A3CE-4096-DFE539214E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0CC86F-100D-40C3-144F-22D5D3394090}"/>
              </a:ext>
            </a:extLst>
          </p:cNvPr>
          <p:cNvSpPr>
            <a:spLocks noGrp="1"/>
          </p:cNvSpPr>
          <p:nvPr>
            <p:ph type="sldNum" sz="quarter" idx="12"/>
          </p:nvPr>
        </p:nvSpPr>
        <p:spPr/>
        <p:txBody>
          <a:bodyPr/>
          <a:lstStyle/>
          <a:p>
            <a:fld id="{A4E97402-9402-7849-B287-043DFF3DB713}" type="slidenum">
              <a:rPr lang="en-GB" smtClean="0"/>
              <a:t>‹#›</a:t>
            </a:fld>
            <a:endParaRPr lang="en-GB"/>
          </a:p>
        </p:txBody>
      </p:sp>
    </p:spTree>
    <p:extLst>
      <p:ext uri="{BB962C8B-B14F-4D97-AF65-F5344CB8AC3E}">
        <p14:creationId xmlns:p14="http://schemas.microsoft.com/office/powerpoint/2010/main" val="388492862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943F1-1EB6-8BC5-7D88-690A4A242443}"/>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81EE0E9-F83C-B370-7430-84A1915A7EA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F1D4449-7B02-EFC6-F7D8-FC13103AD82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D15EA179-699E-5923-76A9-78A0430077B6}"/>
              </a:ext>
            </a:extLst>
          </p:cNvPr>
          <p:cNvSpPr>
            <a:spLocks noGrp="1"/>
          </p:cNvSpPr>
          <p:nvPr>
            <p:ph type="dt" sz="half" idx="10"/>
          </p:nvPr>
        </p:nvSpPr>
        <p:spPr/>
        <p:txBody>
          <a:bodyPr/>
          <a:lstStyle/>
          <a:p>
            <a:fld id="{AB78B1D2-F4B1-DF48-B3AB-9E3220DD5D56}" type="datetimeFigureOut">
              <a:rPr lang="en-GB" smtClean="0"/>
              <a:t>11/11/2024</a:t>
            </a:fld>
            <a:endParaRPr lang="en-GB"/>
          </a:p>
        </p:txBody>
      </p:sp>
      <p:sp>
        <p:nvSpPr>
          <p:cNvPr id="6" name="Footer Placeholder 5">
            <a:extLst>
              <a:ext uri="{FF2B5EF4-FFF2-40B4-BE49-F238E27FC236}">
                <a16:creationId xmlns:a16="http://schemas.microsoft.com/office/drawing/2014/main" id="{6DA66ABB-A7E3-203D-83A7-488D05538B1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60B1DA-95B9-561E-0748-9AFDE89FB71B}"/>
              </a:ext>
            </a:extLst>
          </p:cNvPr>
          <p:cNvSpPr>
            <a:spLocks noGrp="1"/>
          </p:cNvSpPr>
          <p:nvPr>
            <p:ph type="sldNum" sz="quarter" idx="12"/>
          </p:nvPr>
        </p:nvSpPr>
        <p:spPr/>
        <p:txBody>
          <a:bodyPr/>
          <a:lstStyle/>
          <a:p>
            <a:fld id="{A4E97402-9402-7849-B287-043DFF3DB713}" type="slidenum">
              <a:rPr lang="en-GB" smtClean="0"/>
              <a:t>‹#›</a:t>
            </a:fld>
            <a:endParaRPr lang="en-GB"/>
          </a:p>
        </p:txBody>
      </p:sp>
    </p:spTree>
    <p:extLst>
      <p:ext uri="{BB962C8B-B14F-4D97-AF65-F5344CB8AC3E}">
        <p14:creationId xmlns:p14="http://schemas.microsoft.com/office/powerpoint/2010/main" val="398345595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Content 01 whit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9C5B-D5C7-2CA2-C953-3978D43D2549}"/>
              </a:ext>
            </a:extLst>
          </p:cNvPr>
          <p:cNvSpPr>
            <a:spLocks noGrp="1"/>
          </p:cNvSpPr>
          <p:nvPr>
            <p:ph type="title"/>
          </p:nvPr>
        </p:nvSpPr>
        <p:spPr>
          <a:xfrm>
            <a:off x="1048266" y="892348"/>
            <a:ext cx="8652326" cy="1238078"/>
          </a:xfrm>
        </p:spPr>
        <p:txBody>
          <a:bodyPr>
            <a:normAutofit/>
          </a:bodyPr>
          <a:lstStyle>
            <a:lvl1pPr>
              <a:defRPr sz="3600">
                <a:solidFill>
                  <a:schemeClr val="accent4"/>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29D009D-C18D-6F28-BA01-52033E88892C}"/>
              </a:ext>
            </a:extLst>
          </p:cNvPr>
          <p:cNvSpPr>
            <a:spLocks noGrp="1"/>
          </p:cNvSpPr>
          <p:nvPr>
            <p:ph idx="1"/>
          </p:nvPr>
        </p:nvSpPr>
        <p:spPr>
          <a:xfrm>
            <a:off x="1048264" y="2005012"/>
            <a:ext cx="10097531" cy="3753237"/>
          </a:xfrm>
        </p:spPr>
        <p:txBody>
          <a:bodyPr/>
          <a:lstStyle>
            <a:lvl1pPr>
              <a:defRPr sz="2000"/>
            </a:lvl1pPr>
            <a:lvl2pPr>
              <a:defRPr sz="2000"/>
            </a:lvl2pPr>
            <a:lvl3pPr>
              <a:defRPr sz="1900"/>
            </a:lvl3pPr>
            <a:lvl5pPr>
              <a:defRPr sz="17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4" name="Picture 3">
            <a:extLst>
              <a:ext uri="{FF2B5EF4-FFF2-40B4-BE49-F238E27FC236}">
                <a16:creationId xmlns:a16="http://schemas.microsoft.com/office/drawing/2014/main" id="{483FB7FA-DEE1-C3DD-B998-D76F959BD258}"/>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9627092" y="321277"/>
            <a:ext cx="1982580" cy="1402658"/>
          </a:xfrm>
          <a:prstGeom prst="rect">
            <a:avLst/>
          </a:prstGeom>
        </p:spPr>
      </p:pic>
    </p:spTree>
    <p:extLst>
      <p:ext uri="{BB962C8B-B14F-4D97-AF65-F5344CB8AC3E}">
        <p14:creationId xmlns:p14="http://schemas.microsoft.com/office/powerpoint/2010/main" val="886059079"/>
      </p:ext>
    </p:extLst>
  </p:cSld>
  <p:clrMapOvr>
    <a:masterClrMapping/>
  </p:clrMapOvr>
  <mc:AlternateContent xmlns:mc="http://schemas.openxmlformats.org/markup-compatibility/2006" xmlns:p14="http://schemas.microsoft.com/office/powerpoint/2010/main">
    <mc:Choice Requires="p14">
      <p:transition spd="slow" p14:dur="2000" advClick="0" advTm="7000">
        <p:wipe/>
      </p:transition>
    </mc:Choice>
    <mc:Fallback xmlns="">
      <p:transition spd="slow" advClick="0" advTm="7000">
        <p:wip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 preserve="1">
  <p:cSld name="Content 01 blu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9C5B-D5C7-2CA2-C953-3978D43D2549}"/>
              </a:ext>
            </a:extLst>
          </p:cNvPr>
          <p:cNvSpPr>
            <a:spLocks noGrp="1"/>
          </p:cNvSpPr>
          <p:nvPr>
            <p:ph type="title"/>
          </p:nvPr>
        </p:nvSpPr>
        <p:spPr>
          <a:xfrm>
            <a:off x="1048266" y="871328"/>
            <a:ext cx="8652326" cy="1238078"/>
          </a:xfrm>
        </p:spPr>
        <p:txBody>
          <a:bodyPr>
            <a:normAutofit/>
          </a:bodyPr>
          <a:lstStyle>
            <a:lvl1pPr>
              <a:defRPr sz="3600">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29D009D-C18D-6F28-BA01-52033E88892C}"/>
              </a:ext>
            </a:extLst>
          </p:cNvPr>
          <p:cNvSpPr>
            <a:spLocks noGrp="1"/>
          </p:cNvSpPr>
          <p:nvPr>
            <p:ph idx="1"/>
          </p:nvPr>
        </p:nvSpPr>
        <p:spPr>
          <a:xfrm>
            <a:off x="1048264" y="2005012"/>
            <a:ext cx="10097531" cy="3753237"/>
          </a:xfrm>
        </p:spPr>
        <p:txBody>
          <a:bodyPr/>
          <a:lstStyle>
            <a:lvl1pPr>
              <a:defRPr sz="2000">
                <a:solidFill>
                  <a:schemeClr val="bg1"/>
                </a:solidFill>
              </a:defRPr>
            </a:lvl1pPr>
            <a:lvl2pPr>
              <a:defRPr sz="2000">
                <a:solidFill>
                  <a:schemeClr val="bg1"/>
                </a:solidFill>
              </a:defRPr>
            </a:lvl2pPr>
            <a:lvl3pPr>
              <a:defRPr sz="1900">
                <a:solidFill>
                  <a:schemeClr val="bg1"/>
                </a:solidFill>
              </a:defRPr>
            </a:lvl3pPr>
            <a:lvl4pPr>
              <a:defRPr>
                <a:solidFill>
                  <a:schemeClr val="bg1"/>
                </a:solidFill>
              </a:defRPr>
            </a:lvl4pPr>
            <a:lvl5pPr>
              <a:defRPr sz="17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4" name="Picture 3" descr="A logo with a rainbow colored stripe on it&#10;&#10;Description automatically generated with medium confidence">
            <a:extLst>
              <a:ext uri="{FF2B5EF4-FFF2-40B4-BE49-F238E27FC236}">
                <a16:creationId xmlns:a16="http://schemas.microsoft.com/office/drawing/2014/main" id="{7600A617-EEC8-68F5-F2A5-0C9A2B0857E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25913" y="321277"/>
            <a:ext cx="1984939" cy="1402658"/>
          </a:xfrm>
          <a:prstGeom prst="rect">
            <a:avLst/>
          </a:prstGeom>
        </p:spPr>
      </p:pic>
    </p:spTree>
    <p:extLst>
      <p:ext uri="{BB962C8B-B14F-4D97-AF65-F5344CB8AC3E}">
        <p14:creationId xmlns:p14="http://schemas.microsoft.com/office/powerpoint/2010/main" val="3620936126"/>
      </p:ext>
    </p:extLst>
  </p:cSld>
  <p:clrMapOvr>
    <a:masterClrMapping/>
  </p:clrMapOvr>
  <mc:AlternateContent xmlns:mc="http://schemas.openxmlformats.org/markup-compatibility/2006" xmlns:p14="http://schemas.microsoft.com/office/powerpoint/2010/main">
    <mc:Choice Requires="p14">
      <p:transition spd="slow" p14:dur="2000" advClick="0" advTm="7000">
        <p:wipe/>
      </p:transition>
    </mc:Choice>
    <mc:Fallback xmlns="">
      <p:transition spd="slow" advClick="0" advTm="7000">
        <p:wip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parator Blu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p:nvPr>
        </p:nvSpPr>
        <p:spPr>
          <a:xfrm>
            <a:off x="1055688" y="3774990"/>
            <a:ext cx="10076138" cy="2150344"/>
          </a:xfrm>
        </p:spPr>
        <p:txBody>
          <a:bodyPr anchor="b" anchorCtr="0">
            <a:normAutofit/>
          </a:bodyPr>
          <a:lstStyle>
            <a:lvl1pPr algn="r">
              <a:defRPr sz="7500">
                <a:solidFill>
                  <a:schemeClr val="bg1"/>
                </a:solidFill>
              </a:defRPr>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55688" y="5925334"/>
            <a:ext cx="10063162" cy="1166813"/>
          </a:xfrm>
        </p:spPr>
        <p:txBody>
          <a:bodyPr/>
          <a:lstStyle>
            <a:lvl1pPr marL="0" indent="0" algn="r">
              <a:spcBef>
                <a:spcPts val="0"/>
              </a:spcBef>
              <a:buNone/>
              <a:defRPr>
                <a:solidFill>
                  <a:schemeClr val="bg1"/>
                </a:solidFill>
              </a:defRPr>
            </a:lvl1pPr>
          </a:lstStyle>
          <a:p>
            <a:pPr lvl="0"/>
            <a:r>
              <a:rPr lang="en-GB"/>
              <a:t>Click to edit Master text styles</a:t>
            </a:r>
          </a:p>
        </p:txBody>
      </p:sp>
      <p:pic>
        <p:nvPicPr>
          <p:cNvPr id="3" name="Picture 2" descr="A logo with a rainbow colored stripe on it&#10;&#10;Description automatically generated with medium confidence">
            <a:extLst>
              <a:ext uri="{FF2B5EF4-FFF2-40B4-BE49-F238E27FC236}">
                <a16:creationId xmlns:a16="http://schemas.microsoft.com/office/drawing/2014/main" id="{F257DE12-4278-F0F7-38C4-1646D883E81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25913" y="321277"/>
            <a:ext cx="1984939" cy="1402658"/>
          </a:xfrm>
          <a:prstGeom prst="rect">
            <a:avLst/>
          </a:prstGeom>
        </p:spPr>
      </p:pic>
    </p:spTree>
    <p:extLst>
      <p:ext uri="{BB962C8B-B14F-4D97-AF65-F5344CB8AC3E}">
        <p14:creationId xmlns:p14="http://schemas.microsoft.com/office/powerpoint/2010/main" val="1243141031"/>
      </p:ext>
    </p:extLst>
  </p:cSld>
  <p:clrMapOvr>
    <a:masterClrMapping/>
  </p:clrMapOvr>
  <mc:AlternateContent xmlns:mc="http://schemas.openxmlformats.org/markup-compatibility/2006" xmlns:p14="http://schemas.microsoft.com/office/powerpoint/2010/main">
    <mc:Choice Requires="p14">
      <p:transition spd="slow" p14:dur="2000" advClick="0" advTm="7000">
        <p:wipe/>
      </p:transition>
    </mc:Choice>
    <mc:Fallback xmlns="">
      <p:transition spd="slow" advClick="0" advTm="7000">
        <p:wip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parator Blue no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p:nvPr>
        </p:nvSpPr>
        <p:spPr>
          <a:xfrm>
            <a:off x="1055688" y="3774990"/>
            <a:ext cx="10076138" cy="2150344"/>
          </a:xfrm>
        </p:spPr>
        <p:txBody>
          <a:bodyPr anchor="b" anchorCtr="0">
            <a:normAutofit/>
          </a:bodyPr>
          <a:lstStyle>
            <a:lvl1pPr algn="r">
              <a:defRPr sz="7500">
                <a:solidFill>
                  <a:schemeClr val="bg1"/>
                </a:solidFill>
              </a:defRPr>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55688" y="5925334"/>
            <a:ext cx="10063162" cy="1166813"/>
          </a:xfrm>
        </p:spPr>
        <p:txBody>
          <a:bodyPr/>
          <a:lstStyle>
            <a:lvl1pPr marL="0" indent="0" algn="r">
              <a:spcBef>
                <a:spcPts val="0"/>
              </a:spcBef>
              <a:buNone/>
              <a:defRPr>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1653742790"/>
      </p:ext>
    </p:extLst>
  </p:cSld>
  <p:clrMapOvr>
    <a:masterClrMapping/>
  </p:clrMapOvr>
  <mc:AlternateContent xmlns:mc="http://schemas.openxmlformats.org/markup-compatibility/2006" xmlns:p14="http://schemas.microsoft.com/office/powerpoint/2010/main">
    <mc:Choice Requires="p14">
      <p:transition spd="slow" p14:dur="2000" advClick="0" advTm="7000">
        <p:wipe/>
      </p:transition>
    </mc:Choice>
    <mc:Fallback xmlns="">
      <p:transition spd="slow" advClick="0" advTm="7000">
        <p:wip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parator Whit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p:nvPr>
        </p:nvSpPr>
        <p:spPr>
          <a:xfrm>
            <a:off x="1064419" y="3762633"/>
            <a:ext cx="10076138" cy="2150344"/>
          </a:xfrm>
        </p:spPr>
        <p:txBody>
          <a:bodyPr anchor="b" anchorCtr="0">
            <a:normAutofit/>
          </a:bodyPr>
          <a:lstStyle>
            <a:lvl1pPr algn="r">
              <a:defRPr sz="6500">
                <a:solidFill>
                  <a:schemeClr val="tx1"/>
                </a:solidFill>
              </a:defRPr>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64419" y="5912977"/>
            <a:ext cx="10063162" cy="1166813"/>
          </a:xfrm>
        </p:spPr>
        <p:txBody>
          <a:bodyPr/>
          <a:lstStyle>
            <a:lvl1pPr marL="0" indent="0" algn="r">
              <a:spcBef>
                <a:spcPts val="0"/>
              </a:spcBef>
              <a:buNone/>
              <a:defRPr>
                <a:solidFill>
                  <a:schemeClr val="tx1"/>
                </a:solidFill>
              </a:defRPr>
            </a:lvl1pPr>
          </a:lstStyle>
          <a:p>
            <a:pPr lvl="0"/>
            <a:r>
              <a:rPr lang="en-GB"/>
              <a:t>Click to edit Master text styles</a:t>
            </a:r>
          </a:p>
        </p:txBody>
      </p:sp>
      <p:pic>
        <p:nvPicPr>
          <p:cNvPr id="3" name="Picture 2">
            <a:extLst>
              <a:ext uri="{FF2B5EF4-FFF2-40B4-BE49-F238E27FC236}">
                <a16:creationId xmlns:a16="http://schemas.microsoft.com/office/drawing/2014/main" id="{F03FF92E-DB79-21D8-5F3F-28967C8AA2DB}"/>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9627092" y="321277"/>
            <a:ext cx="1982580" cy="1402658"/>
          </a:xfrm>
          <a:prstGeom prst="rect">
            <a:avLst/>
          </a:prstGeom>
        </p:spPr>
      </p:pic>
    </p:spTree>
    <p:extLst>
      <p:ext uri="{BB962C8B-B14F-4D97-AF65-F5344CB8AC3E}">
        <p14:creationId xmlns:p14="http://schemas.microsoft.com/office/powerpoint/2010/main" val="1999600632"/>
      </p:ext>
    </p:extLst>
  </p:cSld>
  <p:clrMapOvr>
    <a:masterClrMapping/>
  </p:clrMapOvr>
  <mc:AlternateContent xmlns:mc="http://schemas.openxmlformats.org/markup-compatibility/2006" xmlns:p14="http://schemas.microsoft.com/office/powerpoint/2010/main">
    <mc:Choice Requires="p14">
      <p:transition spd="slow" p14:dur="2000" advClick="0" advTm="7000">
        <p:wipe/>
      </p:transition>
    </mc:Choice>
    <mc:Fallback xmlns="">
      <p:transition spd="slow" advClick="0" advTm="7000">
        <p:wip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parator White 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p:nvPr>
        </p:nvSpPr>
        <p:spPr>
          <a:xfrm>
            <a:off x="1064419" y="3762633"/>
            <a:ext cx="10076138" cy="2150344"/>
          </a:xfrm>
        </p:spPr>
        <p:txBody>
          <a:bodyPr anchor="b" anchorCtr="0">
            <a:normAutofit/>
          </a:bodyPr>
          <a:lstStyle>
            <a:lvl1pPr algn="r">
              <a:defRPr sz="6500">
                <a:solidFill>
                  <a:schemeClr val="tx1"/>
                </a:solidFill>
              </a:defRPr>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64419" y="5912977"/>
            <a:ext cx="10063162" cy="1166813"/>
          </a:xfrm>
        </p:spPr>
        <p:txBody>
          <a:bodyPr/>
          <a:lstStyle>
            <a:lvl1pPr marL="0" indent="0" algn="r">
              <a:spcBef>
                <a:spcPts val="0"/>
              </a:spcBef>
              <a:buNone/>
              <a:defRPr>
                <a:solidFill>
                  <a:schemeClr val="tx1"/>
                </a:solidFill>
              </a:defRPr>
            </a:lvl1pPr>
          </a:lstStyle>
          <a:p>
            <a:pPr lvl="0"/>
            <a:r>
              <a:rPr lang="en-GB"/>
              <a:t>Click to edit Master text styles</a:t>
            </a:r>
          </a:p>
        </p:txBody>
      </p:sp>
      <p:pic>
        <p:nvPicPr>
          <p:cNvPr id="3" name="Picture 2">
            <a:extLst>
              <a:ext uri="{FF2B5EF4-FFF2-40B4-BE49-F238E27FC236}">
                <a16:creationId xmlns:a16="http://schemas.microsoft.com/office/drawing/2014/main" id="{F03FF92E-DB79-21D8-5F3F-28967C8AA2DB}"/>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9627092" y="321277"/>
            <a:ext cx="1982580" cy="1402658"/>
          </a:xfrm>
          <a:prstGeom prst="rect">
            <a:avLst/>
          </a:prstGeom>
        </p:spPr>
      </p:pic>
    </p:spTree>
    <p:extLst>
      <p:ext uri="{BB962C8B-B14F-4D97-AF65-F5344CB8AC3E}">
        <p14:creationId xmlns:p14="http://schemas.microsoft.com/office/powerpoint/2010/main" val="2705500011"/>
      </p:ext>
    </p:extLst>
  </p:cSld>
  <p:clrMapOvr>
    <a:masterClrMapping/>
  </p:clrMapOvr>
  <mc:AlternateContent xmlns:mc="http://schemas.openxmlformats.org/markup-compatibility/2006" xmlns:p14="http://schemas.microsoft.com/office/powerpoint/2010/main">
    <mc:Choice Requires="p14">
      <p:transition spd="slow" p14:dur="2000" advClick="0" advTm="7000">
        <p:wipe/>
      </p:transition>
    </mc:Choice>
    <mc:Fallback xmlns="">
      <p:transition spd="slow" advClick="0" advTm="7000">
        <p:wip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Separator Blu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p:nvPr>
        </p:nvSpPr>
        <p:spPr>
          <a:xfrm>
            <a:off x="1064419" y="3762633"/>
            <a:ext cx="10076138" cy="2150344"/>
          </a:xfrm>
        </p:spPr>
        <p:txBody>
          <a:bodyPr anchor="b" anchorCtr="0">
            <a:normAutofit/>
          </a:bodyPr>
          <a:lstStyle>
            <a:lvl1pPr algn="r">
              <a:defRPr sz="6500">
                <a:solidFill>
                  <a:schemeClr val="bg1"/>
                </a:solidFill>
              </a:defRPr>
            </a:lvl1pPr>
          </a:lstStyle>
          <a:p>
            <a:r>
              <a:rPr lang="en-GB"/>
              <a:t>Click to edit Master title style</a:t>
            </a: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64419" y="5912977"/>
            <a:ext cx="10063162" cy="1166813"/>
          </a:xfrm>
        </p:spPr>
        <p:txBody>
          <a:bodyPr/>
          <a:lstStyle>
            <a:lvl1pPr marL="0" indent="0" algn="r">
              <a:spcBef>
                <a:spcPts val="0"/>
              </a:spcBef>
              <a:buNone/>
              <a:defRPr>
                <a:solidFill>
                  <a:schemeClr val="bg1"/>
                </a:solidFill>
              </a:defRPr>
            </a:lvl1pPr>
          </a:lstStyle>
          <a:p>
            <a:pPr lvl="0"/>
            <a:r>
              <a:rPr lang="en-GB"/>
              <a:t>Click to edit Master text styles</a:t>
            </a:r>
          </a:p>
        </p:txBody>
      </p:sp>
      <p:pic>
        <p:nvPicPr>
          <p:cNvPr id="5" name="Picture 4" descr="A logo with a rainbow colored stripe on it&#10;&#10;Description automatically generated with medium confidence">
            <a:extLst>
              <a:ext uri="{FF2B5EF4-FFF2-40B4-BE49-F238E27FC236}">
                <a16:creationId xmlns:a16="http://schemas.microsoft.com/office/drawing/2014/main" id="{973AFC6B-4B03-FAF3-5069-395C82DF1EA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25913" y="321277"/>
            <a:ext cx="1984939" cy="1402658"/>
          </a:xfrm>
          <a:prstGeom prst="rect">
            <a:avLst/>
          </a:prstGeom>
        </p:spPr>
      </p:pic>
    </p:spTree>
    <p:extLst>
      <p:ext uri="{BB962C8B-B14F-4D97-AF65-F5344CB8AC3E}">
        <p14:creationId xmlns:p14="http://schemas.microsoft.com/office/powerpoint/2010/main" val="916575521"/>
      </p:ext>
    </p:extLst>
  </p:cSld>
  <p:clrMapOvr>
    <a:masterClrMapping/>
  </p:clrMapOvr>
  <mc:AlternateContent xmlns:mc="http://schemas.openxmlformats.org/markup-compatibility/2006" xmlns:p14="http://schemas.microsoft.com/office/powerpoint/2010/main">
    <mc:Choice Requires="p14">
      <p:transition spd="slow" p14:dur="2000" advClick="0" advTm="7000">
        <p:wipe/>
      </p:transition>
    </mc:Choice>
    <mc:Fallback xmlns="">
      <p:transition spd="slow" advClick="0" advTm="7000">
        <p:wip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Separator White 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hasCustomPrompt="1"/>
          </p:nvPr>
        </p:nvSpPr>
        <p:spPr>
          <a:xfrm>
            <a:off x="1051443" y="648763"/>
            <a:ext cx="7956633" cy="2150344"/>
          </a:xfrm>
        </p:spPr>
        <p:txBody>
          <a:bodyPr anchor="t" anchorCtr="0">
            <a:normAutofit/>
          </a:bodyPr>
          <a:lstStyle>
            <a:lvl1pPr algn="l">
              <a:defRPr sz="6000">
                <a:solidFill>
                  <a:schemeClr val="tx1"/>
                </a:solidFill>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a:t>Click to edit Master title style</a:t>
            </a:r>
            <a:br>
              <a:rPr lang="en-GB"/>
            </a:b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51443" y="1501509"/>
            <a:ext cx="10063162" cy="1166813"/>
          </a:xfrm>
        </p:spPr>
        <p:txBody>
          <a:bodyPr/>
          <a:lstStyle>
            <a:lvl1pPr marL="0" indent="0" algn="l">
              <a:spcBef>
                <a:spcPts val="0"/>
              </a:spcBef>
              <a:buNone/>
              <a:defRPr>
                <a:solidFill>
                  <a:schemeClr val="tx1"/>
                </a:solidFill>
              </a:defRPr>
            </a:lvl1pPr>
          </a:lstStyle>
          <a:p>
            <a:pPr lvl="0"/>
            <a:r>
              <a:rPr lang="en-GB"/>
              <a:t>Click to edit Master text styles</a:t>
            </a:r>
          </a:p>
        </p:txBody>
      </p:sp>
      <p:pic>
        <p:nvPicPr>
          <p:cNvPr id="3" name="Picture 2">
            <a:extLst>
              <a:ext uri="{FF2B5EF4-FFF2-40B4-BE49-F238E27FC236}">
                <a16:creationId xmlns:a16="http://schemas.microsoft.com/office/drawing/2014/main" id="{F03FF92E-DB79-21D8-5F3F-28967C8AA2DB}"/>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9627092" y="321277"/>
            <a:ext cx="1982580" cy="1402658"/>
          </a:xfrm>
          <a:prstGeom prst="rect">
            <a:avLst/>
          </a:prstGeom>
        </p:spPr>
      </p:pic>
    </p:spTree>
    <p:extLst>
      <p:ext uri="{BB962C8B-B14F-4D97-AF65-F5344CB8AC3E}">
        <p14:creationId xmlns:p14="http://schemas.microsoft.com/office/powerpoint/2010/main" val="2288365593"/>
      </p:ext>
    </p:extLst>
  </p:cSld>
  <p:clrMapOvr>
    <a:masterClrMapping/>
  </p:clrMapOvr>
  <mc:AlternateContent xmlns:mc="http://schemas.openxmlformats.org/markup-compatibility/2006" xmlns:p14="http://schemas.microsoft.com/office/powerpoint/2010/main">
    <mc:Choice Requires="p14">
      <p:transition spd="slow" p14:dur="2000" advClick="0" advTm="7000">
        <p:wipe/>
      </p:transition>
    </mc:Choice>
    <mc:Fallback xmlns="">
      <p:transition spd="slow" advClick="0" advTm="7000">
        <p:wip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Separator Blue 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33ED6-28DE-7F7B-DEAC-2CB8F7C579FE}"/>
              </a:ext>
            </a:extLst>
          </p:cNvPr>
          <p:cNvSpPr>
            <a:spLocks noGrp="1"/>
          </p:cNvSpPr>
          <p:nvPr>
            <p:ph type="ctrTitle" hasCustomPrompt="1"/>
          </p:nvPr>
        </p:nvSpPr>
        <p:spPr>
          <a:xfrm>
            <a:off x="1051443" y="648763"/>
            <a:ext cx="7956633" cy="2150344"/>
          </a:xfrm>
        </p:spPr>
        <p:txBody>
          <a:bodyPr anchor="t" anchorCtr="0">
            <a:normAutofit/>
          </a:bodyPr>
          <a:lstStyle>
            <a:lvl1pPr algn="l">
              <a:defRPr sz="6000">
                <a:solidFill>
                  <a:schemeClr val="bg1"/>
                </a:solidFill>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a:t>Click to edit Master title style</a:t>
            </a:r>
            <a:br>
              <a:rPr lang="en-GB"/>
            </a:br>
            <a:endParaRPr lang="en-US"/>
          </a:p>
        </p:txBody>
      </p:sp>
      <p:sp>
        <p:nvSpPr>
          <p:cNvPr id="4" name="Text Placeholder 3">
            <a:extLst>
              <a:ext uri="{FF2B5EF4-FFF2-40B4-BE49-F238E27FC236}">
                <a16:creationId xmlns:a16="http://schemas.microsoft.com/office/drawing/2014/main" id="{486EE09E-083D-8A3E-CDBC-CD3C234EAEFB}"/>
              </a:ext>
            </a:extLst>
          </p:cNvPr>
          <p:cNvSpPr>
            <a:spLocks noGrp="1"/>
          </p:cNvSpPr>
          <p:nvPr>
            <p:ph type="body" sz="quarter" idx="10"/>
          </p:nvPr>
        </p:nvSpPr>
        <p:spPr>
          <a:xfrm>
            <a:off x="1051443" y="1501509"/>
            <a:ext cx="10063162" cy="1166813"/>
          </a:xfrm>
        </p:spPr>
        <p:txBody>
          <a:bodyPr/>
          <a:lstStyle>
            <a:lvl1pPr marL="0" indent="0" algn="l">
              <a:spcBef>
                <a:spcPts val="0"/>
              </a:spcBef>
              <a:buNone/>
              <a:defRPr>
                <a:solidFill>
                  <a:schemeClr val="bg1"/>
                </a:solidFill>
              </a:defRPr>
            </a:lvl1pPr>
          </a:lstStyle>
          <a:p>
            <a:pPr lvl="0"/>
            <a:r>
              <a:rPr lang="en-GB"/>
              <a:t>Click to edit Master text styles</a:t>
            </a:r>
          </a:p>
        </p:txBody>
      </p:sp>
      <p:pic>
        <p:nvPicPr>
          <p:cNvPr id="6" name="Picture 5">
            <a:extLst>
              <a:ext uri="{FF2B5EF4-FFF2-40B4-BE49-F238E27FC236}">
                <a16:creationId xmlns:a16="http://schemas.microsoft.com/office/drawing/2014/main" id="{ED717FD9-1F28-14A1-AEFE-0271295B3E1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74399" y="400559"/>
            <a:ext cx="1166158" cy="970165"/>
          </a:xfrm>
          <a:prstGeom prst="rect">
            <a:avLst/>
          </a:prstGeom>
        </p:spPr>
      </p:pic>
    </p:spTree>
    <p:extLst>
      <p:ext uri="{BB962C8B-B14F-4D97-AF65-F5344CB8AC3E}">
        <p14:creationId xmlns:p14="http://schemas.microsoft.com/office/powerpoint/2010/main" val="2827051892"/>
      </p:ext>
    </p:extLst>
  </p:cSld>
  <p:clrMapOvr>
    <a:masterClrMapping/>
  </p:clrMapOvr>
  <mc:AlternateContent xmlns:mc="http://schemas.openxmlformats.org/markup-compatibility/2006" xmlns:p14="http://schemas.microsoft.com/office/powerpoint/2010/main">
    <mc:Choice Requires="p14">
      <p:transition spd="slow" p14:dur="2000" advClick="0" advTm="7000">
        <p:wipe/>
      </p:transition>
    </mc:Choice>
    <mc:Fallback xmlns="">
      <p:transition spd="slow" advClick="0" advTm="7000">
        <p:wip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17A2A-D9EF-4671-B73D-7F2619B7181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99683603-52F5-00B8-2692-98FE5DDEB8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3CFFE6B-E68B-9721-555D-2504751C1E14}"/>
              </a:ext>
            </a:extLst>
          </p:cNvPr>
          <p:cNvSpPr>
            <a:spLocks noGrp="1"/>
          </p:cNvSpPr>
          <p:nvPr>
            <p:ph type="dt" sz="half" idx="10"/>
          </p:nvPr>
        </p:nvSpPr>
        <p:spPr/>
        <p:txBody>
          <a:bodyPr/>
          <a:lstStyle/>
          <a:p>
            <a:fld id="{AB78B1D2-F4B1-DF48-B3AB-9E3220DD5D56}" type="datetimeFigureOut">
              <a:rPr lang="en-GB" smtClean="0"/>
              <a:t>11/11/2024</a:t>
            </a:fld>
            <a:endParaRPr lang="en-GB"/>
          </a:p>
        </p:txBody>
      </p:sp>
      <p:sp>
        <p:nvSpPr>
          <p:cNvPr id="5" name="Footer Placeholder 4">
            <a:extLst>
              <a:ext uri="{FF2B5EF4-FFF2-40B4-BE49-F238E27FC236}">
                <a16:creationId xmlns:a16="http://schemas.microsoft.com/office/drawing/2014/main" id="{29B581A8-C100-A3CE-4096-DFE539214E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0CC86F-100D-40C3-144F-22D5D3394090}"/>
              </a:ext>
            </a:extLst>
          </p:cNvPr>
          <p:cNvSpPr>
            <a:spLocks noGrp="1"/>
          </p:cNvSpPr>
          <p:nvPr>
            <p:ph type="sldNum" sz="quarter" idx="12"/>
          </p:nvPr>
        </p:nvSpPr>
        <p:spPr/>
        <p:txBody>
          <a:bodyPr/>
          <a:lstStyle/>
          <a:p>
            <a:fld id="{A4E97402-9402-7849-B287-043DFF3DB713}" type="slidenum">
              <a:rPr lang="en-GB" smtClean="0"/>
              <a:t>‹#›</a:t>
            </a:fld>
            <a:endParaRPr lang="en-GB"/>
          </a:p>
        </p:txBody>
      </p:sp>
    </p:spTree>
    <p:extLst>
      <p:ext uri="{BB962C8B-B14F-4D97-AF65-F5344CB8AC3E}">
        <p14:creationId xmlns:p14="http://schemas.microsoft.com/office/powerpoint/2010/main" val="2294703691"/>
      </p:ext>
    </p:extLst>
  </p:cSld>
  <p:clrMapOvr>
    <a:masterClrMapping/>
  </p:clrMapOvr>
  <mc:AlternateContent xmlns:mc="http://schemas.openxmlformats.org/markup-compatibility/2006" xmlns:p14="http://schemas.microsoft.com/office/powerpoint/2010/main">
    <mc:Choice Requires="p14">
      <p:transition spd="slow" p14:dur="2000" advClick="0" advTm="7000">
        <p:wipe/>
      </p:transition>
    </mc:Choice>
    <mc:Fallback xmlns="">
      <p:transition spd="slow" advClick="0" advTm="7000">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2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2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2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2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4"/>
          <p:cNvSpPr>
            <a:spLocks noGrp="1"/>
          </p:cNvSpPr>
          <p:nvPr>
            <p:ph type="pic" idx="2"/>
          </p:nvPr>
        </p:nvSpPr>
        <p:spPr>
          <a:xfrm>
            <a:off x="5183188" y="987425"/>
            <a:ext cx="6172200" cy="4873625"/>
          </a:xfrm>
          <a:prstGeom prst="rect">
            <a:avLst/>
          </a:prstGeom>
          <a:noFill/>
          <a:ln>
            <a:noFill/>
          </a:ln>
        </p:spPr>
      </p:sp>
      <p:sp>
        <p:nvSpPr>
          <p:cNvPr id="64" name="Google Shape;64;p2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4.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theme" Target="../theme/theme4.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91" r:id="rId10"/>
    <p:sldLayoutId id="2147483692" r:id="rId11"/>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3D7E59-C97B-3740-9DAC-618E11B54A70}"/>
              </a:ext>
            </a:extLst>
          </p:cNvPr>
          <p:cNvSpPr>
            <a:spLocks noGrp="1"/>
          </p:cNvSpPr>
          <p:nvPr>
            <p:ph type="title"/>
          </p:nvPr>
        </p:nvSpPr>
        <p:spPr>
          <a:xfrm>
            <a:off x="450938" y="964504"/>
            <a:ext cx="10058400" cy="726184"/>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42565A49-96D1-8944-9250-BEFFFF77DC56}"/>
              </a:ext>
            </a:extLst>
          </p:cNvPr>
          <p:cNvSpPr>
            <a:spLocks noGrp="1"/>
          </p:cNvSpPr>
          <p:nvPr>
            <p:ph type="body" idx="1"/>
          </p:nvPr>
        </p:nvSpPr>
        <p:spPr>
          <a:xfrm>
            <a:off x="450937" y="1979111"/>
            <a:ext cx="11153383" cy="4197851"/>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90180104-7894-484E-9246-6468C727E3D7}"/>
              </a:ext>
            </a:extLst>
          </p:cNvPr>
          <p:cNvSpPr>
            <a:spLocks noGrp="1"/>
          </p:cNvSpPr>
          <p:nvPr>
            <p:ph type="dt" sz="half" idx="2"/>
          </p:nvPr>
        </p:nvSpPr>
        <p:spPr>
          <a:xfrm>
            <a:off x="463463" y="6356350"/>
            <a:ext cx="3117937" cy="365125"/>
          </a:xfrm>
          <a:prstGeom prst="rect">
            <a:avLst/>
          </a:prstGeom>
        </p:spPr>
        <p:txBody>
          <a:bodyPr vert="horz" lIns="0" tIns="0" rIns="0" bIns="0" rtlCol="0" anchor="ctr"/>
          <a:lstStyle>
            <a:lvl1pPr algn="l">
              <a:defRPr sz="1200">
                <a:solidFill>
                  <a:schemeClr val="bg1"/>
                </a:solidFill>
              </a:defRPr>
            </a:lvl1pPr>
          </a:lstStyle>
          <a:p>
            <a:fld id="{7E03F3B0-FCCB-A34A-8B46-A780139AE619}" type="datetimeFigureOut">
              <a:rPr lang="en-US" smtClean="0"/>
              <a:pPr/>
              <a:t>11/11/2024</a:t>
            </a:fld>
            <a:endParaRPr lang="en-US" dirty="0"/>
          </a:p>
        </p:txBody>
      </p:sp>
      <p:sp>
        <p:nvSpPr>
          <p:cNvPr id="5" name="Footer Placeholder 4">
            <a:extLst>
              <a:ext uri="{FF2B5EF4-FFF2-40B4-BE49-F238E27FC236}">
                <a16:creationId xmlns:a16="http://schemas.microsoft.com/office/drawing/2014/main" id="{55891899-A2D5-114D-8939-3152A674D611}"/>
              </a:ext>
            </a:extLst>
          </p:cNvPr>
          <p:cNvSpPr>
            <a:spLocks noGrp="1"/>
          </p:cNvSpPr>
          <p:nvPr>
            <p:ph type="ftr" sz="quarter" idx="3"/>
          </p:nvPr>
        </p:nvSpPr>
        <p:spPr>
          <a:xfrm>
            <a:off x="4038600" y="6356350"/>
            <a:ext cx="4114800" cy="365125"/>
          </a:xfrm>
          <a:prstGeom prst="rect">
            <a:avLst/>
          </a:prstGeom>
        </p:spPr>
        <p:txBody>
          <a:bodyPr vert="horz" lIns="0" tIns="0" rIns="0" bIns="0" rtlCol="0" anchor="ctr"/>
          <a:lstStyle>
            <a:lvl1pPr algn="ctr">
              <a:defRPr sz="1200">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A622E647-AE93-6540-A034-B7F476F382BD}"/>
              </a:ext>
            </a:extLst>
          </p:cNvPr>
          <p:cNvSpPr>
            <a:spLocks noGrp="1"/>
          </p:cNvSpPr>
          <p:nvPr>
            <p:ph type="sldNum" sz="quarter" idx="4"/>
          </p:nvPr>
        </p:nvSpPr>
        <p:spPr>
          <a:xfrm>
            <a:off x="8861121" y="6356350"/>
            <a:ext cx="2743200" cy="365125"/>
          </a:xfrm>
          <a:prstGeom prst="rect">
            <a:avLst/>
          </a:prstGeom>
        </p:spPr>
        <p:txBody>
          <a:bodyPr vert="horz" lIns="0" tIns="0" rIns="0" bIns="46800" rtlCol="0" anchor="ctr"/>
          <a:lstStyle>
            <a:lvl1pPr algn="r">
              <a:defRPr sz="1200">
                <a:solidFill>
                  <a:schemeClr val="bg1"/>
                </a:solidFill>
              </a:defRPr>
            </a:lvl1pPr>
          </a:lstStyle>
          <a:p>
            <a:fld id="{BB305BE2-B5A8-764A-8455-25471D84E510}" type="slidenum">
              <a:rPr lang="en-US" smtClean="0"/>
              <a:pPr/>
              <a:t>‹#›</a:t>
            </a:fld>
            <a:endParaRPr lang="en-US" dirty="0"/>
          </a:p>
        </p:txBody>
      </p:sp>
    </p:spTree>
    <p:extLst>
      <p:ext uri="{BB962C8B-B14F-4D97-AF65-F5344CB8AC3E}">
        <p14:creationId xmlns:p14="http://schemas.microsoft.com/office/powerpoint/2010/main" val="96836271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txStyles>
    <p:titleStyle>
      <a:lvl1pPr algn="l" defTabSz="914400" rtl="0" eaLnBrk="1" latinLnBrk="0" hangingPunct="1">
        <a:lnSpc>
          <a:spcPct val="90000"/>
        </a:lnSpc>
        <a:spcBef>
          <a:spcPct val="0"/>
        </a:spcBef>
        <a:buNone/>
        <a:defRPr sz="3200" b="1" i="0" kern="1200">
          <a:solidFill>
            <a:schemeClr val="bg1"/>
          </a:solidFill>
          <a:latin typeface="Aesthet Nova Black" pitchFamily="2" charset="77"/>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bg1"/>
          </a:solidFill>
          <a:latin typeface="+mj-lt"/>
          <a:ea typeface="+mn-ea"/>
          <a:cs typeface="+mn-cs"/>
        </a:defRPr>
      </a:lvl1pPr>
      <a:lvl2pPr marL="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j-lt"/>
          <a:ea typeface="+mn-ea"/>
          <a:cs typeface="+mn-cs"/>
        </a:defRPr>
      </a:lvl2pPr>
      <a:lvl3pPr marL="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j-lt"/>
          <a:ea typeface="+mn-ea"/>
          <a:cs typeface="+mn-cs"/>
        </a:defRPr>
      </a:lvl3pPr>
      <a:lvl4pPr marL="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j-lt"/>
          <a:ea typeface="+mn-ea"/>
          <a:cs typeface="+mn-cs"/>
        </a:defRPr>
      </a:lvl4pPr>
      <a:lvl5pPr marL="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73F5B4-2F07-BD95-79AF-5CFDB5D5FED7}"/>
              </a:ext>
            </a:extLst>
          </p:cNvPr>
          <p:cNvSpPr>
            <a:spLocks noGrp="1"/>
          </p:cNvSpPr>
          <p:nvPr>
            <p:ph type="title"/>
          </p:nvPr>
        </p:nvSpPr>
        <p:spPr>
          <a:xfrm>
            <a:off x="1048265" y="587548"/>
            <a:ext cx="8688859" cy="1238078"/>
          </a:xfrm>
          <a:prstGeom prst="rect">
            <a:avLst/>
          </a:prstGeom>
        </p:spPr>
        <p:txBody>
          <a:bodyPr vert="horz" lIns="0" tIns="0" rIns="0" bIns="0" rtlCol="0" anchor="t" anchorCtr="0">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AB87ABA-E073-4C11-776A-F5BD5BF4E70D}"/>
              </a:ext>
            </a:extLst>
          </p:cNvPr>
          <p:cNvSpPr>
            <a:spLocks noGrp="1"/>
          </p:cNvSpPr>
          <p:nvPr>
            <p:ph type="body" idx="1"/>
          </p:nvPr>
        </p:nvSpPr>
        <p:spPr>
          <a:xfrm>
            <a:off x="1048265" y="2005012"/>
            <a:ext cx="9368910" cy="4351338"/>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833967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txStyles>
    <p:titleStyle>
      <a:lvl1pPr algn="l" defTabSz="914400" rtl="0" eaLnBrk="1" latinLnBrk="0" hangingPunct="1">
        <a:lnSpc>
          <a:spcPct val="90000"/>
        </a:lnSpc>
        <a:spcBef>
          <a:spcPct val="0"/>
        </a:spcBef>
        <a:buNone/>
        <a:defRPr sz="4400" b="1" i="0" kern="1200">
          <a:solidFill>
            <a:schemeClr val="tx1"/>
          </a:solidFill>
          <a:latin typeface="Aesthet Nova" pitchFamily="2" charset="77"/>
          <a:ea typeface="+mj-ea"/>
          <a:cs typeface="+mj-cs"/>
        </a:defRPr>
      </a:lvl1pPr>
    </p:titleStyle>
    <p:bodyStyle>
      <a:lvl1pPr marL="228600" indent="-228600" algn="l" defTabSz="914400" rtl="0" eaLnBrk="1" latinLnBrk="0" hangingPunct="1">
        <a:lnSpc>
          <a:spcPct val="114000"/>
        </a:lnSpc>
        <a:spcBef>
          <a:spcPts val="1000"/>
        </a:spcBef>
        <a:spcAft>
          <a:spcPts val="400"/>
        </a:spcAft>
        <a:buFont typeface="Arial" panose="020B0604020202020204" pitchFamily="34" charset="0"/>
        <a:buChar char="•"/>
        <a:defRPr sz="28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1pPr>
      <a:lvl2pPr marL="685800" indent="-228600" algn="l" defTabSz="914400" rtl="0" eaLnBrk="1" latinLnBrk="0" hangingPunct="1">
        <a:lnSpc>
          <a:spcPct val="114000"/>
        </a:lnSpc>
        <a:spcBef>
          <a:spcPts val="500"/>
        </a:spcBef>
        <a:spcAft>
          <a:spcPts val="400"/>
        </a:spcAft>
        <a:buFont typeface="Arial" panose="020B0604020202020204" pitchFamily="34" charset="0"/>
        <a:buChar char="•"/>
        <a:defRPr sz="24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2pPr>
      <a:lvl3pPr marL="1143000" indent="-228600" algn="l" defTabSz="914400" rtl="0" eaLnBrk="1" latinLnBrk="0" hangingPunct="1">
        <a:lnSpc>
          <a:spcPct val="114000"/>
        </a:lnSpc>
        <a:spcBef>
          <a:spcPts val="500"/>
        </a:spcBef>
        <a:spcAft>
          <a:spcPts val="400"/>
        </a:spcAft>
        <a:buFont typeface="Arial" panose="020B0604020202020204" pitchFamily="34" charset="0"/>
        <a:buChar char="•"/>
        <a:defRPr sz="20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3pPr>
      <a:lvl4pPr marL="1600200" indent="-228600" algn="l" defTabSz="914400" rtl="0" eaLnBrk="1" latinLnBrk="0" hangingPunct="1">
        <a:lnSpc>
          <a:spcPct val="114000"/>
        </a:lnSpc>
        <a:spcBef>
          <a:spcPts val="500"/>
        </a:spcBef>
        <a:spcAft>
          <a:spcPts val="400"/>
        </a:spcAft>
        <a:buFont typeface="Arial" panose="020B0604020202020204" pitchFamily="34" charset="0"/>
        <a:buChar char="•"/>
        <a:defRPr sz="18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4pPr>
      <a:lvl5pPr marL="2057400" indent="-228600" algn="l" defTabSz="914400" rtl="0" eaLnBrk="1" latinLnBrk="0" hangingPunct="1">
        <a:lnSpc>
          <a:spcPct val="114000"/>
        </a:lnSpc>
        <a:spcBef>
          <a:spcPts val="500"/>
        </a:spcBef>
        <a:spcAft>
          <a:spcPts val="400"/>
        </a:spcAft>
        <a:buFont typeface="Arial" panose="020B0604020202020204" pitchFamily="34" charset="0"/>
        <a:buChar char="•"/>
        <a:defRPr sz="18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66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73F5B4-2F07-BD95-79AF-5CFDB5D5FED7}"/>
              </a:ext>
            </a:extLst>
          </p:cNvPr>
          <p:cNvSpPr>
            <a:spLocks noGrp="1"/>
          </p:cNvSpPr>
          <p:nvPr>
            <p:ph type="title"/>
          </p:nvPr>
        </p:nvSpPr>
        <p:spPr>
          <a:xfrm>
            <a:off x="1048265" y="587548"/>
            <a:ext cx="8688859" cy="1238078"/>
          </a:xfrm>
          <a:prstGeom prst="rect">
            <a:avLst/>
          </a:prstGeom>
        </p:spPr>
        <p:txBody>
          <a:bodyPr vert="horz" lIns="0" tIns="0" rIns="0" bIns="0" rtlCol="0" anchor="t" anchorCtr="0">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AB87ABA-E073-4C11-776A-F5BD5BF4E70D}"/>
              </a:ext>
            </a:extLst>
          </p:cNvPr>
          <p:cNvSpPr>
            <a:spLocks noGrp="1"/>
          </p:cNvSpPr>
          <p:nvPr>
            <p:ph type="body" idx="1"/>
          </p:nvPr>
        </p:nvSpPr>
        <p:spPr>
          <a:xfrm>
            <a:off x="1048265" y="2005012"/>
            <a:ext cx="9368910" cy="4351338"/>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44081757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Lst>
  <mc:AlternateContent xmlns:mc="http://schemas.openxmlformats.org/markup-compatibility/2006" xmlns:p14="http://schemas.microsoft.com/office/powerpoint/2010/main">
    <mc:Choice Requires="p14">
      <p:transition spd="slow" p14:dur="2000" advClick="0" advTm="7000">
        <p:wipe/>
      </p:transition>
    </mc:Choice>
    <mc:Fallback xmlns="">
      <p:transition spd="slow" advClick="0" advTm="7000">
        <p:wipe/>
      </p:transition>
    </mc:Fallback>
  </mc:AlternateContent>
  <p:txStyles>
    <p:titleStyle>
      <a:lvl1pPr algn="l" defTabSz="914400" rtl="0" eaLnBrk="1" latinLnBrk="0" hangingPunct="1">
        <a:lnSpc>
          <a:spcPct val="90000"/>
        </a:lnSpc>
        <a:spcBef>
          <a:spcPct val="0"/>
        </a:spcBef>
        <a:buNone/>
        <a:defRPr sz="4400" b="1" i="0" kern="1200">
          <a:solidFill>
            <a:schemeClr val="tx1"/>
          </a:solidFill>
          <a:latin typeface="Aesthet Nova" pitchFamily="2" charset="77"/>
          <a:ea typeface="+mj-ea"/>
          <a:cs typeface="+mj-cs"/>
        </a:defRPr>
      </a:lvl1pPr>
    </p:titleStyle>
    <p:bodyStyle>
      <a:lvl1pPr marL="228600" indent="-228600" algn="l" defTabSz="914400" rtl="0" eaLnBrk="1" latinLnBrk="0" hangingPunct="1">
        <a:lnSpc>
          <a:spcPct val="114000"/>
        </a:lnSpc>
        <a:spcBef>
          <a:spcPts val="1000"/>
        </a:spcBef>
        <a:spcAft>
          <a:spcPts val="400"/>
        </a:spcAft>
        <a:buFont typeface="Arial" panose="020B0604020202020204" pitchFamily="34" charset="0"/>
        <a:buChar char="•"/>
        <a:defRPr sz="28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1pPr>
      <a:lvl2pPr marL="685800" indent="-228600" algn="l" defTabSz="914400" rtl="0" eaLnBrk="1" latinLnBrk="0" hangingPunct="1">
        <a:lnSpc>
          <a:spcPct val="114000"/>
        </a:lnSpc>
        <a:spcBef>
          <a:spcPts val="500"/>
        </a:spcBef>
        <a:spcAft>
          <a:spcPts val="400"/>
        </a:spcAft>
        <a:buFont typeface="Arial" panose="020B0604020202020204" pitchFamily="34" charset="0"/>
        <a:buChar char="•"/>
        <a:defRPr sz="24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2pPr>
      <a:lvl3pPr marL="1143000" indent="-228600" algn="l" defTabSz="914400" rtl="0" eaLnBrk="1" latinLnBrk="0" hangingPunct="1">
        <a:lnSpc>
          <a:spcPct val="114000"/>
        </a:lnSpc>
        <a:spcBef>
          <a:spcPts val="500"/>
        </a:spcBef>
        <a:spcAft>
          <a:spcPts val="400"/>
        </a:spcAft>
        <a:buFont typeface="Arial" panose="020B0604020202020204" pitchFamily="34" charset="0"/>
        <a:buChar char="•"/>
        <a:defRPr sz="20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3pPr>
      <a:lvl4pPr marL="1600200" indent="-228600" algn="l" defTabSz="914400" rtl="0" eaLnBrk="1" latinLnBrk="0" hangingPunct="1">
        <a:lnSpc>
          <a:spcPct val="114000"/>
        </a:lnSpc>
        <a:spcBef>
          <a:spcPts val="500"/>
        </a:spcBef>
        <a:spcAft>
          <a:spcPts val="400"/>
        </a:spcAft>
        <a:buFont typeface="Arial" panose="020B0604020202020204" pitchFamily="34" charset="0"/>
        <a:buChar char="•"/>
        <a:defRPr sz="18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4pPr>
      <a:lvl5pPr marL="2057400" indent="-228600" algn="l" defTabSz="914400" rtl="0" eaLnBrk="1" latinLnBrk="0" hangingPunct="1">
        <a:lnSpc>
          <a:spcPct val="114000"/>
        </a:lnSpc>
        <a:spcBef>
          <a:spcPts val="500"/>
        </a:spcBef>
        <a:spcAft>
          <a:spcPts val="400"/>
        </a:spcAft>
        <a:buFont typeface="Arial" panose="020B0604020202020204" pitchFamily="34" charset="0"/>
        <a:buChar char="•"/>
        <a:defRPr sz="18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665">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0.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8.PNG"/><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10.xml"/><Relationship Id="rId1" Type="http://schemas.openxmlformats.org/officeDocument/2006/relationships/slideLayout" Target="../slideLayouts/slideLayout2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1.xml"/><Relationship Id="rId1" Type="http://schemas.openxmlformats.org/officeDocument/2006/relationships/slideLayout" Target="../slideLayouts/slideLayout19.xml"/><Relationship Id="rId5" Type="http://schemas.openxmlformats.org/officeDocument/2006/relationships/image" Target="../media/image112.png"/><Relationship Id="rId4" Type="http://schemas.openxmlformats.org/officeDocument/2006/relationships/image" Target="../media/image111.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6.jpeg"/></Relationships>
</file>

<file path=ppt/slides/_rels/slide15.xml.rels><?xml version="1.0" encoding="UTF-8" standalone="yes"?>
<Relationships xmlns="http://schemas.openxmlformats.org/package/2006/relationships"><Relationship Id="rId8" Type="http://schemas.openxmlformats.org/officeDocument/2006/relationships/image" Target="../media/image119.png"/><Relationship Id="rId3" Type="http://schemas.openxmlformats.org/officeDocument/2006/relationships/image" Target="../media/image54.png"/><Relationship Id="rId7" Type="http://schemas.openxmlformats.org/officeDocument/2006/relationships/image" Target="cid:image003.png@01DAAC26.3D1E46A0"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18.png"/><Relationship Id="rId11" Type="http://schemas.openxmlformats.org/officeDocument/2006/relationships/image" Target="cid:image005.png@01DAAC26.3D1E46A0" TargetMode="External"/><Relationship Id="rId5" Type="http://schemas.openxmlformats.org/officeDocument/2006/relationships/image" Target="cid:image002.png@01DAAC26.3D1E46A0" TargetMode="External"/><Relationship Id="rId10" Type="http://schemas.openxmlformats.org/officeDocument/2006/relationships/image" Target="../media/image120.png"/><Relationship Id="rId4" Type="http://schemas.openxmlformats.org/officeDocument/2006/relationships/image" Target="../media/image117.png"/><Relationship Id="rId9" Type="http://schemas.openxmlformats.org/officeDocument/2006/relationships/image" Target="cid:image004.png@01DAAC26.3D1E46A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8.png"/><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18" Type="http://schemas.openxmlformats.org/officeDocument/2006/relationships/image" Target="../media/image44.png"/><Relationship Id="rId26" Type="http://schemas.openxmlformats.org/officeDocument/2006/relationships/image" Target="../media/image52.png"/><Relationship Id="rId3" Type="http://schemas.openxmlformats.org/officeDocument/2006/relationships/image" Target="../media/image30.png"/><Relationship Id="rId21" Type="http://schemas.openxmlformats.org/officeDocument/2006/relationships/image" Target="../media/image47.png"/><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43.png"/><Relationship Id="rId25" Type="http://schemas.openxmlformats.org/officeDocument/2006/relationships/image" Target="../media/image51.png"/><Relationship Id="rId2" Type="http://schemas.openxmlformats.org/officeDocument/2006/relationships/notesSlide" Target="../notesSlides/notesSlide7.xml"/><Relationship Id="rId16" Type="http://schemas.openxmlformats.org/officeDocument/2006/relationships/image" Target="../media/image42.png"/><Relationship Id="rId20" Type="http://schemas.openxmlformats.org/officeDocument/2006/relationships/image" Target="../media/image46.png"/><Relationship Id="rId1" Type="http://schemas.openxmlformats.org/officeDocument/2006/relationships/slideLayout" Target="../slideLayouts/slideLayout19.xml"/><Relationship Id="rId6" Type="http://schemas.openxmlformats.org/officeDocument/2006/relationships/image" Target="../media/image32.png"/><Relationship Id="rId11" Type="http://schemas.openxmlformats.org/officeDocument/2006/relationships/image" Target="../media/image37.png"/><Relationship Id="rId24" Type="http://schemas.openxmlformats.org/officeDocument/2006/relationships/image" Target="../media/image50.png"/><Relationship Id="rId5" Type="http://schemas.openxmlformats.org/officeDocument/2006/relationships/image" Target="../media/image31.png"/><Relationship Id="rId15" Type="http://schemas.openxmlformats.org/officeDocument/2006/relationships/image" Target="../media/image41.png"/><Relationship Id="rId23" Type="http://schemas.openxmlformats.org/officeDocument/2006/relationships/image" Target="../media/image49.png"/><Relationship Id="rId28" Type="http://schemas.openxmlformats.org/officeDocument/2006/relationships/image" Target="../media/image3.png"/><Relationship Id="rId10" Type="http://schemas.openxmlformats.org/officeDocument/2006/relationships/image" Target="../media/image36.png"/><Relationship Id="rId19" Type="http://schemas.openxmlformats.org/officeDocument/2006/relationships/image" Target="../media/image45.png"/><Relationship Id="rId4" Type="http://schemas.openxmlformats.org/officeDocument/2006/relationships/image" Target="../media/image12.png"/><Relationship Id="rId9" Type="http://schemas.openxmlformats.org/officeDocument/2006/relationships/image" Target="../media/image35.png"/><Relationship Id="rId14" Type="http://schemas.openxmlformats.org/officeDocument/2006/relationships/image" Target="../media/image40.png"/><Relationship Id="rId22" Type="http://schemas.openxmlformats.org/officeDocument/2006/relationships/image" Target="../media/image48.png"/><Relationship Id="rId27" Type="http://schemas.openxmlformats.org/officeDocument/2006/relationships/image" Target="../media/image53.png"/></Relationships>
</file>

<file path=ppt/slides/_rels/slide8.xml.rels><?xml version="1.0" encoding="UTF-8" standalone="yes"?>
<Relationships xmlns="http://schemas.openxmlformats.org/package/2006/relationships"><Relationship Id="rId8" Type="http://schemas.openxmlformats.org/officeDocument/2006/relationships/image" Target="../media/image59.jpg"/><Relationship Id="rId3" Type="http://schemas.openxmlformats.org/officeDocument/2006/relationships/image" Target="../media/image54.png"/><Relationship Id="rId7" Type="http://schemas.openxmlformats.org/officeDocument/2006/relationships/image" Target="../media/image58.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7.jpg"/><Relationship Id="rId11" Type="http://schemas.openxmlformats.org/officeDocument/2006/relationships/image" Target="../media/image62.jpg"/><Relationship Id="rId5" Type="http://schemas.openxmlformats.org/officeDocument/2006/relationships/image" Target="../media/image56.jpg"/><Relationship Id="rId10" Type="http://schemas.openxmlformats.org/officeDocument/2006/relationships/image" Target="../media/image61.jpg"/><Relationship Id="rId4" Type="http://schemas.openxmlformats.org/officeDocument/2006/relationships/image" Target="../media/image55.jpg"/><Relationship Id="rId9" Type="http://schemas.openxmlformats.org/officeDocument/2006/relationships/image" Target="../media/image60.jpg"/></Relationships>
</file>

<file path=ppt/slides/_rels/slide9.xml.rels><?xml version="1.0" encoding="UTF-8" standalone="yes"?>
<Relationships xmlns="http://schemas.openxmlformats.org/package/2006/relationships"><Relationship Id="rId13" Type="http://schemas.openxmlformats.org/officeDocument/2006/relationships/image" Target="../media/image73.jpeg"/><Relationship Id="rId18" Type="http://schemas.openxmlformats.org/officeDocument/2006/relationships/image" Target="../media/image78.jpeg"/><Relationship Id="rId26" Type="http://schemas.openxmlformats.org/officeDocument/2006/relationships/image" Target="../media/image86.jpeg"/><Relationship Id="rId39" Type="http://schemas.openxmlformats.org/officeDocument/2006/relationships/image" Target="../media/image99.jpeg"/><Relationship Id="rId21" Type="http://schemas.openxmlformats.org/officeDocument/2006/relationships/image" Target="../media/image81.jpeg"/><Relationship Id="rId34" Type="http://schemas.openxmlformats.org/officeDocument/2006/relationships/image" Target="../media/image94.jpeg"/><Relationship Id="rId42" Type="http://schemas.openxmlformats.org/officeDocument/2006/relationships/image" Target="../media/image102.jpeg"/><Relationship Id="rId47" Type="http://schemas.openxmlformats.org/officeDocument/2006/relationships/image" Target="../media/image107.jpeg"/><Relationship Id="rId7" Type="http://schemas.openxmlformats.org/officeDocument/2006/relationships/image" Target="../media/image67.jpeg"/><Relationship Id="rId2" Type="http://schemas.openxmlformats.org/officeDocument/2006/relationships/notesSlide" Target="../notesSlides/notesSlide9.xml"/><Relationship Id="rId16" Type="http://schemas.openxmlformats.org/officeDocument/2006/relationships/image" Target="../media/image76.jpeg"/><Relationship Id="rId29" Type="http://schemas.openxmlformats.org/officeDocument/2006/relationships/image" Target="../media/image89.jpeg"/><Relationship Id="rId1" Type="http://schemas.openxmlformats.org/officeDocument/2006/relationships/slideLayout" Target="../slideLayouts/slideLayout22.xml"/><Relationship Id="rId6" Type="http://schemas.openxmlformats.org/officeDocument/2006/relationships/image" Target="../media/image66.jpeg"/><Relationship Id="rId11" Type="http://schemas.openxmlformats.org/officeDocument/2006/relationships/image" Target="../media/image71.jpeg"/><Relationship Id="rId24" Type="http://schemas.openxmlformats.org/officeDocument/2006/relationships/image" Target="../media/image84.jpeg"/><Relationship Id="rId32" Type="http://schemas.openxmlformats.org/officeDocument/2006/relationships/image" Target="../media/image92.jpeg"/><Relationship Id="rId37" Type="http://schemas.openxmlformats.org/officeDocument/2006/relationships/image" Target="../media/image97.jpeg"/><Relationship Id="rId40" Type="http://schemas.openxmlformats.org/officeDocument/2006/relationships/image" Target="../media/image100.jpeg"/><Relationship Id="rId45" Type="http://schemas.openxmlformats.org/officeDocument/2006/relationships/image" Target="../media/image105.jpeg"/><Relationship Id="rId5" Type="http://schemas.openxmlformats.org/officeDocument/2006/relationships/image" Target="../media/image65.jpeg"/><Relationship Id="rId15" Type="http://schemas.openxmlformats.org/officeDocument/2006/relationships/image" Target="../media/image75.jpeg"/><Relationship Id="rId23" Type="http://schemas.openxmlformats.org/officeDocument/2006/relationships/image" Target="../media/image83.jpeg"/><Relationship Id="rId28" Type="http://schemas.openxmlformats.org/officeDocument/2006/relationships/image" Target="../media/image88.jpeg"/><Relationship Id="rId36" Type="http://schemas.openxmlformats.org/officeDocument/2006/relationships/image" Target="../media/image96.jpeg"/><Relationship Id="rId10" Type="http://schemas.openxmlformats.org/officeDocument/2006/relationships/image" Target="../media/image70.jpeg"/><Relationship Id="rId19" Type="http://schemas.openxmlformats.org/officeDocument/2006/relationships/image" Target="../media/image79.jpeg"/><Relationship Id="rId31" Type="http://schemas.openxmlformats.org/officeDocument/2006/relationships/image" Target="../media/image91.jpeg"/><Relationship Id="rId44" Type="http://schemas.openxmlformats.org/officeDocument/2006/relationships/image" Target="../media/image104.jpeg"/><Relationship Id="rId4" Type="http://schemas.openxmlformats.org/officeDocument/2006/relationships/image" Target="../media/image64.jpeg"/><Relationship Id="rId9" Type="http://schemas.openxmlformats.org/officeDocument/2006/relationships/image" Target="../media/image69.jpeg"/><Relationship Id="rId14" Type="http://schemas.openxmlformats.org/officeDocument/2006/relationships/image" Target="../media/image74.jpeg"/><Relationship Id="rId22" Type="http://schemas.openxmlformats.org/officeDocument/2006/relationships/image" Target="../media/image82.jpeg"/><Relationship Id="rId27" Type="http://schemas.openxmlformats.org/officeDocument/2006/relationships/image" Target="../media/image87.jpeg"/><Relationship Id="rId30" Type="http://schemas.openxmlformats.org/officeDocument/2006/relationships/image" Target="../media/image90.jpeg"/><Relationship Id="rId35" Type="http://schemas.openxmlformats.org/officeDocument/2006/relationships/image" Target="../media/image95.jpeg"/><Relationship Id="rId43" Type="http://schemas.openxmlformats.org/officeDocument/2006/relationships/image" Target="../media/image103.jpeg"/><Relationship Id="rId8" Type="http://schemas.openxmlformats.org/officeDocument/2006/relationships/image" Target="../media/image68.jpeg"/><Relationship Id="rId3" Type="http://schemas.openxmlformats.org/officeDocument/2006/relationships/image" Target="../media/image63.jpeg"/><Relationship Id="rId12" Type="http://schemas.openxmlformats.org/officeDocument/2006/relationships/image" Target="../media/image72.jpeg"/><Relationship Id="rId17" Type="http://schemas.openxmlformats.org/officeDocument/2006/relationships/image" Target="../media/image77.jpeg"/><Relationship Id="rId25" Type="http://schemas.openxmlformats.org/officeDocument/2006/relationships/image" Target="../media/image85.jpeg"/><Relationship Id="rId33" Type="http://schemas.openxmlformats.org/officeDocument/2006/relationships/image" Target="../media/image93.jpeg"/><Relationship Id="rId38" Type="http://schemas.openxmlformats.org/officeDocument/2006/relationships/image" Target="../media/image98.jpeg"/><Relationship Id="rId46" Type="http://schemas.openxmlformats.org/officeDocument/2006/relationships/image" Target="../media/image106.jpeg"/><Relationship Id="rId20" Type="http://schemas.openxmlformats.org/officeDocument/2006/relationships/image" Target="../media/image80.jpeg"/><Relationship Id="rId41" Type="http://schemas.openxmlformats.org/officeDocument/2006/relationships/image" Target="../media/image10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9DCB1-425E-4D46-C454-1D230E811D8B}"/>
              </a:ext>
            </a:extLst>
          </p:cNvPr>
          <p:cNvSpPr>
            <a:spLocks noGrp="1"/>
          </p:cNvSpPr>
          <p:nvPr>
            <p:ph type="ctrTitle"/>
          </p:nvPr>
        </p:nvSpPr>
        <p:spPr>
          <a:xfrm>
            <a:off x="3285277" y="2962967"/>
            <a:ext cx="9044805" cy="2150344"/>
          </a:xfrm>
        </p:spPr>
        <p:txBody>
          <a:bodyPr>
            <a:noAutofit/>
          </a:bodyPr>
          <a:lstStyle/>
          <a:p>
            <a:pPr algn="ctr"/>
            <a:r>
              <a:rPr lang="en-US" sz="6000" dirty="0"/>
              <a:t>Diversifying and engaging the next generation of Psychological Professions</a:t>
            </a:r>
          </a:p>
        </p:txBody>
      </p:sp>
      <p:pic>
        <p:nvPicPr>
          <p:cNvPr id="6" name="Picture 5" descr="A black and white logo&#10;&#10;Description automatically generated">
            <a:extLst>
              <a:ext uri="{FF2B5EF4-FFF2-40B4-BE49-F238E27FC236}">
                <a16:creationId xmlns:a16="http://schemas.microsoft.com/office/drawing/2014/main" id="{F42A3BBE-CFD5-609B-CD22-35861BE97660}"/>
              </a:ext>
            </a:extLst>
          </p:cNvPr>
          <p:cNvPicPr>
            <a:picLocks noChangeAspect="1"/>
          </p:cNvPicPr>
          <p:nvPr/>
        </p:nvPicPr>
        <p:blipFill>
          <a:blip r:embed="rId3"/>
          <a:stretch>
            <a:fillRect/>
          </a:stretch>
        </p:blipFill>
        <p:spPr>
          <a:xfrm>
            <a:off x="409724" y="399653"/>
            <a:ext cx="3841071" cy="480832"/>
          </a:xfrm>
          <a:prstGeom prst="rect">
            <a:avLst/>
          </a:prstGeom>
        </p:spPr>
      </p:pic>
      <p:pic>
        <p:nvPicPr>
          <p:cNvPr id="8" name="Picture 7" descr="A pink circle with white text&#10;&#10;Description automatically generated">
            <a:extLst>
              <a:ext uri="{FF2B5EF4-FFF2-40B4-BE49-F238E27FC236}">
                <a16:creationId xmlns:a16="http://schemas.microsoft.com/office/drawing/2014/main" id="{9A7E2D66-22DC-6AAD-82B4-C322A14B0679}"/>
              </a:ext>
            </a:extLst>
          </p:cNvPr>
          <p:cNvPicPr>
            <a:picLocks noChangeAspect="1"/>
          </p:cNvPicPr>
          <p:nvPr/>
        </p:nvPicPr>
        <p:blipFill>
          <a:blip r:embed="rId4"/>
          <a:stretch>
            <a:fillRect/>
          </a:stretch>
        </p:blipFill>
        <p:spPr>
          <a:xfrm>
            <a:off x="7392951" y="5833466"/>
            <a:ext cx="829459" cy="829459"/>
          </a:xfrm>
          <a:prstGeom prst="rect">
            <a:avLst/>
          </a:prstGeom>
        </p:spPr>
      </p:pic>
      <p:pic>
        <p:nvPicPr>
          <p:cNvPr id="14" name="Picture 13">
            <a:extLst>
              <a:ext uri="{FF2B5EF4-FFF2-40B4-BE49-F238E27FC236}">
                <a16:creationId xmlns:a16="http://schemas.microsoft.com/office/drawing/2014/main" id="{8E442B48-AC35-00EB-B286-9FCF8B2585CF}"/>
              </a:ext>
            </a:extLst>
          </p:cNvPr>
          <p:cNvPicPr>
            <a:picLocks noChangeAspect="1"/>
          </p:cNvPicPr>
          <p:nvPr/>
        </p:nvPicPr>
        <p:blipFill>
          <a:blip r:embed="rId5"/>
          <a:srcRect/>
          <a:stretch/>
        </p:blipFill>
        <p:spPr>
          <a:xfrm>
            <a:off x="9940709" y="5686679"/>
            <a:ext cx="1488775" cy="976246"/>
          </a:xfrm>
          <a:prstGeom prst="rect">
            <a:avLst/>
          </a:prstGeom>
        </p:spPr>
      </p:pic>
      <p:pic>
        <p:nvPicPr>
          <p:cNvPr id="3" name="Picture 2" descr="A white text on a black background&#10;&#10;Description automatically generated">
            <a:extLst>
              <a:ext uri="{FF2B5EF4-FFF2-40B4-BE49-F238E27FC236}">
                <a16:creationId xmlns:a16="http://schemas.microsoft.com/office/drawing/2014/main" id="{7B844E9A-3A65-EC52-CB12-E94F676FFE6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30075" y="399653"/>
            <a:ext cx="1488775" cy="1238561"/>
          </a:xfrm>
          <a:prstGeom prst="rect">
            <a:avLst/>
          </a:prstGeom>
        </p:spPr>
      </p:pic>
      <p:pic>
        <p:nvPicPr>
          <p:cNvPr id="4" name="Graphic 3">
            <a:extLst>
              <a:ext uri="{FF2B5EF4-FFF2-40B4-BE49-F238E27FC236}">
                <a16:creationId xmlns:a16="http://schemas.microsoft.com/office/drawing/2014/main" id="{23EBC19A-39B0-B089-6798-BE5846EDD1E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11307" y="5871040"/>
            <a:ext cx="1298321" cy="579917"/>
          </a:xfrm>
          <a:prstGeom prst="rect">
            <a:avLst/>
          </a:prstGeom>
        </p:spPr>
      </p:pic>
      <p:pic>
        <p:nvPicPr>
          <p:cNvPr id="5" name="Picture 4" descr="A red and white circle with black text&#10;&#10;Description automatically generated">
            <a:extLst>
              <a:ext uri="{FF2B5EF4-FFF2-40B4-BE49-F238E27FC236}">
                <a16:creationId xmlns:a16="http://schemas.microsoft.com/office/drawing/2014/main" id="{02630DA3-F840-0220-1750-D8C3BC66D8B9}"/>
              </a:ext>
            </a:extLst>
          </p:cNvPr>
          <p:cNvPicPr>
            <a:picLocks noChangeAspect="1"/>
          </p:cNvPicPr>
          <p:nvPr/>
        </p:nvPicPr>
        <p:blipFill>
          <a:blip r:embed="rId9"/>
          <a:stretch>
            <a:fillRect/>
          </a:stretch>
        </p:blipFill>
        <p:spPr>
          <a:xfrm>
            <a:off x="6210339" y="5773874"/>
            <a:ext cx="948641" cy="948641"/>
          </a:xfrm>
          <a:prstGeom prst="rect">
            <a:avLst/>
          </a:prstGeom>
        </p:spPr>
      </p:pic>
    </p:spTree>
    <p:extLst>
      <p:ext uri="{BB962C8B-B14F-4D97-AF65-F5344CB8AC3E}">
        <p14:creationId xmlns:p14="http://schemas.microsoft.com/office/powerpoint/2010/main" val="123817190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C11E808-8906-F75A-0FDA-1B9AB612D5DE}"/>
              </a:ext>
            </a:extLst>
          </p:cNvPr>
          <p:cNvSpPr>
            <a:spLocks noGrp="1"/>
          </p:cNvSpPr>
          <p:nvPr>
            <p:ph type="ctrTitle"/>
          </p:nvPr>
        </p:nvSpPr>
        <p:spPr>
          <a:xfrm>
            <a:off x="463615" y="158906"/>
            <a:ext cx="8859999" cy="2150344"/>
          </a:xfrm>
        </p:spPr>
        <p:txBody>
          <a:bodyPr/>
          <a:lstStyle/>
          <a:p>
            <a:r>
              <a:rPr lang="en-GB" dirty="0"/>
              <a:t>Who are the young people?</a:t>
            </a:r>
            <a:endParaRPr lang="en-US" dirty="0"/>
          </a:p>
        </p:txBody>
      </p:sp>
      <p:pic>
        <p:nvPicPr>
          <p:cNvPr id="10" name="Picture 9" descr="A group of people with text&#10;&#10;Description automatically generated">
            <a:extLst>
              <a:ext uri="{FF2B5EF4-FFF2-40B4-BE49-F238E27FC236}">
                <a16:creationId xmlns:a16="http://schemas.microsoft.com/office/drawing/2014/main" id="{FF917C0D-CDA1-BF7D-1E6D-E8440C283C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5691" y="2100105"/>
            <a:ext cx="9648298" cy="4598990"/>
          </a:xfrm>
          <a:prstGeom prst="rect">
            <a:avLst/>
          </a:prstGeom>
        </p:spPr>
      </p:pic>
      <p:sp>
        <p:nvSpPr>
          <p:cNvPr id="5" name="Rectangle 4">
            <a:extLst>
              <a:ext uri="{FF2B5EF4-FFF2-40B4-BE49-F238E27FC236}">
                <a16:creationId xmlns:a16="http://schemas.microsoft.com/office/drawing/2014/main" id="{C986166A-C2FF-E525-29BE-74664B541857}"/>
              </a:ext>
            </a:extLst>
          </p:cNvPr>
          <p:cNvSpPr/>
          <p:nvPr/>
        </p:nvSpPr>
        <p:spPr>
          <a:xfrm>
            <a:off x="9646920" y="320040"/>
            <a:ext cx="1760220" cy="1508760"/>
          </a:xfrm>
          <a:prstGeom prst="rect">
            <a:avLst/>
          </a:prstGeom>
          <a:solidFill>
            <a:srgbClr val="162746"/>
          </a:solidFill>
          <a:ln>
            <a:solidFill>
              <a:srgbClr val="1627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white text on a black background&#10;&#10;Description automatically generated">
            <a:extLst>
              <a:ext uri="{FF2B5EF4-FFF2-40B4-BE49-F238E27FC236}">
                <a16:creationId xmlns:a16="http://schemas.microsoft.com/office/drawing/2014/main" id="{3C096890-DFCD-0563-2238-2663A5406A47}"/>
              </a:ext>
            </a:extLst>
          </p:cNvPr>
          <p:cNvPicPr>
            <a:picLocks noChangeAspect="1"/>
          </p:cNvPicPr>
          <p:nvPr/>
        </p:nvPicPr>
        <p:blipFill>
          <a:blip r:embed="rId3"/>
          <a:stretch>
            <a:fillRect/>
          </a:stretch>
        </p:blipFill>
        <p:spPr>
          <a:xfrm>
            <a:off x="10108789" y="320040"/>
            <a:ext cx="1566256" cy="1303020"/>
          </a:xfrm>
          <a:prstGeom prst="rect">
            <a:avLst/>
          </a:prstGeom>
        </p:spPr>
      </p:pic>
    </p:spTree>
    <p:extLst>
      <p:ext uri="{BB962C8B-B14F-4D97-AF65-F5344CB8AC3E}">
        <p14:creationId xmlns:p14="http://schemas.microsoft.com/office/powerpoint/2010/main" val="12161304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C11E808-8906-F75A-0FDA-1B9AB612D5DE}"/>
              </a:ext>
            </a:extLst>
          </p:cNvPr>
          <p:cNvSpPr>
            <a:spLocks noGrp="1"/>
          </p:cNvSpPr>
          <p:nvPr>
            <p:ph type="ctrTitle"/>
          </p:nvPr>
        </p:nvSpPr>
        <p:spPr>
          <a:xfrm>
            <a:off x="463615" y="158906"/>
            <a:ext cx="8859999" cy="2150344"/>
          </a:xfrm>
        </p:spPr>
        <p:txBody>
          <a:bodyPr/>
          <a:lstStyle/>
          <a:p>
            <a:r>
              <a:rPr lang="en-GB" dirty="0"/>
              <a:t>Who are the young people?</a:t>
            </a:r>
            <a:endParaRPr lang="en-US" dirty="0"/>
          </a:p>
        </p:txBody>
      </p:sp>
      <p:pic>
        <p:nvPicPr>
          <p:cNvPr id="12" name="Picture 11" descr="A blue background with white text&#10;&#10;Description automatically generated">
            <a:extLst>
              <a:ext uri="{FF2B5EF4-FFF2-40B4-BE49-F238E27FC236}">
                <a16:creationId xmlns:a16="http://schemas.microsoft.com/office/drawing/2014/main" id="{F404404E-2AF9-CBE1-E36F-B5E029C6EB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2244" y="1909187"/>
            <a:ext cx="9159319" cy="4247485"/>
          </a:xfrm>
          <a:prstGeom prst="rect">
            <a:avLst/>
          </a:prstGeom>
        </p:spPr>
      </p:pic>
      <p:sp>
        <p:nvSpPr>
          <p:cNvPr id="2" name="Rectangle 1">
            <a:extLst>
              <a:ext uri="{FF2B5EF4-FFF2-40B4-BE49-F238E27FC236}">
                <a16:creationId xmlns:a16="http://schemas.microsoft.com/office/drawing/2014/main" id="{A5174EC2-187E-D44B-EFFB-72C9A4924B69}"/>
              </a:ext>
            </a:extLst>
          </p:cNvPr>
          <p:cNvSpPr/>
          <p:nvPr/>
        </p:nvSpPr>
        <p:spPr>
          <a:xfrm>
            <a:off x="9875520" y="365761"/>
            <a:ext cx="1577340" cy="1257299"/>
          </a:xfrm>
          <a:prstGeom prst="rect">
            <a:avLst/>
          </a:prstGeom>
          <a:solidFill>
            <a:srgbClr val="162746"/>
          </a:solidFill>
          <a:ln>
            <a:solidFill>
              <a:srgbClr val="1627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white text on a black background&#10;&#10;Description automatically generated">
            <a:extLst>
              <a:ext uri="{FF2B5EF4-FFF2-40B4-BE49-F238E27FC236}">
                <a16:creationId xmlns:a16="http://schemas.microsoft.com/office/drawing/2014/main" id="{0B06A23B-6E88-D7C7-02E5-4BF02759C912}"/>
              </a:ext>
            </a:extLst>
          </p:cNvPr>
          <p:cNvPicPr>
            <a:picLocks noChangeAspect="1"/>
          </p:cNvPicPr>
          <p:nvPr/>
        </p:nvPicPr>
        <p:blipFill>
          <a:blip r:embed="rId4"/>
          <a:stretch>
            <a:fillRect/>
          </a:stretch>
        </p:blipFill>
        <p:spPr>
          <a:xfrm>
            <a:off x="10217086" y="405397"/>
            <a:ext cx="1511299" cy="1257299"/>
          </a:xfrm>
          <a:prstGeom prst="rect">
            <a:avLst/>
          </a:prstGeom>
        </p:spPr>
      </p:pic>
    </p:spTree>
    <p:extLst>
      <p:ext uri="{BB962C8B-B14F-4D97-AF65-F5344CB8AC3E}">
        <p14:creationId xmlns:p14="http://schemas.microsoft.com/office/powerpoint/2010/main" val="36115748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FD0591-B95E-5E05-C4AC-6C21B81E05E1}"/>
              </a:ext>
            </a:extLst>
          </p:cNvPr>
          <p:cNvSpPr>
            <a:spLocks noGrp="1"/>
          </p:cNvSpPr>
          <p:nvPr>
            <p:ph type="title"/>
          </p:nvPr>
        </p:nvSpPr>
        <p:spPr/>
        <p:txBody>
          <a:bodyPr/>
          <a:lstStyle/>
          <a:p>
            <a:r>
              <a:rPr lang="en-GB"/>
              <a:t>The COM-B model of behaviour change</a:t>
            </a:r>
          </a:p>
        </p:txBody>
      </p:sp>
      <p:pic>
        <p:nvPicPr>
          <p:cNvPr id="8" name="Picture 7" descr="A diagram of a pie chart&#10;&#10;Description automatically generated with medium confidence">
            <a:extLst>
              <a:ext uri="{FF2B5EF4-FFF2-40B4-BE49-F238E27FC236}">
                <a16:creationId xmlns:a16="http://schemas.microsoft.com/office/drawing/2014/main" id="{8641E1EC-7131-BD79-94A8-F5DFF78F218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96862" y="2130425"/>
            <a:ext cx="3697358" cy="3835227"/>
          </a:xfrm>
          <a:prstGeom prst="rect">
            <a:avLst/>
          </a:prstGeom>
        </p:spPr>
      </p:pic>
      <p:pic>
        <p:nvPicPr>
          <p:cNvPr id="2" name="Picture 1" descr="A diagram of a pie chart&#10;&#10;Description automatically generated with medium confidence">
            <a:extLst>
              <a:ext uri="{FF2B5EF4-FFF2-40B4-BE49-F238E27FC236}">
                <a16:creationId xmlns:a16="http://schemas.microsoft.com/office/drawing/2014/main" id="{1DEC9FAE-4409-3E31-8EBB-BF1BD45E29E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094220" y="1059842"/>
            <a:ext cx="4606372" cy="5976394"/>
          </a:xfrm>
          <a:prstGeom prst="rect">
            <a:avLst/>
          </a:prstGeom>
        </p:spPr>
      </p:pic>
      <p:sp>
        <p:nvSpPr>
          <p:cNvPr id="3" name="Rectangle 2">
            <a:extLst>
              <a:ext uri="{FF2B5EF4-FFF2-40B4-BE49-F238E27FC236}">
                <a16:creationId xmlns:a16="http://schemas.microsoft.com/office/drawing/2014/main" id="{C7A8774B-3C5C-5C41-A319-F9FF8471E157}"/>
              </a:ext>
            </a:extLst>
          </p:cNvPr>
          <p:cNvSpPr/>
          <p:nvPr/>
        </p:nvSpPr>
        <p:spPr>
          <a:xfrm>
            <a:off x="9532620" y="251460"/>
            <a:ext cx="2240280" cy="1303020"/>
          </a:xfrm>
          <a:prstGeom prst="rect">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colorful striped sock with black text&#10;&#10;Description automatically generated">
            <a:extLst>
              <a:ext uri="{FF2B5EF4-FFF2-40B4-BE49-F238E27FC236}">
                <a16:creationId xmlns:a16="http://schemas.microsoft.com/office/drawing/2014/main" id="{74DCBB6C-3033-C81F-C8BA-014742DD62FD}"/>
              </a:ext>
            </a:extLst>
          </p:cNvPr>
          <p:cNvPicPr>
            <a:picLocks noChangeAspect="1"/>
          </p:cNvPicPr>
          <p:nvPr/>
        </p:nvPicPr>
        <p:blipFill>
          <a:blip r:embed="rId5"/>
          <a:stretch>
            <a:fillRect/>
          </a:stretch>
        </p:blipFill>
        <p:spPr>
          <a:xfrm>
            <a:off x="10206644" y="300615"/>
            <a:ext cx="1566256" cy="1303020"/>
          </a:xfrm>
          <a:prstGeom prst="rect">
            <a:avLst/>
          </a:prstGeom>
        </p:spPr>
      </p:pic>
    </p:spTree>
    <p:extLst>
      <p:ext uri="{BB962C8B-B14F-4D97-AF65-F5344CB8AC3E}">
        <p14:creationId xmlns:p14="http://schemas.microsoft.com/office/powerpoint/2010/main" val="407209267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F294B"/>
        </a:solidFill>
        <a:effectLst/>
      </p:bgPr>
    </p:bg>
    <p:spTree>
      <p:nvGrpSpPr>
        <p:cNvPr id="1" name="Shape 83"/>
        <p:cNvGrpSpPr/>
        <p:nvPr/>
      </p:nvGrpSpPr>
      <p:grpSpPr>
        <a:xfrm>
          <a:off x="0" y="0"/>
          <a:ext cx="0" cy="0"/>
          <a:chOff x="0" y="0"/>
          <a:chExt cx="0" cy="0"/>
        </a:xfrm>
      </p:grpSpPr>
      <p:pic>
        <p:nvPicPr>
          <p:cNvPr id="84" name="Google Shape;84;p1" descr="Logo&#10;&#10;Description automatically generated"/>
          <p:cNvPicPr preferRelativeResize="0"/>
          <p:nvPr/>
        </p:nvPicPr>
        <p:blipFill rotWithShape="1">
          <a:blip r:embed="rId3">
            <a:alphaModFix/>
          </a:blip>
          <a:srcRect l="-811" t="-1176" r="65448" b="7605"/>
          <a:stretch/>
        </p:blipFill>
        <p:spPr>
          <a:xfrm rot="10800000">
            <a:off x="7703820" y="103061"/>
            <a:ext cx="4599884" cy="6846379"/>
          </a:xfrm>
          <a:prstGeom prst="rect">
            <a:avLst/>
          </a:prstGeom>
          <a:noFill/>
          <a:ln>
            <a:noFill/>
          </a:ln>
        </p:spPr>
      </p:pic>
      <p:pic>
        <p:nvPicPr>
          <p:cNvPr id="4" name="Picture 3">
            <a:extLst>
              <a:ext uri="{FF2B5EF4-FFF2-40B4-BE49-F238E27FC236}">
                <a16:creationId xmlns:a16="http://schemas.microsoft.com/office/drawing/2014/main" id="{D0D4F286-6DDB-B9F2-51B9-5A9DEC0FC4D8}"/>
              </a:ext>
            </a:extLst>
          </p:cNvPr>
          <p:cNvPicPr>
            <a:picLocks noChangeAspect="1"/>
          </p:cNvPicPr>
          <p:nvPr/>
        </p:nvPicPr>
        <p:blipFill>
          <a:blip r:embed="rId4"/>
          <a:stretch>
            <a:fillRect/>
          </a:stretch>
        </p:blipFill>
        <p:spPr>
          <a:xfrm rot="20202843">
            <a:off x="466202" y="1405567"/>
            <a:ext cx="3635055" cy="4778154"/>
          </a:xfrm>
          <a:prstGeom prst="rect">
            <a:avLst/>
          </a:prstGeom>
          <a:ln w="127000" cap="sq">
            <a:solidFill>
              <a:schemeClr val="accent5">
                <a:lumMod val="75000"/>
              </a:schemeClr>
            </a:solidFill>
            <a:miter lim="800000"/>
          </a:ln>
          <a:effectLst>
            <a:outerShdw blurRad="57150" dist="50800" dir="2700000" algn="tl" rotWithShape="0">
              <a:srgbClr val="000000">
                <a:alpha val="40000"/>
              </a:srgbClr>
            </a:outerShdw>
          </a:effectLst>
        </p:spPr>
      </p:pic>
      <p:pic>
        <p:nvPicPr>
          <p:cNvPr id="7" name="Picture 6">
            <a:extLst>
              <a:ext uri="{FF2B5EF4-FFF2-40B4-BE49-F238E27FC236}">
                <a16:creationId xmlns:a16="http://schemas.microsoft.com/office/drawing/2014/main" id="{873A26DE-C911-7073-8120-6392E0E8D5C8}"/>
              </a:ext>
            </a:extLst>
          </p:cNvPr>
          <p:cNvPicPr>
            <a:picLocks noChangeAspect="1"/>
          </p:cNvPicPr>
          <p:nvPr/>
        </p:nvPicPr>
        <p:blipFill>
          <a:blip r:embed="rId5"/>
          <a:stretch>
            <a:fillRect/>
          </a:stretch>
        </p:blipFill>
        <p:spPr>
          <a:xfrm rot="1272835">
            <a:off x="6900918" y="731275"/>
            <a:ext cx="5128166" cy="3495830"/>
          </a:xfrm>
          <a:prstGeom prst="rect">
            <a:avLst/>
          </a:prstGeom>
          <a:ln w="127000" cap="sq">
            <a:solidFill>
              <a:srgbClr val="FF3399"/>
            </a:solidFill>
            <a:miter lim="800000"/>
          </a:ln>
          <a:effectLst>
            <a:outerShdw blurRad="57150" dist="50800" dir="2700000" algn="tl" rotWithShape="0">
              <a:srgbClr val="000000">
                <a:alpha val="40000"/>
              </a:srgbClr>
            </a:outerShdw>
          </a:effectLst>
        </p:spPr>
      </p:pic>
      <p:pic>
        <p:nvPicPr>
          <p:cNvPr id="5" name="Picture 4">
            <a:extLst>
              <a:ext uri="{FF2B5EF4-FFF2-40B4-BE49-F238E27FC236}">
                <a16:creationId xmlns:a16="http://schemas.microsoft.com/office/drawing/2014/main" id="{09CDFE1D-E5BE-4404-8F91-BAC78983A340}"/>
              </a:ext>
            </a:extLst>
          </p:cNvPr>
          <p:cNvPicPr>
            <a:picLocks noChangeAspect="1"/>
          </p:cNvPicPr>
          <p:nvPr/>
        </p:nvPicPr>
        <p:blipFill>
          <a:blip r:embed="rId6"/>
          <a:stretch>
            <a:fillRect/>
          </a:stretch>
        </p:blipFill>
        <p:spPr>
          <a:xfrm>
            <a:off x="3870422" y="1482151"/>
            <a:ext cx="3929198" cy="5103066"/>
          </a:xfrm>
          <a:prstGeom prst="rect">
            <a:avLst/>
          </a:prstGeom>
          <a:ln w="127000" cap="sq">
            <a:solidFill>
              <a:srgbClr val="FFFF00"/>
            </a:solidFill>
            <a:miter lim="800000"/>
          </a:ln>
          <a:effectLst>
            <a:outerShdw blurRad="57150" dist="50800" dir="2700000" algn="tl" rotWithShape="0">
              <a:srgbClr val="000000">
                <a:alpha val="40000"/>
              </a:srgbClr>
            </a:outerShdw>
          </a:effectLst>
        </p:spPr>
      </p:pic>
      <p:sp>
        <p:nvSpPr>
          <p:cNvPr id="8" name="Title 1">
            <a:extLst>
              <a:ext uri="{FF2B5EF4-FFF2-40B4-BE49-F238E27FC236}">
                <a16:creationId xmlns:a16="http://schemas.microsoft.com/office/drawing/2014/main" id="{07CC4E51-6222-6AAA-19DD-B1D6E3DFF926}"/>
              </a:ext>
            </a:extLst>
          </p:cNvPr>
          <p:cNvSpPr txBox="1">
            <a:spLocks/>
          </p:cNvSpPr>
          <p:nvPr/>
        </p:nvSpPr>
        <p:spPr>
          <a:xfrm>
            <a:off x="855220" y="259716"/>
            <a:ext cx="9144000" cy="553998"/>
          </a:xfrm>
          <a:prstGeom prst="rect">
            <a:avLst/>
          </a:prstGeom>
          <a:noFill/>
          <a:ln>
            <a:noFill/>
          </a:ln>
        </p:spPr>
        <p:txBody>
          <a:bodyPr spcFirstLastPara="1" wrap="square" lIns="91425" tIns="45700" rIns="91425" bIns="45700" anchor="ctr" anchorCtr="0">
            <a:normAutofit fontScale="92500" lnSpcReduction="200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1800"/>
              <a:buFont typeface="Calibri"/>
              <a:buNone/>
              <a:tabLst/>
              <a:defRPr/>
            </a:pPr>
            <a:r>
              <a:rPr kumimoji="0" lang="en-GB" sz="4400" b="1" i="0" u="none" strike="noStrike" kern="0" cap="none" spc="0" normalizeH="0" baseline="0" noProof="0" dirty="0">
                <a:ln>
                  <a:noFill/>
                </a:ln>
                <a:solidFill>
                  <a:srgbClr val="FFFFFF"/>
                </a:solidFill>
                <a:effectLst/>
                <a:uLnTx/>
                <a:uFillTx/>
                <a:latin typeface="Aesthet Nova Black"/>
                <a:ea typeface="Calibri"/>
                <a:cs typeface="Calibri"/>
                <a:sym typeface="Calibri"/>
              </a:rPr>
              <a:t>Our Reports:-</a:t>
            </a:r>
            <a:endParaRPr kumimoji="0" lang="en-GB" sz="4400" b="1" i="0" u="none" strike="noStrike" kern="0" cap="none" spc="0" normalizeH="0" baseline="0" noProof="0" dirty="0">
              <a:ln>
                <a:noFill/>
              </a:ln>
              <a:solidFill>
                <a:srgbClr val="FFFFFF"/>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3853741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F294B"/>
        </a:solidFill>
        <a:effectLst/>
      </p:bgPr>
    </p:bg>
    <p:spTree>
      <p:nvGrpSpPr>
        <p:cNvPr id="1" name="Shape 129"/>
        <p:cNvGrpSpPr/>
        <p:nvPr/>
      </p:nvGrpSpPr>
      <p:grpSpPr>
        <a:xfrm>
          <a:off x="0" y="0"/>
          <a:ext cx="0" cy="0"/>
          <a:chOff x="0" y="0"/>
          <a:chExt cx="0" cy="0"/>
        </a:xfrm>
      </p:grpSpPr>
      <p:pic>
        <p:nvPicPr>
          <p:cNvPr id="130" name="Google Shape;130;p8" descr="Logo&#10;&#10;Description automatically generated"/>
          <p:cNvPicPr preferRelativeResize="0"/>
          <p:nvPr/>
        </p:nvPicPr>
        <p:blipFill rotWithShape="1">
          <a:blip r:embed="rId3">
            <a:alphaModFix amt="70000"/>
          </a:blip>
          <a:srcRect l="-2347" t="-1272"/>
          <a:stretch/>
        </p:blipFill>
        <p:spPr>
          <a:xfrm>
            <a:off x="-111703" y="-106903"/>
            <a:ext cx="4599884" cy="6846379"/>
          </a:xfrm>
          <a:prstGeom prst="rect">
            <a:avLst/>
          </a:prstGeom>
          <a:noFill/>
          <a:ln>
            <a:noFill/>
          </a:ln>
        </p:spPr>
      </p:pic>
      <p:pic>
        <p:nvPicPr>
          <p:cNvPr id="132" name="Google Shape;132;p8" descr="Logo&#10;&#10;Description automatically generated"/>
          <p:cNvPicPr preferRelativeResize="0"/>
          <p:nvPr/>
        </p:nvPicPr>
        <p:blipFill rotWithShape="1">
          <a:blip r:embed="rId3">
            <a:alphaModFix/>
          </a:blip>
          <a:srcRect l="-2347" t="-1272"/>
          <a:stretch/>
        </p:blipFill>
        <p:spPr>
          <a:xfrm rot="10800000">
            <a:off x="7703820" y="103061"/>
            <a:ext cx="4599884" cy="6846379"/>
          </a:xfrm>
          <a:prstGeom prst="rect">
            <a:avLst/>
          </a:prstGeom>
          <a:noFill/>
          <a:ln>
            <a:noFill/>
          </a:ln>
        </p:spPr>
      </p:pic>
      <p:sp>
        <p:nvSpPr>
          <p:cNvPr id="2" name="Title 1">
            <a:extLst>
              <a:ext uri="{FF2B5EF4-FFF2-40B4-BE49-F238E27FC236}">
                <a16:creationId xmlns:a16="http://schemas.microsoft.com/office/drawing/2014/main" id="{EF945DCB-4793-40B1-927D-0036AB63F84E}"/>
              </a:ext>
            </a:extLst>
          </p:cNvPr>
          <p:cNvSpPr txBox="1">
            <a:spLocks/>
          </p:cNvSpPr>
          <p:nvPr/>
        </p:nvSpPr>
        <p:spPr>
          <a:xfrm>
            <a:off x="825974" y="332943"/>
            <a:ext cx="9123096" cy="2150344"/>
          </a:xfrm>
          <a:prstGeom prst="rect">
            <a:avLst/>
          </a:prstGeom>
        </p:spPr>
        <p:txBody>
          <a:bodyPr vert="horz" lIns="0" tIns="0" rIns="0" bIns="0" rtlCol="0" anchor="t" anchorCtr="0">
            <a:normAutofit fontScale="97500"/>
          </a:bodyPr>
          <a:lstStyle>
            <a:lvl1pPr algn="l" defTabSz="914400" rtl="0" eaLnBrk="1" latinLnBrk="0" hangingPunct="1">
              <a:lnSpc>
                <a:spcPct val="90000"/>
              </a:lnSpc>
              <a:spcBef>
                <a:spcPct val="0"/>
              </a:spcBef>
              <a:buNone/>
              <a:defRPr sz="6000" b="1" i="0" kern="1200">
                <a:solidFill>
                  <a:schemeClr val="tx1"/>
                </a:solidFill>
                <a:latin typeface="Aesthet Nova"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srgbClr val="FFFFFF"/>
                </a:solidFill>
                <a:effectLst/>
                <a:uLnTx/>
                <a:uFillTx/>
                <a:latin typeface="Aesthet Nova" pitchFamily="2" charset="77"/>
                <a:ea typeface="+mj-ea"/>
                <a:cs typeface="+mj-cs"/>
              </a:rPr>
              <a:t>Our </a:t>
            </a:r>
            <a:r>
              <a:rPr kumimoji="0" lang="en-US" sz="6000" b="1" i="0" u="none" strike="noStrike" kern="1200" cap="none" spc="0" normalizeH="0" baseline="0" noProof="0" dirty="0">
                <a:ln>
                  <a:noFill/>
                </a:ln>
                <a:solidFill>
                  <a:srgbClr val="F07E1B"/>
                </a:solidFill>
                <a:effectLst/>
                <a:uLnTx/>
                <a:uFillTx/>
                <a:latin typeface="Aesthet Nova" pitchFamily="2" charset="77"/>
                <a:ea typeface="+mj-ea"/>
                <a:cs typeface="+mj-cs"/>
              </a:rPr>
              <a:t>response</a:t>
            </a:r>
          </a:p>
        </p:txBody>
      </p:sp>
      <p:pic>
        <p:nvPicPr>
          <p:cNvPr id="1026" name="Picture 2">
            <a:extLst>
              <a:ext uri="{FF2B5EF4-FFF2-40B4-BE49-F238E27FC236}">
                <a16:creationId xmlns:a16="http://schemas.microsoft.com/office/drawing/2014/main" id="{8B16EAB2-E774-3FAD-8BE9-9765EEAA97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077" y="2171981"/>
            <a:ext cx="11002475" cy="3667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205257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F294B"/>
        </a:solidFill>
        <a:effectLst/>
      </p:bgPr>
    </p:bg>
    <p:spTree>
      <p:nvGrpSpPr>
        <p:cNvPr id="1" name="Shape 129"/>
        <p:cNvGrpSpPr/>
        <p:nvPr/>
      </p:nvGrpSpPr>
      <p:grpSpPr>
        <a:xfrm>
          <a:off x="0" y="0"/>
          <a:ext cx="0" cy="0"/>
          <a:chOff x="0" y="0"/>
          <a:chExt cx="0" cy="0"/>
        </a:xfrm>
      </p:grpSpPr>
      <p:pic>
        <p:nvPicPr>
          <p:cNvPr id="130" name="Google Shape;130;p8" descr="Logo&#10;&#10;Description automatically generated"/>
          <p:cNvPicPr preferRelativeResize="0"/>
          <p:nvPr/>
        </p:nvPicPr>
        <p:blipFill rotWithShape="1">
          <a:blip r:embed="rId3">
            <a:alphaModFix amt="70000"/>
          </a:blip>
          <a:srcRect l="-2347" t="-1272"/>
          <a:stretch/>
        </p:blipFill>
        <p:spPr>
          <a:xfrm>
            <a:off x="-138953" y="-106902"/>
            <a:ext cx="4599884" cy="6846379"/>
          </a:xfrm>
          <a:prstGeom prst="rect">
            <a:avLst/>
          </a:prstGeom>
          <a:noFill/>
          <a:ln>
            <a:noFill/>
          </a:ln>
        </p:spPr>
      </p:pic>
      <p:sp>
        <p:nvSpPr>
          <p:cNvPr id="131" name="Google Shape;131;p8"/>
          <p:cNvSpPr txBox="1"/>
          <p:nvPr/>
        </p:nvSpPr>
        <p:spPr>
          <a:xfrm>
            <a:off x="2543900" y="1890117"/>
            <a:ext cx="6646000" cy="3077766"/>
          </a:xfrm>
          <a:prstGeom prst="rect">
            <a:avLst/>
          </a:prstGeom>
          <a:noFill/>
          <a:ln>
            <a:noFill/>
          </a:ln>
        </p:spPr>
        <p:txBody>
          <a:bodyPr spcFirstLastPara="1" wrap="square" lIns="0" tIns="0" rIns="0" bIns="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4000"/>
              <a:buFont typeface="Arial"/>
              <a:buNone/>
              <a:tabLst/>
              <a:defRPr/>
            </a:pPr>
            <a:r>
              <a:rPr kumimoji="0" lang="en-GB" sz="4000" b="1" i="0" u="none" strike="noStrike" kern="0" cap="none" spc="0" normalizeH="0" baseline="0" noProof="0" dirty="0">
                <a:ln>
                  <a:noFill/>
                </a:ln>
                <a:solidFill>
                  <a:srgbClr val="FFFFFF"/>
                </a:solidFill>
                <a:effectLst/>
                <a:uLnTx/>
                <a:uFillTx/>
                <a:latin typeface="Montserrat SemiBold"/>
                <a:ea typeface="Montserrat SemiBold"/>
                <a:cs typeface="Montserrat SemiBold"/>
                <a:sym typeface="Montserrat SemiBold"/>
              </a:rPr>
              <a:t>Thankyou</a:t>
            </a:r>
          </a:p>
          <a:p>
            <a:pPr marL="0" marR="0" lvl="0" indent="0" algn="ctr" defTabSz="914400" rtl="0" eaLnBrk="1" fontAlgn="auto" latinLnBrk="0" hangingPunct="1">
              <a:lnSpc>
                <a:spcPct val="100000"/>
              </a:lnSpc>
              <a:spcBef>
                <a:spcPts val="0"/>
              </a:spcBef>
              <a:spcAft>
                <a:spcPts val="0"/>
              </a:spcAft>
              <a:buClr>
                <a:srgbClr val="000000"/>
              </a:buClr>
              <a:buSzPts val="4000"/>
              <a:buFont typeface="Arial"/>
              <a:buNone/>
              <a:tabLst/>
              <a:defRPr/>
            </a:pPr>
            <a:endParaRPr kumimoji="0" lang="en-GB" sz="4000" b="1" i="0" u="none" strike="noStrike" kern="0" cap="none" spc="0" normalizeH="0" baseline="0" noProof="0" dirty="0">
              <a:ln>
                <a:noFill/>
              </a:ln>
              <a:solidFill>
                <a:srgbClr val="FFFFFF"/>
              </a:solidFill>
              <a:effectLst/>
              <a:uLnTx/>
              <a:uFillTx/>
              <a:latin typeface="Montserrat SemiBold"/>
              <a:ea typeface="Montserrat SemiBold"/>
              <a:cs typeface="Montserrat SemiBold"/>
              <a:sym typeface="Montserrat SemiBold"/>
            </a:endParaRPr>
          </a:p>
          <a:p>
            <a:pPr marL="0" marR="0" lvl="0" indent="0" algn="ctr" defTabSz="914400" rtl="0" eaLnBrk="1" fontAlgn="auto" latinLnBrk="0" hangingPunct="1">
              <a:lnSpc>
                <a:spcPct val="100000"/>
              </a:lnSpc>
              <a:spcBef>
                <a:spcPts val="0"/>
              </a:spcBef>
              <a:spcAft>
                <a:spcPts val="0"/>
              </a:spcAft>
              <a:buClr>
                <a:srgbClr val="000000"/>
              </a:buClr>
              <a:buSzPts val="4000"/>
              <a:buFont typeface="Arial"/>
              <a:buNone/>
              <a:tabLst/>
              <a:defRPr/>
            </a:pPr>
            <a:r>
              <a:rPr kumimoji="0" lang="en-GB" sz="4000" b="1" i="0" u="none" strike="noStrike" kern="0" cap="none" spc="0" normalizeH="0" baseline="0" noProof="0" dirty="0">
                <a:ln>
                  <a:noFill/>
                </a:ln>
                <a:solidFill>
                  <a:srgbClr val="FFFFFF"/>
                </a:solidFill>
                <a:effectLst/>
                <a:uLnTx/>
                <a:uFillTx/>
                <a:latin typeface="Montserrat SemiBold"/>
                <a:ea typeface="Montserrat SemiBold"/>
                <a:cs typeface="Montserrat SemiBold"/>
                <a:sym typeface="Montserrat SemiBold"/>
              </a:rPr>
              <a:t>Ali Wheeler</a:t>
            </a:r>
          </a:p>
          <a:p>
            <a:pPr marL="0" marR="0" lvl="0" indent="0" algn="ctr" defTabSz="914400" rtl="0" eaLnBrk="1" fontAlgn="auto" latinLnBrk="0" hangingPunct="1">
              <a:lnSpc>
                <a:spcPct val="100000"/>
              </a:lnSpc>
              <a:spcBef>
                <a:spcPts val="0"/>
              </a:spcBef>
              <a:spcAft>
                <a:spcPts val="0"/>
              </a:spcAft>
              <a:buClr>
                <a:srgbClr val="000000"/>
              </a:buClr>
              <a:buSzPts val="4000"/>
              <a:buFont typeface="Arial"/>
              <a:buNone/>
              <a:tabLst/>
              <a:defRPr/>
            </a:pPr>
            <a:r>
              <a:rPr kumimoji="0" lang="en-GB" sz="4000" b="1" i="0" u="none" strike="noStrike" kern="0" cap="none" spc="0" normalizeH="0" baseline="0" noProof="0" dirty="0">
                <a:ln>
                  <a:noFill/>
                </a:ln>
                <a:solidFill>
                  <a:srgbClr val="FFFFFF"/>
                </a:solidFill>
                <a:effectLst/>
                <a:uLnTx/>
                <a:uFillTx/>
                <a:latin typeface="Montserrat SemiBold"/>
                <a:ea typeface="Montserrat SemiBold"/>
                <a:cs typeface="Montserrat SemiBold"/>
                <a:sym typeface="Montserrat SemiBold"/>
              </a:rPr>
              <a:t>CEO WeMindTheGap</a:t>
            </a:r>
          </a:p>
          <a:p>
            <a:pPr marL="0" marR="0" lvl="0" indent="0" algn="l" defTabSz="914400" rtl="0" eaLnBrk="1" fontAlgn="auto" latinLnBrk="0" hangingPunct="1">
              <a:lnSpc>
                <a:spcPct val="100000"/>
              </a:lnSpc>
              <a:spcBef>
                <a:spcPts val="0"/>
              </a:spcBef>
              <a:spcAft>
                <a:spcPts val="0"/>
              </a:spcAft>
              <a:buClr>
                <a:srgbClr val="000000"/>
              </a:buClr>
              <a:buSzPts val="4000"/>
              <a:buFont typeface="Arial"/>
              <a:buNone/>
              <a:tabLst/>
              <a:defRPr/>
            </a:pPr>
            <a:endParaRPr kumimoji="0" sz="4000" b="0" i="0" u="none" strike="noStrike" kern="0" cap="none" spc="0" normalizeH="0" baseline="0" noProof="0" dirty="0">
              <a:ln>
                <a:noFill/>
              </a:ln>
              <a:solidFill>
                <a:srgbClr val="000000"/>
              </a:solidFill>
              <a:effectLst/>
              <a:uLnTx/>
              <a:uFillTx/>
              <a:latin typeface="Arial"/>
              <a:ea typeface="Arial"/>
              <a:cs typeface="Arial"/>
              <a:sym typeface="Arial"/>
            </a:endParaRPr>
          </a:p>
        </p:txBody>
      </p:sp>
      <p:pic>
        <p:nvPicPr>
          <p:cNvPr id="132" name="Google Shape;132;p8" descr="Logo&#10;&#10;Description automatically generated"/>
          <p:cNvPicPr preferRelativeResize="0"/>
          <p:nvPr/>
        </p:nvPicPr>
        <p:blipFill rotWithShape="1">
          <a:blip r:embed="rId3">
            <a:alphaModFix/>
          </a:blip>
          <a:srcRect l="-2347" t="-1272"/>
          <a:stretch/>
        </p:blipFill>
        <p:spPr>
          <a:xfrm rot="10800000">
            <a:off x="8966200" y="103060"/>
            <a:ext cx="3337504" cy="6846379"/>
          </a:xfrm>
          <a:prstGeom prst="rect">
            <a:avLst/>
          </a:prstGeom>
          <a:noFill/>
          <a:ln>
            <a:noFill/>
          </a:ln>
        </p:spPr>
      </p:pic>
      <p:pic>
        <p:nvPicPr>
          <p:cNvPr id="2" name="x_x_x_x_x_&lt;59B50C40-6885-4153-B7C0-614E461EEAB9&gt;">
            <a:extLst>
              <a:ext uri="{FF2B5EF4-FFF2-40B4-BE49-F238E27FC236}">
                <a16:creationId xmlns:a16="http://schemas.microsoft.com/office/drawing/2014/main" id="{C79EAFCA-F92B-FC08-51D5-0FF0E1E3010B}"/>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3197679" y="5322415"/>
            <a:ext cx="236538" cy="236538"/>
          </a:xfrm>
          <a:prstGeom prst="rect">
            <a:avLst/>
          </a:prstGeom>
          <a:noFill/>
          <a:extLst>
            <a:ext uri="{909E8E84-426E-40DD-AFC4-6F175D3DCCD1}">
              <a14:hiddenFill xmlns:a14="http://schemas.microsoft.com/office/drawing/2010/main">
                <a:solidFill>
                  <a:srgbClr val="FFFFFF"/>
                </a:solidFill>
              </a14:hiddenFill>
            </a:ext>
          </a:extLst>
        </p:spPr>
      </p:pic>
      <p:pic>
        <p:nvPicPr>
          <p:cNvPr id="3" name="x_x_x_x_x_&lt;A960913E-51C5-49DA-94DA-9A8187FDBC75&gt;">
            <a:extLst>
              <a:ext uri="{FF2B5EF4-FFF2-40B4-BE49-F238E27FC236}">
                <a16:creationId xmlns:a16="http://schemas.microsoft.com/office/drawing/2014/main" id="{ACD8BFA3-87F6-6C25-DAB7-B9B06443C608}"/>
              </a:ext>
            </a:extLst>
          </p:cNvPr>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3203981" y="5986214"/>
            <a:ext cx="236538" cy="236537"/>
          </a:xfrm>
          <a:prstGeom prst="rect">
            <a:avLst/>
          </a:prstGeom>
          <a:noFill/>
          <a:extLst>
            <a:ext uri="{909E8E84-426E-40DD-AFC4-6F175D3DCCD1}">
              <a14:hiddenFill xmlns:a14="http://schemas.microsoft.com/office/drawing/2010/main">
                <a:solidFill>
                  <a:srgbClr val="FFFFFF"/>
                </a:solidFill>
              </a14:hiddenFill>
            </a:ext>
          </a:extLst>
        </p:spPr>
      </p:pic>
      <p:pic>
        <p:nvPicPr>
          <p:cNvPr id="4" name="x_x_x_x_x_&lt;AC58EEFA-E626-4969-88EB-31CACF756D02&gt;">
            <a:extLst>
              <a:ext uri="{FF2B5EF4-FFF2-40B4-BE49-F238E27FC236}">
                <a16:creationId xmlns:a16="http://schemas.microsoft.com/office/drawing/2014/main" id="{1113AF29-AE88-8C5F-CCCE-F89D63972FEE}"/>
              </a:ext>
            </a:extLst>
          </p:cNvPr>
          <p:cNvPicPr>
            <a:picLocks noChangeAspect="1" noChangeArrowheads="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3197679" y="4990515"/>
            <a:ext cx="236538" cy="236538"/>
          </a:xfrm>
          <a:prstGeom prst="rect">
            <a:avLst/>
          </a:prstGeom>
          <a:noFill/>
          <a:extLst>
            <a:ext uri="{909E8E84-426E-40DD-AFC4-6F175D3DCCD1}">
              <a14:hiddenFill xmlns:a14="http://schemas.microsoft.com/office/drawing/2010/main">
                <a:solidFill>
                  <a:srgbClr val="FFFFFF"/>
                </a:solidFill>
              </a14:hiddenFill>
            </a:ext>
          </a:extLst>
        </p:spPr>
      </p:pic>
      <p:pic>
        <p:nvPicPr>
          <p:cNvPr id="5" name="x_x_x_x_x_&lt;6D9F9F53-123F-48E1-AD75-6F4F08D367B3&gt;">
            <a:extLst>
              <a:ext uri="{FF2B5EF4-FFF2-40B4-BE49-F238E27FC236}">
                <a16:creationId xmlns:a16="http://schemas.microsoft.com/office/drawing/2014/main" id="{E47BF92D-24FF-1616-D62D-44BC243D0B71}"/>
              </a:ext>
            </a:extLst>
          </p:cNvPr>
          <p:cNvPicPr>
            <a:picLocks noChangeAspect="1" noChangeArrowheads="1"/>
          </p:cNvPicPr>
          <p:nvPr/>
        </p:nvPicPr>
        <p:blipFill>
          <a:blip r:embed="rId10" r:link="rId11">
            <a:extLst>
              <a:ext uri="{28A0092B-C50C-407E-A947-70E740481C1C}">
                <a14:useLocalDpi xmlns:a14="http://schemas.microsoft.com/office/drawing/2010/main" val="0"/>
              </a:ext>
            </a:extLst>
          </a:blip>
          <a:srcRect/>
          <a:stretch>
            <a:fillRect/>
          </a:stretch>
        </p:blipFill>
        <p:spPr bwMode="auto">
          <a:xfrm>
            <a:off x="3197679" y="5654315"/>
            <a:ext cx="236538" cy="2365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50ABD84-2E2E-8936-41CD-00DA9579C63A}"/>
              </a:ext>
            </a:extLst>
          </p:cNvPr>
          <p:cNvSpPr txBox="1"/>
          <p:nvPr/>
        </p:nvSpPr>
        <p:spPr>
          <a:xfrm>
            <a:off x="3572087" y="4954895"/>
            <a:ext cx="1531188" cy="307777"/>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FFFFFF"/>
                </a:solidFill>
                <a:effectLst/>
                <a:uLnTx/>
                <a:uFillTx/>
                <a:latin typeface="Arial"/>
                <a:cs typeface="Arial"/>
                <a:sym typeface="Arial"/>
              </a:rPr>
              <a:t>@wemindthegap</a:t>
            </a:r>
          </a:p>
        </p:txBody>
      </p:sp>
      <p:sp>
        <p:nvSpPr>
          <p:cNvPr id="7" name="TextBox 6">
            <a:extLst>
              <a:ext uri="{FF2B5EF4-FFF2-40B4-BE49-F238E27FC236}">
                <a16:creationId xmlns:a16="http://schemas.microsoft.com/office/drawing/2014/main" id="{8380593D-D0D2-C921-1B04-2C00C07B0243}"/>
              </a:ext>
            </a:extLst>
          </p:cNvPr>
          <p:cNvSpPr txBox="1"/>
          <p:nvPr/>
        </p:nvSpPr>
        <p:spPr>
          <a:xfrm>
            <a:off x="3572087" y="5286549"/>
            <a:ext cx="1630575" cy="307777"/>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FFFFFF"/>
                </a:solidFill>
                <a:effectLst/>
                <a:uLnTx/>
                <a:uFillTx/>
                <a:latin typeface="Arial"/>
                <a:cs typeface="Arial"/>
                <a:sym typeface="Arial"/>
              </a:rPr>
              <a:t>@wemindthegapp</a:t>
            </a:r>
          </a:p>
        </p:txBody>
      </p:sp>
      <p:sp>
        <p:nvSpPr>
          <p:cNvPr id="8" name="TextBox 7">
            <a:extLst>
              <a:ext uri="{FF2B5EF4-FFF2-40B4-BE49-F238E27FC236}">
                <a16:creationId xmlns:a16="http://schemas.microsoft.com/office/drawing/2014/main" id="{4CD9A880-ED60-9BA8-DA5C-EFCF99F567D9}"/>
              </a:ext>
            </a:extLst>
          </p:cNvPr>
          <p:cNvSpPr txBox="1"/>
          <p:nvPr/>
        </p:nvSpPr>
        <p:spPr>
          <a:xfrm>
            <a:off x="3586382" y="5609570"/>
            <a:ext cx="1531188" cy="307777"/>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FFFFFF"/>
                </a:solidFill>
                <a:effectLst/>
                <a:uLnTx/>
                <a:uFillTx/>
                <a:latin typeface="Arial"/>
                <a:cs typeface="Arial"/>
                <a:sym typeface="Arial"/>
              </a:rPr>
              <a:t>@wemindthegap</a:t>
            </a:r>
          </a:p>
        </p:txBody>
      </p:sp>
      <p:sp>
        <p:nvSpPr>
          <p:cNvPr id="9" name="TextBox 8">
            <a:extLst>
              <a:ext uri="{FF2B5EF4-FFF2-40B4-BE49-F238E27FC236}">
                <a16:creationId xmlns:a16="http://schemas.microsoft.com/office/drawing/2014/main" id="{A7E4BC6B-5233-D539-3BC9-A7605FB4D585}"/>
              </a:ext>
            </a:extLst>
          </p:cNvPr>
          <p:cNvSpPr txBox="1"/>
          <p:nvPr/>
        </p:nvSpPr>
        <p:spPr>
          <a:xfrm>
            <a:off x="3586382" y="5956468"/>
            <a:ext cx="1920719" cy="307777"/>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FFFFFF"/>
                </a:solidFill>
                <a:effectLst/>
                <a:uLnTx/>
                <a:uFillTx/>
                <a:latin typeface="Arial"/>
                <a:cs typeface="Arial"/>
                <a:sym typeface="Arial"/>
              </a:rPr>
              <a:t>@WeMindTheGapUK</a:t>
            </a:r>
          </a:p>
        </p:txBody>
      </p:sp>
      <p:sp>
        <p:nvSpPr>
          <p:cNvPr id="10" name="TextBox 9">
            <a:extLst>
              <a:ext uri="{FF2B5EF4-FFF2-40B4-BE49-F238E27FC236}">
                <a16:creationId xmlns:a16="http://schemas.microsoft.com/office/drawing/2014/main" id="{77194689-9AC2-56F9-568F-F2572A68AF07}"/>
              </a:ext>
            </a:extLst>
          </p:cNvPr>
          <p:cNvSpPr txBox="1"/>
          <p:nvPr/>
        </p:nvSpPr>
        <p:spPr>
          <a:xfrm>
            <a:off x="3094173" y="4546920"/>
            <a:ext cx="2257349" cy="307777"/>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FFFFFF"/>
                </a:solidFill>
                <a:effectLst/>
                <a:uLnTx/>
                <a:uFillTx/>
                <a:latin typeface="Arial"/>
                <a:cs typeface="Arial"/>
                <a:sym typeface="Arial"/>
              </a:rPr>
              <a:t>ali@wemindthegap.org.uk</a:t>
            </a:r>
          </a:p>
        </p:txBody>
      </p:sp>
      <p:sp>
        <p:nvSpPr>
          <p:cNvPr id="11" name="TextBox 10">
            <a:extLst>
              <a:ext uri="{FF2B5EF4-FFF2-40B4-BE49-F238E27FC236}">
                <a16:creationId xmlns:a16="http://schemas.microsoft.com/office/drawing/2014/main" id="{2438E400-F3BB-6251-B4A4-8C5B1ADFD468}"/>
              </a:ext>
            </a:extLst>
          </p:cNvPr>
          <p:cNvSpPr txBox="1"/>
          <p:nvPr/>
        </p:nvSpPr>
        <p:spPr>
          <a:xfrm>
            <a:off x="5164033" y="5629130"/>
            <a:ext cx="1234633" cy="307777"/>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FFFFFF"/>
                </a:solidFill>
                <a:effectLst/>
                <a:uLnTx/>
                <a:uFillTx/>
                <a:latin typeface="Arial"/>
                <a:cs typeface="Arial"/>
                <a:sym typeface="Arial"/>
              </a:rPr>
              <a:t>@AliWheeler</a:t>
            </a:r>
          </a:p>
        </p:txBody>
      </p:sp>
    </p:spTree>
    <p:extLst>
      <p:ext uri="{BB962C8B-B14F-4D97-AF65-F5344CB8AC3E}">
        <p14:creationId xmlns:p14="http://schemas.microsoft.com/office/powerpoint/2010/main" val="39643286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5C6C3A12-81AB-E073-B3F4-7C9B34098528}"/>
              </a:ext>
            </a:extLst>
          </p:cNvPr>
          <p:cNvSpPr txBox="1">
            <a:spLocks/>
          </p:cNvSpPr>
          <p:nvPr/>
        </p:nvSpPr>
        <p:spPr>
          <a:xfrm>
            <a:off x="1051443" y="648763"/>
            <a:ext cx="8690434" cy="2150344"/>
          </a:xfrm>
          <a:prstGeom prst="rect">
            <a:avLst/>
          </a:prstGeom>
        </p:spPr>
        <p:txBody>
          <a:bodyPr vert="horz" lIns="0" tIns="0" rIns="0" bIns="0" rtlCol="0" anchor="t" anchorCtr="0">
            <a:normAutofit fontScale="90000" lnSpcReduction="10000"/>
          </a:bodyPr>
          <a:lstStyle>
            <a:lvl1pPr algn="l" defTabSz="914400" rtl="0" eaLnBrk="1" latinLnBrk="0" hangingPunct="1">
              <a:lnSpc>
                <a:spcPct val="90000"/>
              </a:lnSpc>
              <a:spcBef>
                <a:spcPct val="0"/>
              </a:spcBef>
              <a:buNone/>
              <a:defRPr sz="6000" b="1" i="0" kern="1200">
                <a:solidFill>
                  <a:schemeClr val="tx1"/>
                </a:solidFill>
                <a:latin typeface="Aesthet Nova"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schemeClr val="bg1"/>
                </a:solidFill>
                <a:effectLst/>
                <a:uLnTx/>
                <a:uFillTx/>
                <a:latin typeface="Aesthet Nova" pitchFamily="2" charset="77"/>
                <a:ea typeface="+mj-ea"/>
                <a:cs typeface="+mj-cs"/>
              </a:rPr>
              <a:t>We give new opportunities to </a:t>
            </a:r>
            <a:r>
              <a:rPr lang="en-US" dirty="0">
                <a:solidFill>
                  <a:srgbClr val="F07E1B"/>
                </a:solidFill>
              </a:rPr>
              <a:t>young people who deserve better</a:t>
            </a:r>
            <a:endParaRPr kumimoji="0" lang="en-US" sz="6000" b="1" i="0" u="none" strike="noStrike" kern="1200" cap="none" spc="0" normalizeH="0" baseline="0" noProof="0" dirty="0">
              <a:ln>
                <a:noFill/>
              </a:ln>
              <a:solidFill>
                <a:srgbClr val="F07E1B"/>
              </a:solidFill>
              <a:effectLst/>
              <a:uLnTx/>
              <a:uFillTx/>
              <a:latin typeface="Aesthet Nova" pitchFamily="2" charset="77"/>
              <a:ea typeface="+mj-ea"/>
              <a:cs typeface="+mj-cs"/>
            </a:endParaRPr>
          </a:p>
        </p:txBody>
      </p:sp>
      <p:sp>
        <p:nvSpPr>
          <p:cNvPr id="14" name="Text Placeholder 3">
            <a:extLst>
              <a:ext uri="{FF2B5EF4-FFF2-40B4-BE49-F238E27FC236}">
                <a16:creationId xmlns:a16="http://schemas.microsoft.com/office/drawing/2014/main" id="{26912183-DF36-B7F5-6543-CCB680353774}"/>
              </a:ext>
            </a:extLst>
          </p:cNvPr>
          <p:cNvSpPr txBox="1">
            <a:spLocks/>
          </p:cNvSpPr>
          <p:nvPr/>
        </p:nvSpPr>
        <p:spPr>
          <a:xfrm>
            <a:off x="1051443" y="3115172"/>
            <a:ext cx="8483174" cy="1934119"/>
          </a:xfrm>
          <a:prstGeom prst="rect">
            <a:avLst/>
          </a:prstGeom>
        </p:spPr>
        <p:txBody>
          <a:bodyPr vert="horz" wrap="square" lIns="0" tIns="0" rIns="0" bIns="0" rtlCol="0">
            <a:spAutoFit/>
          </a:bodyPr>
          <a:lstStyle>
            <a:lvl1pPr marL="0" indent="0" algn="l" defTabSz="914400" rtl="0" eaLnBrk="1" latinLnBrk="0" hangingPunct="1">
              <a:lnSpc>
                <a:spcPct val="114000"/>
              </a:lnSpc>
              <a:spcBef>
                <a:spcPts val="0"/>
              </a:spcBef>
              <a:spcAft>
                <a:spcPts val="400"/>
              </a:spcAft>
              <a:buFont typeface="Arial" panose="020B0604020202020204" pitchFamily="34" charset="0"/>
              <a:buNone/>
              <a:defRPr sz="28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1pPr>
            <a:lvl2pPr marL="685800" indent="-228600" algn="l" defTabSz="914400" rtl="0" eaLnBrk="1" latinLnBrk="0" hangingPunct="1">
              <a:lnSpc>
                <a:spcPct val="114000"/>
              </a:lnSpc>
              <a:spcBef>
                <a:spcPts val="500"/>
              </a:spcBef>
              <a:spcAft>
                <a:spcPts val="400"/>
              </a:spcAft>
              <a:buFont typeface="Arial" panose="020B0604020202020204" pitchFamily="34" charset="0"/>
              <a:buChar char="•"/>
              <a:defRPr sz="24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2pPr>
            <a:lvl3pPr marL="1143000" indent="-228600" algn="l" defTabSz="914400" rtl="0" eaLnBrk="1" latinLnBrk="0" hangingPunct="1">
              <a:lnSpc>
                <a:spcPct val="114000"/>
              </a:lnSpc>
              <a:spcBef>
                <a:spcPts val="500"/>
              </a:spcBef>
              <a:spcAft>
                <a:spcPts val="400"/>
              </a:spcAft>
              <a:buFont typeface="Arial" panose="020B0604020202020204" pitchFamily="34" charset="0"/>
              <a:buChar char="•"/>
              <a:defRPr sz="20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3pPr>
            <a:lvl4pPr marL="1600200" indent="-228600" algn="l" defTabSz="914400" rtl="0" eaLnBrk="1" latinLnBrk="0" hangingPunct="1">
              <a:lnSpc>
                <a:spcPct val="114000"/>
              </a:lnSpc>
              <a:spcBef>
                <a:spcPts val="500"/>
              </a:spcBef>
              <a:spcAft>
                <a:spcPts val="400"/>
              </a:spcAft>
              <a:buFont typeface="Arial" panose="020B0604020202020204" pitchFamily="34" charset="0"/>
              <a:buChar char="•"/>
              <a:defRPr sz="18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4pPr>
            <a:lvl5pPr marL="2057400" indent="-228600" algn="l" defTabSz="914400" rtl="0" eaLnBrk="1" latinLnBrk="0" hangingPunct="1">
              <a:lnSpc>
                <a:spcPct val="114000"/>
              </a:lnSpc>
              <a:spcBef>
                <a:spcPts val="500"/>
              </a:spcBef>
              <a:spcAft>
                <a:spcPts val="400"/>
              </a:spcAft>
              <a:buFont typeface="Arial" panose="020B0604020202020204" pitchFamily="34" charset="0"/>
              <a:buChar char="•"/>
              <a:defRPr sz="1800" kern="1200">
                <a:solidFill>
                  <a:schemeClr val="tx1"/>
                </a:solidFill>
                <a:latin typeface="Aktiv Grotesk" panose="020B0504020202020204" pitchFamily="34" charset="0"/>
                <a:ea typeface="Aktiv Grotesk" panose="020B0504020202020204" pitchFamily="34" charset="0"/>
                <a:cs typeface="Aktiv Grotesk" panose="020B05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buClrTx/>
            </a:pPr>
            <a:r>
              <a:rPr lang="en-GB" dirty="0">
                <a:solidFill>
                  <a:prstClr val="white"/>
                </a:solidFill>
                <a:latin typeface="Aesthet Nova" panose="020B0604020202020204" charset="0"/>
              </a:rPr>
              <a:t>We fill the gaps in young people’s lives, ensuring that they have the basics in place that the rest of us take for granted, supporting them from being ‘prisoners of circumstance to pilots of their own lives’.</a:t>
            </a:r>
            <a:endParaRPr kumimoji="0" lang="en-US" b="0" i="0" u="none" strike="noStrike" kern="1200" cap="none" spc="0" normalizeH="0" baseline="0" noProof="0" dirty="0">
              <a:ln>
                <a:noFill/>
              </a:ln>
              <a:solidFill>
                <a:schemeClr val="bg1"/>
              </a:solidFill>
              <a:effectLst/>
              <a:uLnTx/>
              <a:uFillTx/>
              <a:latin typeface="Aktiv Grotesk" panose="020B0504020202020204" pitchFamily="34" charset="0"/>
            </a:endParaRPr>
          </a:p>
        </p:txBody>
      </p:sp>
      <p:pic>
        <p:nvPicPr>
          <p:cNvPr id="5" name="Picture 4">
            <a:extLst>
              <a:ext uri="{FF2B5EF4-FFF2-40B4-BE49-F238E27FC236}">
                <a16:creationId xmlns:a16="http://schemas.microsoft.com/office/drawing/2014/main" id="{D234F2B8-92D1-4263-EB0E-CE85A1477D7E}"/>
              </a:ext>
            </a:extLst>
          </p:cNvPr>
          <p:cNvPicPr>
            <a:picLocks noChangeAspect="1"/>
          </p:cNvPicPr>
          <p:nvPr/>
        </p:nvPicPr>
        <p:blipFill>
          <a:blip r:embed="rId3"/>
          <a:stretch>
            <a:fillRect/>
          </a:stretch>
        </p:blipFill>
        <p:spPr>
          <a:xfrm>
            <a:off x="9741877" y="4478351"/>
            <a:ext cx="2292528" cy="2311916"/>
          </a:xfrm>
          <a:prstGeom prst="rect">
            <a:avLst/>
          </a:prstGeom>
        </p:spPr>
      </p:pic>
    </p:spTree>
    <p:extLst>
      <p:ext uri="{BB962C8B-B14F-4D97-AF65-F5344CB8AC3E}">
        <p14:creationId xmlns:p14="http://schemas.microsoft.com/office/powerpoint/2010/main" val="288087905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AC9378-15B9-367B-CCCE-4E9399982F0F}"/>
              </a:ext>
            </a:extLst>
          </p:cNvPr>
          <p:cNvSpPr/>
          <p:nvPr/>
        </p:nvSpPr>
        <p:spPr>
          <a:xfrm>
            <a:off x="5781213" y="1445372"/>
            <a:ext cx="5816600" cy="988772"/>
          </a:xfrm>
          <a:prstGeom prst="rect">
            <a:avLst/>
          </a:prstGeom>
          <a:solidFill>
            <a:srgbClr val="B0892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7390D73-6C5D-3E29-E6CE-B3BF951CB4DB}"/>
              </a:ext>
            </a:extLst>
          </p:cNvPr>
          <p:cNvSpPr/>
          <p:nvPr/>
        </p:nvSpPr>
        <p:spPr>
          <a:xfrm>
            <a:off x="5795831" y="4268946"/>
            <a:ext cx="5816600" cy="988772"/>
          </a:xfrm>
          <a:prstGeom prst="rect">
            <a:avLst/>
          </a:prstGeom>
          <a:solidFill>
            <a:srgbClr val="ED379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737F0D-C2EC-548E-B932-C077C5B14A8D}"/>
              </a:ext>
            </a:extLst>
          </p:cNvPr>
          <p:cNvSpPr>
            <a:spLocks noGrp="1"/>
          </p:cNvSpPr>
          <p:nvPr>
            <p:ph type="ctrTitle"/>
          </p:nvPr>
        </p:nvSpPr>
        <p:spPr>
          <a:xfrm>
            <a:off x="843905" y="256840"/>
            <a:ext cx="7956633" cy="2150344"/>
          </a:xfrm>
        </p:spPr>
        <p:txBody>
          <a:bodyPr/>
          <a:lstStyle/>
          <a:p>
            <a:r>
              <a:rPr lang="en-US" dirty="0"/>
              <a:t>Our Programmes:-</a:t>
            </a:r>
          </a:p>
        </p:txBody>
      </p:sp>
      <p:pic>
        <p:nvPicPr>
          <p:cNvPr id="5" name="Content Placeholder 3" descr="A close up of a black background&#10;&#10;Description automatically generated">
            <a:extLst>
              <a:ext uri="{FF2B5EF4-FFF2-40B4-BE49-F238E27FC236}">
                <a16:creationId xmlns:a16="http://schemas.microsoft.com/office/drawing/2014/main" id="{B20E8A06-C789-6B7E-71B4-291989C42D50}"/>
              </a:ext>
            </a:extLst>
          </p:cNvPr>
          <p:cNvPicPr>
            <a:picLocks noChangeAspect="1"/>
          </p:cNvPicPr>
          <p:nvPr/>
        </p:nvPicPr>
        <p:blipFill>
          <a:blip r:embed="rId3"/>
          <a:stretch>
            <a:fillRect/>
          </a:stretch>
        </p:blipFill>
        <p:spPr>
          <a:xfrm>
            <a:off x="858523" y="2842463"/>
            <a:ext cx="4490587" cy="1107577"/>
          </a:xfrm>
          <a:prstGeom prst="rect">
            <a:avLst/>
          </a:prstGeom>
        </p:spPr>
      </p:pic>
      <p:pic>
        <p:nvPicPr>
          <p:cNvPr id="6" name="Content Placeholder 5" descr="A pink text on a black background&#10;&#10;Description automatically generated">
            <a:extLst>
              <a:ext uri="{FF2B5EF4-FFF2-40B4-BE49-F238E27FC236}">
                <a16:creationId xmlns:a16="http://schemas.microsoft.com/office/drawing/2014/main" id="{E32B2E75-E4D8-9DE0-4D6B-A413ADF9C1EC}"/>
              </a:ext>
            </a:extLst>
          </p:cNvPr>
          <p:cNvPicPr>
            <a:picLocks noChangeAspect="1"/>
          </p:cNvPicPr>
          <p:nvPr/>
        </p:nvPicPr>
        <p:blipFill>
          <a:blip r:embed="rId4"/>
          <a:stretch>
            <a:fillRect/>
          </a:stretch>
        </p:blipFill>
        <p:spPr>
          <a:xfrm>
            <a:off x="1353727" y="4025753"/>
            <a:ext cx="3995381" cy="1410649"/>
          </a:xfrm>
          <a:prstGeom prst="rect">
            <a:avLst/>
          </a:prstGeom>
        </p:spPr>
      </p:pic>
      <p:pic>
        <p:nvPicPr>
          <p:cNvPr id="7" name="Picture 6" descr="A blue text on a black background&#10;&#10;Description automatically generated">
            <a:extLst>
              <a:ext uri="{FF2B5EF4-FFF2-40B4-BE49-F238E27FC236}">
                <a16:creationId xmlns:a16="http://schemas.microsoft.com/office/drawing/2014/main" id="{A02CF6C5-E804-A863-C6FF-FD8E52F0E597}"/>
              </a:ext>
            </a:extLst>
          </p:cNvPr>
          <p:cNvPicPr>
            <a:picLocks noChangeAspect="1"/>
          </p:cNvPicPr>
          <p:nvPr/>
        </p:nvPicPr>
        <p:blipFill>
          <a:blip r:embed="rId5"/>
          <a:stretch>
            <a:fillRect/>
          </a:stretch>
        </p:blipFill>
        <p:spPr>
          <a:xfrm>
            <a:off x="1099819" y="5436402"/>
            <a:ext cx="4503199" cy="1421598"/>
          </a:xfrm>
          <a:prstGeom prst="rect">
            <a:avLst/>
          </a:prstGeom>
        </p:spPr>
      </p:pic>
      <p:sp>
        <p:nvSpPr>
          <p:cNvPr id="9" name="Rectangle 8">
            <a:extLst>
              <a:ext uri="{FF2B5EF4-FFF2-40B4-BE49-F238E27FC236}">
                <a16:creationId xmlns:a16="http://schemas.microsoft.com/office/drawing/2014/main" id="{DE41C905-D2C0-9C9A-231C-1D320298E4F2}"/>
              </a:ext>
            </a:extLst>
          </p:cNvPr>
          <p:cNvSpPr/>
          <p:nvPr/>
        </p:nvSpPr>
        <p:spPr>
          <a:xfrm>
            <a:off x="5795831" y="2961268"/>
            <a:ext cx="5816600" cy="988772"/>
          </a:xfrm>
          <a:prstGeom prst="rect">
            <a:avLst/>
          </a:prstGeom>
          <a:solidFill>
            <a:srgbClr val="B0892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9499C13-A28B-6920-5194-A49647130E69}"/>
              </a:ext>
            </a:extLst>
          </p:cNvPr>
          <p:cNvSpPr txBox="1"/>
          <p:nvPr/>
        </p:nvSpPr>
        <p:spPr>
          <a:xfrm>
            <a:off x="5795831" y="1492681"/>
            <a:ext cx="5930502" cy="738664"/>
          </a:xfrm>
          <a:prstGeom prst="rect">
            <a:avLst/>
          </a:prstGeom>
          <a:noFill/>
        </p:spPr>
        <p:txBody>
          <a:bodyPr wrap="square" rtlCol="0">
            <a:spAutoFit/>
          </a:bodyPr>
          <a:lstStyle/>
          <a:p>
            <a:r>
              <a:rPr lang="en-GB" sz="14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A supportive, nurturing programme for 11-15 year olds who are struggling with traditional education. Building confidence, resilience and a sense of belonging for students wherever they are - in school or at home</a:t>
            </a:r>
            <a:r>
              <a:rPr lang="en-GB" sz="1400" dirty="0">
                <a:solidFill>
                  <a:prstClr val="white"/>
                </a:solidFill>
                <a:latin typeface="Aesthet Nova" panose="020B0604020202020204" charset="0"/>
              </a:rPr>
              <a:t>.</a:t>
            </a:r>
            <a:endParaRPr lang="en-US" dirty="0">
              <a:solidFill>
                <a:schemeClr val="bg1"/>
              </a:solidFill>
            </a:endParaRPr>
          </a:p>
        </p:txBody>
      </p:sp>
      <p:sp>
        <p:nvSpPr>
          <p:cNvPr id="10" name="TextBox 9">
            <a:extLst>
              <a:ext uri="{FF2B5EF4-FFF2-40B4-BE49-F238E27FC236}">
                <a16:creationId xmlns:a16="http://schemas.microsoft.com/office/drawing/2014/main" id="{94FA7973-F285-9E6A-F2B7-7F40F2755F38}"/>
              </a:ext>
            </a:extLst>
          </p:cNvPr>
          <p:cNvSpPr txBox="1"/>
          <p:nvPr/>
        </p:nvSpPr>
        <p:spPr>
          <a:xfrm>
            <a:off x="5781213" y="4334422"/>
            <a:ext cx="5845835" cy="738664"/>
          </a:xfrm>
          <a:prstGeom prst="rect">
            <a:avLst/>
          </a:prstGeom>
          <a:noFill/>
        </p:spPr>
        <p:txBody>
          <a:bodyPr wrap="square" rtlCol="0">
            <a:spAutoFit/>
          </a:bodyPr>
          <a:lstStyle/>
          <a:p>
            <a:r>
              <a:rPr lang="en-US" dirty="0">
                <a:solidFill>
                  <a:schemeClr val="bg1"/>
                </a:solidFill>
              </a:rPr>
              <a:t>Our 12 month life-changing programme for 18-25 yr olds, including six months’ paid employment, 4 work placements, life coaching and mentoring, activity days, qualifications  and experiences.</a:t>
            </a:r>
          </a:p>
        </p:txBody>
      </p:sp>
      <p:sp>
        <p:nvSpPr>
          <p:cNvPr id="12" name="Rectangle 11">
            <a:extLst>
              <a:ext uri="{FF2B5EF4-FFF2-40B4-BE49-F238E27FC236}">
                <a16:creationId xmlns:a16="http://schemas.microsoft.com/office/drawing/2014/main" id="{D8AACA2B-2C3B-ACFB-BA1C-D508172E8F0B}"/>
              </a:ext>
            </a:extLst>
          </p:cNvPr>
          <p:cNvSpPr/>
          <p:nvPr/>
        </p:nvSpPr>
        <p:spPr>
          <a:xfrm>
            <a:off x="5781214" y="5708179"/>
            <a:ext cx="5816600" cy="988772"/>
          </a:xfrm>
          <a:prstGeom prst="rect">
            <a:avLst/>
          </a:prstGeom>
          <a:solidFill>
            <a:srgbClr val="1D93A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7620112-AA4C-5100-0D68-30EA900BB5F1}"/>
              </a:ext>
            </a:extLst>
          </p:cNvPr>
          <p:cNvSpPr txBox="1"/>
          <p:nvPr/>
        </p:nvSpPr>
        <p:spPr>
          <a:xfrm>
            <a:off x="5781214" y="5708179"/>
            <a:ext cx="5845835" cy="954107"/>
          </a:xfrm>
          <a:prstGeom prst="rect">
            <a:avLst/>
          </a:prstGeom>
          <a:noFill/>
        </p:spPr>
        <p:txBody>
          <a:bodyPr wrap="square" rtlCol="0">
            <a:spAutoFit/>
          </a:bodyPr>
          <a:lstStyle/>
          <a:p>
            <a:r>
              <a:rPr lang="en-US" dirty="0">
                <a:solidFill>
                  <a:schemeClr val="bg1"/>
                </a:solidFill>
              </a:rPr>
              <a:t>All our Gappies stay part of the WeMindTheGap alumni family.  We offer lifelong support and a safe and trusted person to talk to and work alongside, whether that’s help with careers, housing, money, wellbeing or relationships.</a:t>
            </a:r>
          </a:p>
        </p:txBody>
      </p:sp>
      <p:pic>
        <p:nvPicPr>
          <p:cNvPr id="3" name="Picture 2" descr="A yellow text on a black background&#10;&#10;Description automatically generated">
            <a:extLst>
              <a:ext uri="{FF2B5EF4-FFF2-40B4-BE49-F238E27FC236}">
                <a16:creationId xmlns:a16="http://schemas.microsoft.com/office/drawing/2014/main" id="{E6D8862D-1DD8-E812-30BF-1B9350B6408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27064" y="1356101"/>
            <a:ext cx="4011077" cy="1474726"/>
          </a:xfrm>
          <a:prstGeom prst="rect">
            <a:avLst/>
          </a:prstGeom>
        </p:spPr>
      </p:pic>
      <p:sp>
        <p:nvSpPr>
          <p:cNvPr id="16" name="TextBox 15">
            <a:extLst>
              <a:ext uri="{FF2B5EF4-FFF2-40B4-BE49-F238E27FC236}">
                <a16:creationId xmlns:a16="http://schemas.microsoft.com/office/drawing/2014/main" id="{DF2DC943-BB87-8071-DA50-03807085E201}"/>
              </a:ext>
            </a:extLst>
          </p:cNvPr>
          <p:cNvSpPr txBox="1"/>
          <p:nvPr/>
        </p:nvSpPr>
        <p:spPr>
          <a:xfrm>
            <a:off x="5795831" y="3013265"/>
            <a:ext cx="5930502" cy="954107"/>
          </a:xfrm>
          <a:prstGeom prst="rect">
            <a:avLst/>
          </a:prstGeom>
          <a:noFill/>
        </p:spPr>
        <p:txBody>
          <a:bodyPr wrap="square" rtlCol="0">
            <a:spAutoFit/>
          </a:bodyPr>
          <a:lstStyle/>
          <a:p>
            <a:r>
              <a:rPr lang="en-US" dirty="0">
                <a:solidFill>
                  <a:schemeClr val="bg1"/>
                </a:solidFill>
              </a:rPr>
              <a:t>Our 3month virtual programme for 16-25yr olds, t</a:t>
            </a:r>
            <a:r>
              <a:rPr lang="en-US" dirty="0">
                <a:solidFill>
                  <a:srgbClr val="FFFFFF"/>
                </a:solidFill>
                <a:latin typeface="Aesthet Nova" panose="020B0604020202020204" charset="0"/>
              </a:rPr>
              <a:t>hat gives young people the opportunity to explore their interests, improve their confidence, a </a:t>
            </a:r>
            <a:r>
              <a:rPr lang="en-US" dirty="0">
                <a:solidFill>
                  <a:schemeClr val="bg1"/>
                </a:solidFill>
              </a:rPr>
              <a:t>chance to gain  new skills and experience with the support of a mentor </a:t>
            </a:r>
            <a:r>
              <a:rPr lang="en-GB" sz="1400" dirty="0">
                <a:solidFill>
                  <a:prstClr val="white"/>
                </a:solidFill>
                <a:latin typeface="Aesthet Nova" panose="020B0604020202020204" charset="0"/>
              </a:rPr>
              <a:t>– a trusted person to turn to, a safe place to belong.</a:t>
            </a:r>
            <a:endParaRPr lang="en-US" dirty="0">
              <a:solidFill>
                <a:schemeClr val="bg1"/>
              </a:solidFill>
            </a:endParaRPr>
          </a:p>
        </p:txBody>
      </p:sp>
    </p:spTree>
    <p:extLst>
      <p:ext uri="{BB962C8B-B14F-4D97-AF65-F5344CB8AC3E}">
        <p14:creationId xmlns:p14="http://schemas.microsoft.com/office/powerpoint/2010/main" val="333602945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5E2DE94-C0C8-20BE-52AF-3D2F106F1411}"/>
              </a:ext>
            </a:extLst>
          </p:cNvPr>
          <p:cNvSpPr>
            <a:spLocks noGrp="1"/>
          </p:cNvSpPr>
          <p:nvPr>
            <p:ph type="ctrTitle"/>
          </p:nvPr>
        </p:nvSpPr>
        <p:spPr>
          <a:xfrm>
            <a:off x="1010621" y="297699"/>
            <a:ext cx="8492607" cy="2150344"/>
          </a:xfrm>
        </p:spPr>
        <p:txBody>
          <a:bodyPr>
            <a:normAutofit/>
          </a:bodyPr>
          <a:lstStyle/>
          <a:p>
            <a:r>
              <a:rPr lang="en-GB" sz="4800" dirty="0"/>
              <a:t>The gap is growing between education and employment</a:t>
            </a:r>
          </a:p>
        </p:txBody>
      </p:sp>
      <p:sp>
        <p:nvSpPr>
          <p:cNvPr id="5" name="Text Placeholder 4">
            <a:extLst>
              <a:ext uri="{FF2B5EF4-FFF2-40B4-BE49-F238E27FC236}">
                <a16:creationId xmlns:a16="http://schemas.microsoft.com/office/drawing/2014/main" id="{6003C8AC-6DE8-E0C4-A2B7-63092547A9A6}"/>
              </a:ext>
            </a:extLst>
          </p:cNvPr>
          <p:cNvSpPr>
            <a:spLocks noGrp="1"/>
          </p:cNvSpPr>
          <p:nvPr>
            <p:ph type="body" sz="quarter" idx="10"/>
          </p:nvPr>
        </p:nvSpPr>
        <p:spPr>
          <a:xfrm>
            <a:off x="612562" y="1563039"/>
            <a:ext cx="10616584" cy="4997262"/>
          </a:xfrm>
        </p:spPr>
        <p:txBody>
          <a:bodyPr>
            <a:normAutofit fontScale="32500" lnSpcReduction="20000"/>
          </a:bodyPr>
          <a:lstStyle/>
          <a:p>
            <a:pPr marL="1143000" lvl="1" indent="-457200"/>
            <a:endParaRPr lang="en-GB" sz="5600" dirty="0">
              <a:solidFill>
                <a:schemeClr val="bg1"/>
              </a:solidFill>
              <a:latin typeface="Aktiv Grotesk" panose="020B0504020202020204"/>
            </a:endParaRPr>
          </a:p>
          <a:p>
            <a:pPr marL="457200" indent="-457200">
              <a:buFont typeface="Arial" panose="020B0604020202020204" pitchFamily="34" charset="0"/>
              <a:buChar char="•"/>
            </a:pPr>
            <a:r>
              <a:rPr lang="en-US" sz="5600" b="0" i="0" dirty="0">
                <a:effectLst/>
                <a:latin typeface="+mn-lt"/>
              </a:rPr>
              <a:t>There were an estimated </a:t>
            </a:r>
            <a:r>
              <a:rPr lang="en-US" sz="5600" dirty="0">
                <a:latin typeface="+mn-lt"/>
              </a:rPr>
              <a:t>540</a:t>
            </a:r>
            <a:r>
              <a:rPr lang="en-US" sz="5600" b="0" i="0" dirty="0">
                <a:effectLst/>
                <a:latin typeface="+mn-lt"/>
              </a:rPr>
              <a:t>,000 economically inactive young people aged 16 to 24 years who were NEET </a:t>
            </a:r>
            <a:r>
              <a:rPr lang="en-US" sz="5600" b="0" i="0" dirty="0">
                <a:solidFill>
                  <a:srgbClr val="FFFFFF"/>
                </a:solidFill>
                <a:effectLst/>
                <a:latin typeface="+mn-lt"/>
              </a:rPr>
              <a:t>(Not in Education, Employment or Training) </a:t>
            </a:r>
            <a:r>
              <a:rPr lang="en-US" sz="5600" dirty="0">
                <a:solidFill>
                  <a:srgbClr val="FFFFFF"/>
                </a:solidFill>
                <a:latin typeface="+mn-lt"/>
              </a:rPr>
              <a:t>as of January 2024, </a:t>
            </a:r>
            <a:r>
              <a:rPr lang="en-US" sz="5600" b="1" dirty="0">
                <a:solidFill>
                  <a:srgbClr val="FFFFFF"/>
                </a:solidFill>
                <a:latin typeface="+mn-lt"/>
              </a:rPr>
              <a:t>specifically 1886  in Wrexham</a:t>
            </a:r>
          </a:p>
          <a:p>
            <a:pPr marL="457200" indent="-457200">
              <a:buFont typeface="Arial" panose="020B0604020202020204" pitchFamily="34" charset="0"/>
              <a:buChar char="•"/>
            </a:pPr>
            <a:endParaRPr lang="en-US" sz="5600" b="1" i="0" dirty="0">
              <a:effectLst/>
              <a:latin typeface="+mn-lt"/>
            </a:endParaRPr>
          </a:p>
          <a:p>
            <a:pPr marL="457200" indent="-457200">
              <a:buFont typeface="Arial" panose="020B0604020202020204" pitchFamily="34" charset="0"/>
              <a:buChar char="•"/>
            </a:pPr>
            <a:r>
              <a:rPr lang="en-GB" sz="5600" dirty="0">
                <a:latin typeface="+mn-lt"/>
              </a:rPr>
              <a:t>More young people than ever did not attain basic Maths and English qualifications in 2023, </a:t>
            </a:r>
            <a:r>
              <a:rPr lang="en-GB" sz="5600" b="1" dirty="0">
                <a:latin typeface="+mn-lt"/>
              </a:rPr>
              <a:t>specifically for Wrexham, 37% English, 42% maths</a:t>
            </a:r>
          </a:p>
          <a:p>
            <a:pPr marL="457200" indent="-457200">
              <a:buFont typeface="Arial" panose="020B0604020202020204" pitchFamily="34" charset="0"/>
              <a:buChar char="•"/>
            </a:pPr>
            <a:endParaRPr lang="en-GB" sz="5600" b="1" dirty="0">
              <a:latin typeface="+mn-lt"/>
            </a:endParaRPr>
          </a:p>
          <a:p>
            <a:pPr marL="457200" indent="-457200">
              <a:buFont typeface="Arial" panose="020B0604020202020204" pitchFamily="34" charset="0"/>
              <a:buChar char="•"/>
            </a:pPr>
            <a:r>
              <a:rPr lang="en-GB" sz="5600" dirty="0">
                <a:latin typeface="+mn-lt"/>
              </a:rPr>
              <a:t>Over 158,000 young people are not regularly attending school, </a:t>
            </a:r>
            <a:r>
              <a:rPr lang="en-GB" sz="5600" b="1" dirty="0">
                <a:latin typeface="+mn-lt"/>
              </a:rPr>
              <a:t>approximately 1136 students Yr7 - 13 are persistently absent from school across Wrexham</a:t>
            </a:r>
          </a:p>
          <a:p>
            <a:pPr marL="457200" indent="-457200">
              <a:buFont typeface="Arial" panose="020B0604020202020204" pitchFamily="34" charset="0"/>
              <a:buChar char="•"/>
            </a:pPr>
            <a:endParaRPr lang="en-GB" sz="5600" b="1" dirty="0">
              <a:latin typeface="+mn-lt"/>
            </a:endParaRPr>
          </a:p>
          <a:p>
            <a:pPr marL="457200" indent="-457200">
              <a:buFont typeface="Arial" panose="020B0604020202020204" pitchFamily="34" charset="0"/>
              <a:buChar char="•"/>
            </a:pPr>
            <a:r>
              <a:rPr lang="en-GB" sz="5600" dirty="0">
                <a:latin typeface="+mn-lt"/>
              </a:rPr>
              <a:t>The world of work and entry into that world in 5 years time is likely to need a different approach</a:t>
            </a:r>
          </a:p>
          <a:p>
            <a:pPr marL="457200" indent="-457200">
              <a:buFont typeface="Arial" panose="020B0604020202020204" pitchFamily="34" charset="0"/>
              <a:buChar char="•"/>
            </a:pPr>
            <a:endParaRPr lang="en-GB" sz="5600" dirty="0">
              <a:latin typeface="+mn-lt"/>
            </a:endParaRPr>
          </a:p>
          <a:p>
            <a:pPr marL="457200" indent="-457200">
              <a:buFont typeface="Arial" panose="020B0604020202020204" pitchFamily="34" charset="0"/>
              <a:buChar char="•"/>
            </a:pPr>
            <a:r>
              <a:rPr lang="en-GB" sz="5500" dirty="0">
                <a:latin typeface="+mn-lt"/>
                <a:ea typeface="Aptos" panose="020B0004020202020204" pitchFamily="34" charset="0"/>
              </a:rPr>
              <a:t>“Yo</a:t>
            </a:r>
            <a:r>
              <a:rPr lang="en-GB" sz="5500" dirty="0">
                <a:effectLst/>
                <a:latin typeface="+mn-lt"/>
                <a:ea typeface="Aptos" panose="020B0004020202020204" pitchFamily="34" charset="0"/>
              </a:rPr>
              <a:t>ur background shouldn’t determine your future. And yet, for too many people in our society, it does” Social Mobility Commissioner</a:t>
            </a:r>
            <a:r>
              <a:rPr lang="en-GB" sz="5500" dirty="0">
                <a:latin typeface="+mn-lt"/>
                <a:ea typeface="Aptos" panose="020B0004020202020204" pitchFamily="34" charset="0"/>
              </a:rPr>
              <a:t> </a:t>
            </a:r>
            <a:r>
              <a:rPr lang="en-GB" sz="5500" dirty="0">
                <a:effectLst/>
                <a:latin typeface="+mn-lt"/>
                <a:ea typeface="Aptos" panose="020B0004020202020204" pitchFamily="34" charset="0"/>
              </a:rPr>
              <a:t>-  Steven Cooper</a:t>
            </a:r>
          </a:p>
          <a:p>
            <a:pPr marL="457200" indent="-457200">
              <a:buFont typeface="Arial" panose="020B0604020202020204" pitchFamily="34" charset="0"/>
              <a:buChar char="•"/>
            </a:pPr>
            <a:endParaRPr lang="en-GB" sz="5500" dirty="0">
              <a:effectLst/>
              <a:latin typeface="+mn-lt"/>
              <a:ea typeface="Aptos" panose="020B0004020202020204" pitchFamily="34" charset="0"/>
            </a:endParaRPr>
          </a:p>
          <a:p>
            <a:pPr marL="457200" indent="-457200">
              <a:buFont typeface="Arial" panose="020B0604020202020204" pitchFamily="34" charset="0"/>
              <a:buChar char="•"/>
            </a:pPr>
            <a:r>
              <a:rPr lang="en-GB" sz="5500" b="0" i="0" dirty="0">
                <a:solidFill>
                  <a:srgbClr val="FFFFFF"/>
                </a:solidFill>
                <a:latin typeface="+mn-lt"/>
              </a:rPr>
              <a:t>Employers told us that they are making a </a:t>
            </a:r>
            <a:r>
              <a:rPr lang="en-GB" sz="5500" dirty="0">
                <a:solidFill>
                  <a:srgbClr val="FFFFFF"/>
                </a:solidFill>
                <a:latin typeface="+mn-lt"/>
              </a:rPr>
              <a:t>conscious business decision not to employ young people under 25 due to their lack of employability skills, resilience and low level mental health challenges</a:t>
            </a:r>
            <a:endParaRPr lang="en-US" sz="5600" b="0" i="0" dirty="0">
              <a:solidFill>
                <a:srgbClr val="FFFFFF"/>
              </a:solidFill>
              <a:effectLst/>
              <a:latin typeface="+mn-lt"/>
            </a:endParaRPr>
          </a:p>
          <a:p>
            <a:pPr algn="ctr"/>
            <a:endParaRPr lang="en-US" b="0" i="0" dirty="0">
              <a:solidFill>
                <a:srgbClr val="FFFFFF"/>
              </a:solidFill>
              <a:effectLst/>
              <a:latin typeface="Roboto" panose="02000000000000000000" pitchFamily="2" charset="0"/>
            </a:endParaRPr>
          </a:p>
        </p:txBody>
      </p:sp>
    </p:spTree>
    <p:extLst>
      <p:ext uri="{BB962C8B-B14F-4D97-AF65-F5344CB8AC3E}">
        <p14:creationId xmlns:p14="http://schemas.microsoft.com/office/powerpoint/2010/main" val="3795716239"/>
      </p:ext>
    </p:extLst>
  </p:cSld>
  <p:clrMapOvr>
    <a:masterClrMapping/>
  </p:clrMapOvr>
  <mc:AlternateContent xmlns:mc="http://schemas.openxmlformats.org/markup-compatibility/2006">
    <mc:Choice xmlns:p14="http://schemas.microsoft.com/office/powerpoint/2010/main" Requires="p14">
      <p:transition p14:dur="0" advClick="0" advTm="7000"/>
    </mc:Choice>
    <mc:Fallback>
      <p:transition advClick="0" advTm="7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F294B"/>
        </a:solidFill>
        <a:effectLst/>
      </p:bgPr>
    </p:bg>
    <p:spTree>
      <p:nvGrpSpPr>
        <p:cNvPr id="1" name="Shape 176"/>
        <p:cNvGrpSpPr/>
        <p:nvPr/>
      </p:nvGrpSpPr>
      <p:grpSpPr>
        <a:xfrm>
          <a:off x="0" y="0"/>
          <a:ext cx="0" cy="0"/>
          <a:chOff x="0" y="0"/>
          <a:chExt cx="0" cy="0"/>
        </a:xfrm>
      </p:grpSpPr>
      <p:pic>
        <p:nvPicPr>
          <p:cNvPr id="177" name="Google Shape;177;p11" descr="Logo&#10;&#10;Description automatically generated"/>
          <p:cNvPicPr preferRelativeResize="0"/>
          <p:nvPr/>
        </p:nvPicPr>
        <p:blipFill rotWithShape="1">
          <a:blip r:embed="rId3">
            <a:alphaModFix/>
          </a:blip>
          <a:srcRect l="-811" t="-1176" r="65448" b="7605"/>
          <a:stretch/>
        </p:blipFill>
        <p:spPr>
          <a:xfrm rot="10030951">
            <a:off x="8343046" y="-46365"/>
            <a:ext cx="4599884" cy="6846379"/>
          </a:xfrm>
          <a:prstGeom prst="rect">
            <a:avLst/>
          </a:prstGeom>
          <a:noFill/>
          <a:ln>
            <a:noFill/>
          </a:ln>
        </p:spPr>
      </p:pic>
      <p:sp>
        <p:nvSpPr>
          <p:cNvPr id="178" name="Google Shape;178;p11"/>
          <p:cNvSpPr txBox="1"/>
          <p:nvPr/>
        </p:nvSpPr>
        <p:spPr>
          <a:xfrm>
            <a:off x="5266385" y="261722"/>
            <a:ext cx="6341208" cy="304694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800"/>
              <a:buFont typeface="Arial"/>
              <a:buNone/>
              <a:tabLst/>
              <a:defRPr/>
            </a:pPr>
            <a:r>
              <a:rPr kumimoji="0" lang="en-GB" sz="4800" b="1" i="0" u="none" strike="noStrike" kern="0" cap="none" spc="0" normalizeH="0" baseline="0" noProof="0" dirty="0">
                <a:ln>
                  <a:noFill/>
                </a:ln>
                <a:solidFill>
                  <a:srgbClr val="FFFFFF"/>
                </a:solidFill>
                <a:effectLst/>
                <a:uLnTx/>
                <a:uFillTx/>
                <a:latin typeface="Montserrat SemiBold"/>
                <a:ea typeface="Montserrat SemiBold"/>
                <a:cs typeface="Montserrat SemiBold"/>
                <a:sym typeface="Montserrat SemiBold"/>
              </a:rPr>
              <a:t>The Big Conversation – Young People research</a:t>
            </a:r>
            <a:endParaRPr kumimoji="0" sz="800" b="0" i="0" u="none" strike="noStrike" kern="0" cap="none" spc="0" normalizeH="0" baseline="0" noProof="0" dirty="0">
              <a:ln>
                <a:noFill/>
              </a:ln>
              <a:solidFill>
                <a:srgbClr val="000000"/>
              </a:solidFill>
              <a:effectLst/>
              <a:uLnTx/>
              <a:uFillTx/>
              <a:latin typeface="Arial"/>
              <a:ea typeface="Arial"/>
              <a:cs typeface="Arial"/>
              <a:sym typeface="Arial"/>
            </a:endParaRPr>
          </a:p>
        </p:txBody>
      </p:sp>
      <p:pic>
        <p:nvPicPr>
          <p:cNvPr id="179" name="Google Shape;179;p11"/>
          <p:cNvPicPr preferRelativeResize="0"/>
          <p:nvPr/>
        </p:nvPicPr>
        <p:blipFill rotWithShape="1">
          <a:blip r:embed="rId4">
            <a:alphaModFix/>
          </a:blip>
          <a:srcRect l="14318" r="35227"/>
          <a:stretch/>
        </p:blipFill>
        <p:spPr>
          <a:xfrm>
            <a:off x="-1367839" y="-173470"/>
            <a:ext cx="5704708" cy="7204939"/>
          </a:xfrm>
          <a:prstGeom prst="rect">
            <a:avLst/>
          </a:prstGeom>
          <a:noFill/>
          <a:ln>
            <a:noFill/>
          </a:ln>
        </p:spPr>
      </p:pic>
      <p:pic>
        <p:nvPicPr>
          <p:cNvPr id="2" name="Google Shape;187;p33" descr="Logo, company name&#10;&#10;Description automatically generated">
            <a:extLst>
              <a:ext uri="{FF2B5EF4-FFF2-40B4-BE49-F238E27FC236}">
                <a16:creationId xmlns:a16="http://schemas.microsoft.com/office/drawing/2014/main" id="{B07C3706-F9B0-5433-E66C-1413BBA246FD}"/>
              </a:ext>
            </a:extLst>
          </p:cNvPr>
          <p:cNvPicPr preferRelativeResize="0"/>
          <p:nvPr/>
        </p:nvPicPr>
        <p:blipFill rotWithShape="1">
          <a:blip r:embed="rId5">
            <a:alphaModFix/>
          </a:blip>
          <a:srcRect/>
          <a:stretch/>
        </p:blipFill>
        <p:spPr>
          <a:xfrm>
            <a:off x="8353122" y="3811053"/>
            <a:ext cx="2480763" cy="2978331"/>
          </a:xfrm>
          <a:prstGeom prst="rect">
            <a:avLst/>
          </a:prstGeom>
          <a:noFill/>
          <a:ln>
            <a:noFill/>
          </a:ln>
        </p:spPr>
      </p:pic>
      <p:pic>
        <p:nvPicPr>
          <p:cNvPr id="3" name="Picture 2" descr="A white text on a black background&#10;&#10;Description automatically generated">
            <a:extLst>
              <a:ext uri="{FF2B5EF4-FFF2-40B4-BE49-F238E27FC236}">
                <a16:creationId xmlns:a16="http://schemas.microsoft.com/office/drawing/2014/main" id="{52294D30-AD31-CB95-CA8B-23860B2563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82784" y="4227871"/>
            <a:ext cx="2372349" cy="1973635"/>
          </a:xfrm>
          <a:prstGeom prst="rect">
            <a:avLst/>
          </a:prstGeom>
        </p:spPr>
      </p:pic>
    </p:spTree>
    <p:extLst>
      <p:ext uri="{BB962C8B-B14F-4D97-AF65-F5344CB8AC3E}">
        <p14:creationId xmlns:p14="http://schemas.microsoft.com/office/powerpoint/2010/main" val="303334086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F294B"/>
        </a:solidFill>
        <a:effectLst/>
      </p:bgPr>
    </p:bg>
    <p:spTree>
      <p:nvGrpSpPr>
        <p:cNvPr id="1" name="Shape 170"/>
        <p:cNvGrpSpPr/>
        <p:nvPr/>
      </p:nvGrpSpPr>
      <p:grpSpPr>
        <a:xfrm>
          <a:off x="0" y="0"/>
          <a:ext cx="0" cy="0"/>
          <a:chOff x="0" y="0"/>
          <a:chExt cx="0" cy="0"/>
        </a:xfrm>
      </p:grpSpPr>
      <p:pic>
        <p:nvPicPr>
          <p:cNvPr id="171" name="Google Shape;171;p32" descr="Logo&#10;&#10;Description automatically generated"/>
          <p:cNvPicPr preferRelativeResize="0"/>
          <p:nvPr/>
        </p:nvPicPr>
        <p:blipFill rotWithShape="1">
          <a:blip r:embed="rId3">
            <a:alphaModFix/>
          </a:blip>
          <a:srcRect l="-811" t="-1176" r="65448" b="7605"/>
          <a:stretch/>
        </p:blipFill>
        <p:spPr>
          <a:xfrm rot="10800000">
            <a:off x="7686403" y="11621"/>
            <a:ext cx="4599884" cy="6846379"/>
          </a:xfrm>
          <a:prstGeom prst="rect">
            <a:avLst/>
          </a:prstGeom>
          <a:noFill/>
          <a:ln>
            <a:noFill/>
          </a:ln>
        </p:spPr>
      </p:pic>
      <p:pic>
        <p:nvPicPr>
          <p:cNvPr id="172" name="Google Shape;172;p32"/>
          <p:cNvPicPr preferRelativeResize="0"/>
          <p:nvPr/>
        </p:nvPicPr>
        <p:blipFill rotWithShape="1">
          <a:blip r:embed="rId4">
            <a:alphaModFix/>
          </a:blip>
          <a:srcRect/>
          <a:stretch/>
        </p:blipFill>
        <p:spPr>
          <a:xfrm rot="-905259">
            <a:off x="-1024639" y="822420"/>
            <a:ext cx="10957090" cy="5546880"/>
          </a:xfrm>
          <a:prstGeom prst="rect">
            <a:avLst/>
          </a:prstGeom>
          <a:noFill/>
          <a:ln>
            <a:noFill/>
          </a:ln>
        </p:spPr>
      </p:pic>
      <p:sp>
        <p:nvSpPr>
          <p:cNvPr id="2" name="Google Shape;140;p30">
            <a:extLst>
              <a:ext uri="{FF2B5EF4-FFF2-40B4-BE49-F238E27FC236}">
                <a16:creationId xmlns:a16="http://schemas.microsoft.com/office/drawing/2014/main" id="{E2DF9C0E-FB3C-718B-2CF7-7FE248597AC0}"/>
              </a:ext>
            </a:extLst>
          </p:cNvPr>
          <p:cNvSpPr txBox="1"/>
          <p:nvPr/>
        </p:nvSpPr>
        <p:spPr>
          <a:xfrm>
            <a:off x="5286103" y="426718"/>
            <a:ext cx="4145280" cy="5201384"/>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8800"/>
              <a:buFont typeface="Arial"/>
              <a:buNone/>
              <a:tabLst/>
              <a:defRPr/>
            </a:pPr>
            <a:r>
              <a:rPr kumimoji="0" lang="en-GB" sz="3200" b="1" i="0" u="none" strike="noStrike" kern="0" cap="none" spc="0" normalizeH="0" baseline="0" noProof="0" dirty="0">
                <a:ln>
                  <a:noFill/>
                </a:ln>
                <a:solidFill>
                  <a:srgbClr val="FFFFFF"/>
                </a:solidFill>
                <a:effectLst/>
                <a:highlight>
                  <a:srgbClr val="000000"/>
                </a:highlight>
                <a:uLnTx/>
                <a:uFillTx/>
                <a:latin typeface="Montserrat SemiBold"/>
                <a:ea typeface="Montserrat SemiBold"/>
                <a:cs typeface="Montserrat SemiBold"/>
                <a:sym typeface="Montserrat SemiBold"/>
              </a:rPr>
              <a:t>c3500 young people aged 18-21 </a:t>
            </a:r>
            <a:r>
              <a:rPr kumimoji="0" lang="en-GB" sz="3200" b="1" i="0" u="none" strike="noStrike" kern="0" cap="none" spc="0" normalizeH="0" baseline="0" noProof="0" dirty="0" err="1">
                <a:ln>
                  <a:noFill/>
                </a:ln>
                <a:solidFill>
                  <a:srgbClr val="FFFFFF"/>
                </a:solidFill>
                <a:effectLst/>
                <a:highlight>
                  <a:srgbClr val="000000"/>
                </a:highlight>
                <a:uLnTx/>
                <a:uFillTx/>
                <a:latin typeface="Montserrat SemiBold"/>
                <a:ea typeface="Montserrat SemiBold"/>
                <a:cs typeface="Montserrat SemiBold"/>
                <a:sym typeface="Montserrat SemiBold"/>
              </a:rPr>
              <a:t>yrs</a:t>
            </a:r>
            <a:r>
              <a:rPr kumimoji="0" lang="en-GB" sz="3200" b="1" i="0" u="none" strike="noStrike" kern="0" cap="none" spc="0" normalizeH="0" baseline="0" noProof="0" dirty="0">
                <a:ln>
                  <a:noFill/>
                </a:ln>
                <a:solidFill>
                  <a:srgbClr val="FFFFFF"/>
                </a:solidFill>
                <a:effectLst/>
                <a:highlight>
                  <a:srgbClr val="000000"/>
                </a:highlight>
                <a:uLnTx/>
                <a:uFillTx/>
                <a:latin typeface="Montserrat SemiBold"/>
                <a:ea typeface="Montserrat SemiBold"/>
                <a:cs typeface="Montserrat SemiBold"/>
                <a:sym typeface="Montserrat SemiBold"/>
              </a:rPr>
              <a:t> live in Wrexham</a:t>
            </a:r>
          </a:p>
          <a:p>
            <a:pPr marL="0" marR="0" lvl="0" indent="0" algn="l" defTabSz="914400" rtl="0" eaLnBrk="1" fontAlgn="auto" latinLnBrk="0" hangingPunct="1">
              <a:lnSpc>
                <a:spcPct val="100000"/>
              </a:lnSpc>
              <a:spcBef>
                <a:spcPts val="0"/>
              </a:spcBef>
              <a:spcAft>
                <a:spcPts val="0"/>
              </a:spcAft>
              <a:buClr>
                <a:srgbClr val="000000"/>
              </a:buClr>
              <a:buSzPts val="8800"/>
              <a:buFont typeface="Arial"/>
              <a:buNone/>
              <a:tabLst/>
              <a:defRPr/>
            </a:pPr>
            <a:endParaRPr kumimoji="0" lang="en-GB" sz="3600" b="1" i="0" u="none" strike="noStrike" kern="0" cap="none" spc="0" normalizeH="0" baseline="0" noProof="0" dirty="0">
              <a:ln>
                <a:noFill/>
              </a:ln>
              <a:solidFill>
                <a:srgbClr val="FFFFFF"/>
              </a:solidFill>
              <a:effectLst/>
              <a:highlight>
                <a:srgbClr val="000000"/>
              </a:highlight>
              <a:uLnTx/>
              <a:uFillTx/>
              <a:latin typeface="Montserrat SemiBold"/>
              <a:ea typeface="Montserrat SemiBold"/>
              <a:cs typeface="Montserrat SemiBold"/>
              <a:sym typeface="Montserrat SemiBold"/>
            </a:endParaRPr>
          </a:p>
          <a:p>
            <a:pPr marL="0" marR="0" lvl="2" indent="0" algn="l" defTabSz="914400" rtl="0" eaLnBrk="1" fontAlgn="auto" latinLnBrk="0" hangingPunct="1">
              <a:lnSpc>
                <a:spcPct val="100000"/>
              </a:lnSpc>
              <a:spcBef>
                <a:spcPts val="0"/>
              </a:spcBef>
              <a:spcAft>
                <a:spcPts val="0"/>
              </a:spcAft>
              <a:buClr>
                <a:srgbClr val="000000"/>
              </a:buClr>
              <a:buSzPts val="8800"/>
              <a:buFont typeface="Arial"/>
              <a:buNone/>
              <a:tabLst/>
              <a:defRPr/>
            </a:pPr>
            <a:r>
              <a:rPr kumimoji="0" lang="en-GB" sz="2800" b="1" i="0" u="none" strike="noStrike" kern="0" cap="none" spc="0" normalizeH="0" baseline="0" noProof="0" dirty="0">
                <a:ln>
                  <a:noFill/>
                </a:ln>
                <a:solidFill>
                  <a:srgbClr val="FFFFFF"/>
                </a:solidFill>
                <a:effectLst/>
                <a:highlight>
                  <a:srgbClr val="000000"/>
                </a:highlight>
                <a:uLnTx/>
                <a:uFillTx/>
                <a:latin typeface="Montserrat SemiBold"/>
                <a:ea typeface="Montserrat SemiBold"/>
                <a:cs typeface="Montserrat SemiBold"/>
                <a:sym typeface="Montserrat SemiBold"/>
              </a:rPr>
              <a:t>Where are you?</a:t>
            </a:r>
          </a:p>
          <a:p>
            <a:pPr marL="0" marR="0" lvl="2" indent="0" algn="l" defTabSz="914400" rtl="0" eaLnBrk="1" fontAlgn="auto" latinLnBrk="0" hangingPunct="1">
              <a:lnSpc>
                <a:spcPct val="100000"/>
              </a:lnSpc>
              <a:spcBef>
                <a:spcPts val="0"/>
              </a:spcBef>
              <a:spcAft>
                <a:spcPts val="0"/>
              </a:spcAft>
              <a:buClr>
                <a:srgbClr val="000000"/>
              </a:buClr>
              <a:buSzPts val="8800"/>
              <a:buFont typeface="Arial"/>
              <a:buNone/>
              <a:tabLst/>
              <a:defRPr/>
            </a:pPr>
            <a:endParaRPr kumimoji="0" lang="en-GB" sz="2800" b="1" i="0" u="none" strike="noStrike" kern="0" cap="none" spc="0" normalizeH="0" baseline="0" noProof="0" dirty="0">
              <a:ln>
                <a:noFill/>
              </a:ln>
              <a:solidFill>
                <a:srgbClr val="FFFFFF"/>
              </a:solidFill>
              <a:effectLst/>
              <a:highlight>
                <a:srgbClr val="000000"/>
              </a:highlight>
              <a:uLnTx/>
              <a:uFillTx/>
              <a:latin typeface="Montserrat SemiBold"/>
              <a:ea typeface="Montserrat SemiBold"/>
              <a:cs typeface="Montserrat SemiBold"/>
              <a:sym typeface="Montserrat SemiBold"/>
            </a:endParaRPr>
          </a:p>
          <a:p>
            <a:pPr marL="0" marR="0" lvl="2" indent="0" algn="l" defTabSz="914400" rtl="0" eaLnBrk="1" fontAlgn="auto" latinLnBrk="0" hangingPunct="1">
              <a:lnSpc>
                <a:spcPct val="100000"/>
              </a:lnSpc>
              <a:spcBef>
                <a:spcPts val="0"/>
              </a:spcBef>
              <a:spcAft>
                <a:spcPts val="0"/>
              </a:spcAft>
              <a:buClr>
                <a:srgbClr val="000000"/>
              </a:buClr>
              <a:buSzPts val="8800"/>
              <a:buFont typeface="Arial"/>
              <a:buNone/>
              <a:tabLst/>
              <a:defRPr/>
            </a:pPr>
            <a:r>
              <a:rPr kumimoji="0" lang="en-GB" sz="2800" b="1" i="0" u="none" strike="noStrike" kern="0" cap="none" spc="0" normalizeH="0" baseline="0" noProof="0" dirty="0">
                <a:ln>
                  <a:noFill/>
                </a:ln>
                <a:solidFill>
                  <a:srgbClr val="FFFFFF"/>
                </a:solidFill>
                <a:effectLst/>
                <a:highlight>
                  <a:srgbClr val="000000"/>
                </a:highlight>
                <a:uLnTx/>
                <a:uFillTx/>
                <a:latin typeface="Montserrat SemiBold"/>
                <a:cs typeface="Arial"/>
                <a:sym typeface="Montserrat SemiBold"/>
              </a:rPr>
              <a:t>Who are you?</a:t>
            </a:r>
          </a:p>
          <a:p>
            <a:pPr marL="0" marR="0" lvl="2" indent="0" algn="l" defTabSz="914400" rtl="0" eaLnBrk="1" fontAlgn="auto" latinLnBrk="0" hangingPunct="1">
              <a:lnSpc>
                <a:spcPct val="100000"/>
              </a:lnSpc>
              <a:spcBef>
                <a:spcPts val="0"/>
              </a:spcBef>
              <a:spcAft>
                <a:spcPts val="0"/>
              </a:spcAft>
              <a:buClr>
                <a:srgbClr val="000000"/>
              </a:buClr>
              <a:buSzPts val="8800"/>
              <a:buFont typeface="Arial"/>
              <a:buNone/>
              <a:tabLst/>
              <a:defRPr/>
            </a:pPr>
            <a:endParaRPr kumimoji="0" lang="en-GB" sz="2800" b="1" i="0" u="none" strike="noStrike" kern="0" cap="none" spc="0" normalizeH="0" baseline="0" noProof="0" dirty="0">
              <a:ln>
                <a:noFill/>
              </a:ln>
              <a:solidFill>
                <a:srgbClr val="FFFFFF"/>
              </a:solidFill>
              <a:effectLst/>
              <a:highlight>
                <a:srgbClr val="000000"/>
              </a:highlight>
              <a:uLnTx/>
              <a:uFillTx/>
              <a:latin typeface="Montserrat SemiBold"/>
              <a:cs typeface="Arial"/>
              <a:sym typeface="Montserrat SemiBold"/>
            </a:endParaRPr>
          </a:p>
          <a:p>
            <a:pPr marL="0" marR="0" lvl="2" indent="0" algn="l" defTabSz="914400" rtl="0" eaLnBrk="1" fontAlgn="auto" latinLnBrk="0" hangingPunct="1">
              <a:lnSpc>
                <a:spcPct val="100000"/>
              </a:lnSpc>
              <a:spcBef>
                <a:spcPts val="0"/>
              </a:spcBef>
              <a:spcAft>
                <a:spcPts val="0"/>
              </a:spcAft>
              <a:buClr>
                <a:srgbClr val="000000"/>
              </a:buClr>
              <a:buSzPts val="8800"/>
              <a:buFont typeface="Arial"/>
              <a:buNone/>
              <a:tabLst/>
              <a:defRPr/>
            </a:pPr>
            <a:r>
              <a:rPr kumimoji="0" lang="en-GB" sz="2800" b="1" i="0" u="none" strike="noStrike" kern="0" cap="none" spc="0" normalizeH="0" baseline="0" noProof="0" dirty="0">
                <a:ln>
                  <a:noFill/>
                </a:ln>
                <a:solidFill>
                  <a:srgbClr val="FFFFFF"/>
                </a:solidFill>
                <a:effectLst/>
                <a:highlight>
                  <a:srgbClr val="000000"/>
                </a:highlight>
                <a:uLnTx/>
                <a:uFillTx/>
                <a:latin typeface="Montserrat SemiBold"/>
                <a:ea typeface="Arial"/>
                <a:cs typeface="Arial"/>
                <a:sym typeface="Montserrat SemiBold"/>
              </a:rPr>
              <a:t>What do you want and need?</a:t>
            </a:r>
            <a:endParaRPr kumimoji="0" sz="300" b="0" i="0" u="none" strike="noStrike" kern="0" cap="none" spc="0" normalizeH="0" baseline="0" noProof="0" dirty="0">
              <a:ln>
                <a:noFill/>
              </a:ln>
              <a:solidFill>
                <a:srgbClr val="000000"/>
              </a:solidFill>
              <a:effectLst/>
              <a:highlight>
                <a:srgbClr val="000000"/>
              </a:highlight>
              <a:uLnTx/>
              <a:uFillTx/>
              <a:latin typeface="Arial"/>
              <a:ea typeface="Arial"/>
              <a:cs typeface="Arial"/>
              <a:sym typeface="Arial"/>
            </a:endParaRPr>
          </a:p>
        </p:txBody>
      </p:sp>
    </p:spTree>
    <p:extLst>
      <p:ext uri="{BB962C8B-B14F-4D97-AF65-F5344CB8AC3E}">
        <p14:creationId xmlns:p14="http://schemas.microsoft.com/office/powerpoint/2010/main" val="50137844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EA4DDCD1-823E-D68E-D803-BEE78628DD18}"/>
              </a:ext>
            </a:extLst>
          </p:cNvPr>
          <p:cNvSpPr>
            <a:spLocks noGrp="1"/>
          </p:cNvSpPr>
          <p:nvPr>
            <p:ph type="title"/>
          </p:nvPr>
        </p:nvSpPr>
        <p:spPr>
          <a:xfrm>
            <a:off x="1048266" y="892348"/>
            <a:ext cx="8652326" cy="1238078"/>
          </a:xfrm>
        </p:spPr>
        <p:txBody>
          <a:bodyPr/>
          <a:lstStyle/>
          <a:p>
            <a:r>
              <a:rPr lang="en-GB">
                <a:solidFill>
                  <a:schemeClr val="bg1"/>
                </a:solidFill>
              </a:rPr>
              <a:t>Results &amp; analysis </a:t>
            </a:r>
          </a:p>
        </p:txBody>
      </p:sp>
      <p:pic>
        <p:nvPicPr>
          <p:cNvPr id="5" name="Picture 4" descr="A logo with a rainbow colored stripe on it&#10;&#10;Description automatically generated with medium confidence">
            <a:extLst>
              <a:ext uri="{FF2B5EF4-FFF2-40B4-BE49-F238E27FC236}">
                <a16:creationId xmlns:a16="http://schemas.microsoft.com/office/drawing/2014/main" id="{9B369B0D-52D6-E45A-D845-5A8E3C2C859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25913" y="321277"/>
            <a:ext cx="1984939" cy="1402658"/>
          </a:xfrm>
          <a:prstGeom prst="rect">
            <a:avLst/>
          </a:prstGeom>
        </p:spPr>
      </p:pic>
      <p:sp>
        <p:nvSpPr>
          <p:cNvPr id="8" name="TextBox 7">
            <a:extLst>
              <a:ext uri="{FF2B5EF4-FFF2-40B4-BE49-F238E27FC236}">
                <a16:creationId xmlns:a16="http://schemas.microsoft.com/office/drawing/2014/main" id="{C419F21A-4F24-E89D-5BF5-F6127901C5C8}"/>
              </a:ext>
            </a:extLst>
          </p:cNvPr>
          <p:cNvSpPr txBox="1"/>
          <p:nvPr/>
        </p:nvSpPr>
        <p:spPr>
          <a:xfrm>
            <a:off x="955617" y="1836650"/>
            <a:ext cx="4245685" cy="169277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0" b="1" i="0" u="none" strike="noStrike" kern="1200" cap="none" spc="0" normalizeH="0" baseline="0" noProof="0">
                <a:ln>
                  <a:noFill/>
                </a:ln>
                <a:solidFill>
                  <a:srgbClr val="FFFFFF"/>
                </a:solidFill>
                <a:effectLst/>
                <a:uLnTx/>
                <a:uFillTx/>
                <a:latin typeface="Aesthet Nova" pitchFamily="2" charset="77"/>
                <a:ea typeface="+mn-ea"/>
                <a:cs typeface="+mn-cs"/>
              </a:rPr>
              <a:t>11.97%</a:t>
            </a:r>
            <a:endParaRPr kumimoji="0" lang="en-US" sz="11000" b="1" i="0" u="none" strike="noStrike" kern="1200" cap="none" spc="0" normalizeH="0" baseline="0" noProof="0">
              <a:ln>
                <a:noFill/>
              </a:ln>
              <a:solidFill>
                <a:srgbClr val="FFFFFF"/>
              </a:solidFill>
              <a:effectLst/>
              <a:uLnTx/>
              <a:uFillTx/>
              <a:latin typeface="Aesthet Nova" pitchFamily="2" charset="77"/>
              <a:ea typeface="+mn-ea"/>
              <a:cs typeface="+mn-cs"/>
            </a:endParaRPr>
          </a:p>
        </p:txBody>
      </p:sp>
      <p:sp>
        <p:nvSpPr>
          <p:cNvPr id="11" name="TextBox 10">
            <a:extLst>
              <a:ext uri="{FF2B5EF4-FFF2-40B4-BE49-F238E27FC236}">
                <a16:creationId xmlns:a16="http://schemas.microsoft.com/office/drawing/2014/main" id="{B0FC7A7D-2C84-4E79-CF16-0358E6EB38DE}"/>
              </a:ext>
            </a:extLst>
          </p:cNvPr>
          <p:cNvSpPr txBox="1"/>
          <p:nvPr/>
        </p:nvSpPr>
        <p:spPr>
          <a:xfrm>
            <a:off x="1048265" y="3405765"/>
            <a:ext cx="3609795" cy="492443"/>
          </a:xfrm>
          <a:prstGeom prst="rect">
            <a:avLst/>
          </a:prstGeom>
          <a:noFill/>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Aesthet Nova Medium" pitchFamily="2" charset="77"/>
                <a:ea typeface="Aktiv Grotesk" panose="020B0504020202020204" pitchFamily="34" charset="0"/>
                <a:cs typeface="Aktiv Grotesk" panose="020B0504020202020204" pitchFamily="34" charset="0"/>
              </a:rPr>
              <a:t>young people across Wrexham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esthet Nova Medium" pitchFamily="2" charset="77"/>
                <a:ea typeface="Aktiv Grotesk" panose="020B0504020202020204" pitchFamily="34" charset="0"/>
                <a:cs typeface="Aktiv Grotesk" panose="020B0504020202020204" pitchFamily="34" charset="0"/>
              </a:rPr>
              <a:t>and 425 people in total.</a:t>
            </a:r>
            <a:endParaRPr kumimoji="0" lang="en-US" sz="1400" b="0" i="0" u="none" strike="noStrike" kern="1200" cap="none" spc="0" normalizeH="0" baseline="0" noProof="0">
              <a:ln>
                <a:noFill/>
              </a:ln>
              <a:solidFill>
                <a:srgbClr val="FFFFFF"/>
              </a:solidFill>
              <a:effectLst/>
              <a:uLnTx/>
              <a:uFillTx/>
              <a:latin typeface="Aesthet Nova Medium" pitchFamily="2" charset="77"/>
              <a:ea typeface="Aktiv Grotesk" panose="020B0504020202020204" pitchFamily="34" charset="0"/>
              <a:cs typeface="Aktiv Grotesk" panose="020B0504020202020204" pitchFamily="34" charset="0"/>
            </a:endParaRPr>
          </a:p>
        </p:txBody>
      </p:sp>
      <p:sp>
        <p:nvSpPr>
          <p:cNvPr id="12" name="TextBox 11">
            <a:extLst>
              <a:ext uri="{FF2B5EF4-FFF2-40B4-BE49-F238E27FC236}">
                <a16:creationId xmlns:a16="http://schemas.microsoft.com/office/drawing/2014/main" id="{C2B33C31-9C22-0554-9C19-D1946B019D54}"/>
              </a:ext>
            </a:extLst>
          </p:cNvPr>
          <p:cNvSpPr txBox="1"/>
          <p:nvPr/>
        </p:nvSpPr>
        <p:spPr>
          <a:xfrm>
            <a:off x="1048266" y="1723935"/>
            <a:ext cx="3309769" cy="276999"/>
          </a:xfrm>
          <a:prstGeom prst="rect">
            <a:avLst/>
          </a:prstGeom>
          <a:noFill/>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Aesthet Nova Medium" pitchFamily="2" charset="77"/>
                <a:ea typeface="+mn-ea"/>
                <a:cs typeface="+mn-cs"/>
              </a:rPr>
              <a:t>We managed to </a:t>
            </a:r>
            <a:r>
              <a:rPr kumimoji="0" lang="en-GB" sz="1800" b="0" i="0" u="none" strike="noStrike" kern="1200" cap="none" spc="0" normalizeH="0" baseline="0" noProof="0">
                <a:ln>
                  <a:noFill/>
                </a:ln>
                <a:solidFill>
                  <a:srgbClr val="E61B7B"/>
                </a:solidFill>
                <a:effectLst/>
                <a:uLnTx/>
                <a:uFillTx/>
                <a:latin typeface="Aesthet Nova Medium" pitchFamily="2" charset="77"/>
                <a:ea typeface="+mn-ea"/>
                <a:cs typeface="+mn-cs"/>
              </a:rPr>
              <a:t>speak to</a:t>
            </a:r>
            <a:endParaRPr kumimoji="0" lang="en-US" sz="1800" b="0" i="0" u="none" strike="noStrike" kern="1200" cap="none" spc="0" normalizeH="0" baseline="0" noProof="0">
              <a:ln>
                <a:noFill/>
              </a:ln>
              <a:solidFill>
                <a:srgbClr val="E61B7B"/>
              </a:solidFill>
              <a:effectLst/>
              <a:uLnTx/>
              <a:uFillTx/>
              <a:latin typeface="Aesthet Nova Medium" pitchFamily="2" charset="77"/>
              <a:ea typeface="+mn-ea"/>
              <a:cs typeface="+mn-cs"/>
            </a:endParaRPr>
          </a:p>
        </p:txBody>
      </p:sp>
      <p:pic>
        <p:nvPicPr>
          <p:cNvPr id="18" name="Picture 17">
            <a:extLst>
              <a:ext uri="{FF2B5EF4-FFF2-40B4-BE49-F238E27FC236}">
                <a16:creationId xmlns:a16="http://schemas.microsoft.com/office/drawing/2014/main" id="{50F9E36E-BE06-818B-4B2A-29EE3016B86D}"/>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6611732" y="3366529"/>
            <a:ext cx="1242213" cy="638697"/>
          </a:xfrm>
          <a:prstGeom prst="rect">
            <a:avLst/>
          </a:prstGeom>
        </p:spPr>
      </p:pic>
      <p:pic>
        <p:nvPicPr>
          <p:cNvPr id="19" name="Picture 18">
            <a:extLst>
              <a:ext uri="{FF2B5EF4-FFF2-40B4-BE49-F238E27FC236}">
                <a16:creationId xmlns:a16="http://schemas.microsoft.com/office/drawing/2014/main" id="{63648D70-475B-18A7-CEB2-76E56DFEDD7D}"/>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4658061" y="4558687"/>
            <a:ext cx="1195848" cy="614859"/>
          </a:xfrm>
          <a:prstGeom prst="rect">
            <a:avLst/>
          </a:prstGeom>
        </p:spPr>
      </p:pic>
      <p:pic>
        <p:nvPicPr>
          <p:cNvPr id="20" name="Picture 19">
            <a:extLst>
              <a:ext uri="{FF2B5EF4-FFF2-40B4-BE49-F238E27FC236}">
                <a16:creationId xmlns:a16="http://schemas.microsoft.com/office/drawing/2014/main" id="{8AFA6019-BD78-B68C-0199-9E1BA8F0EE60}"/>
              </a:ext>
            </a:extLst>
          </p:cNvPr>
          <p:cNvPicPr>
            <a:picLocks noChangeAspect="1"/>
          </p:cNvPicPr>
          <p:nvPr/>
        </p:nvPicPr>
        <p:blipFill>
          <a:blip r:embed="rId7" cstate="email">
            <a:extLst>
              <a:ext uri="{28A0092B-C50C-407E-A947-70E740481C1C}">
                <a14:useLocalDpi xmlns:a14="http://schemas.microsoft.com/office/drawing/2010/main"/>
              </a:ext>
            </a:extLst>
          </a:blip>
          <a:srcRect/>
          <a:stretch/>
        </p:blipFill>
        <p:spPr>
          <a:xfrm>
            <a:off x="2853162" y="4313558"/>
            <a:ext cx="1195850" cy="614859"/>
          </a:xfrm>
          <a:prstGeom prst="rect">
            <a:avLst/>
          </a:prstGeom>
        </p:spPr>
      </p:pic>
      <p:pic>
        <p:nvPicPr>
          <p:cNvPr id="21" name="Picture 20">
            <a:extLst>
              <a:ext uri="{FF2B5EF4-FFF2-40B4-BE49-F238E27FC236}">
                <a16:creationId xmlns:a16="http://schemas.microsoft.com/office/drawing/2014/main" id="{41520439-BE76-77CF-831B-6F2D970038FD}"/>
              </a:ext>
            </a:extLst>
          </p:cNvPr>
          <p:cNvPicPr>
            <a:picLocks noChangeAspect="1"/>
          </p:cNvPicPr>
          <p:nvPr/>
        </p:nvPicPr>
        <p:blipFill>
          <a:blip r:embed="rId8" cstate="email">
            <a:extLst>
              <a:ext uri="{28A0092B-C50C-407E-A947-70E740481C1C}">
                <a14:useLocalDpi xmlns:a14="http://schemas.microsoft.com/office/drawing/2010/main"/>
              </a:ext>
            </a:extLst>
          </a:blip>
          <a:srcRect/>
          <a:stretch/>
        </p:blipFill>
        <p:spPr>
          <a:xfrm>
            <a:off x="8709427" y="2914562"/>
            <a:ext cx="1195850" cy="614859"/>
          </a:xfrm>
          <a:prstGeom prst="rect">
            <a:avLst/>
          </a:prstGeom>
        </p:spPr>
      </p:pic>
      <p:pic>
        <p:nvPicPr>
          <p:cNvPr id="22" name="Picture 21">
            <a:extLst>
              <a:ext uri="{FF2B5EF4-FFF2-40B4-BE49-F238E27FC236}">
                <a16:creationId xmlns:a16="http://schemas.microsoft.com/office/drawing/2014/main" id="{037DDD47-1FF2-2E69-904C-A834EA09DF1F}"/>
              </a:ext>
            </a:extLst>
          </p:cNvPr>
          <p:cNvPicPr>
            <a:picLocks noChangeAspect="1"/>
          </p:cNvPicPr>
          <p:nvPr/>
        </p:nvPicPr>
        <p:blipFill>
          <a:blip r:embed="rId9" cstate="email">
            <a:extLst>
              <a:ext uri="{28A0092B-C50C-407E-A947-70E740481C1C}">
                <a14:useLocalDpi xmlns:a14="http://schemas.microsoft.com/office/drawing/2010/main"/>
              </a:ext>
            </a:extLst>
          </a:blip>
          <a:srcRect/>
          <a:stretch/>
        </p:blipFill>
        <p:spPr>
          <a:xfrm>
            <a:off x="4658061" y="2211872"/>
            <a:ext cx="1195848" cy="614859"/>
          </a:xfrm>
          <a:prstGeom prst="rect">
            <a:avLst/>
          </a:prstGeom>
        </p:spPr>
      </p:pic>
      <p:pic>
        <p:nvPicPr>
          <p:cNvPr id="23" name="Picture 22">
            <a:extLst>
              <a:ext uri="{FF2B5EF4-FFF2-40B4-BE49-F238E27FC236}">
                <a16:creationId xmlns:a16="http://schemas.microsoft.com/office/drawing/2014/main" id="{EA626654-E1D1-4CD8-CC04-CD2E369AE52E}"/>
              </a:ext>
            </a:extLst>
          </p:cNvPr>
          <p:cNvPicPr>
            <a:picLocks noChangeAspect="1"/>
          </p:cNvPicPr>
          <p:nvPr/>
        </p:nvPicPr>
        <p:blipFill>
          <a:blip r:embed="rId10" cstate="email">
            <a:extLst>
              <a:ext uri="{28A0092B-C50C-407E-A947-70E740481C1C}">
                <a14:useLocalDpi xmlns:a14="http://schemas.microsoft.com/office/drawing/2010/main"/>
              </a:ext>
            </a:extLst>
          </a:blip>
          <a:srcRect/>
          <a:stretch/>
        </p:blipFill>
        <p:spPr>
          <a:xfrm>
            <a:off x="4769474" y="3146534"/>
            <a:ext cx="1242213" cy="638698"/>
          </a:xfrm>
          <a:prstGeom prst="rect">
            <a:avLst/>
          </a:prstGeom>
        </p:spPr>
      </p:pic>
      <p:pic>
        <p:nvPicPr>
          <p:cNvPr id="24" name="Picture 23">
            <a:extLst>
              <a:ext uri="{FF2B5EF4-FFF2-40B4-BE49-F238E27FC236}">
                <a16:creationId xmlns:a16="http://schemas.microsoft.com/office/drawing/2014/main" id="{B5C0AB3A-D04B-282E-6121-FDE8A2B1C977}"/>
              </a:ext>
            </a:extLst>
          </p:cNvPr>
          <p:cNvPicPr>
            <a:picLocks noChangeAspect="1"/>
          </p:cNvPicPr>
          <p:nvPr/>
        </p:nvPicPr>
        <p:blipFill>
          <a:blip r:embed="rId11" cstate="email">
            <a:extLst>
              <a:ext uri="{28A0092B-C50C-407E-A947-70E740481C1C}">
                <a14:useLocalDpi xmlns:a14="http://schemas.microsoft.com/office/drawing/2010/main"/>
              </a:ext>
            </a:extLst>
          </a:blip>
          <a:srcRect/>
          <a:stretch/>
        </p:blipFill>
        <p:spPr>
          <a:xfrm>
            <a:off x="7315200" y="2583294"/>
            <a:ext cx="1242213" cy="638698"/>
          </a:xfrm>
          <a:prstGeom prst="rect">
            <a:avLst/>
          </a:prstGeom>
        </p:spPr>
      </p:pic>
      <p:pic>
        <p:nvPicPr>
          <p:cNvPr id="25" name="Picture 24">
            <a:extLst>
              <a:ext uri="{FF2B5EF4-FFF2-40B4-BE49-F238E27FC236}">
                <a16:creationId xmlns:a16="http://schemas.microsoft.com/office/drawing/2014/main" id="{464620B9-7753-470A-DF28-6D98675B11E7}"/>
              </a:ext>
            </a:extLst>
          </p:cNvPr>
          <p:cNvPicPr>
            <a:picLocks noChangeAspect="1"/>
          </p:cNvPicPr>
          <p:nvPr/>
        </p:nvPicPr>
        <p:blipFill>
          <a:blip r:embed="rId12" cstate="email">
            <a:extLst>
              <a:ext uri="{28A0092B-C50C-407E-A947-70E740481C1C}">
                <a14:useLocalDpi xmlns:a14="http://schemas.microsoft.com/office/drawing/2010/main"/>
              </a:ext>
            </a:extLst>
          </a:blip>
          <a:srcRect/>
          <a:stretch/>
        </p:blipFill>
        <p:spPr>
          <a:xfrm>
            <a:off x="6736675" y="1662101"/>
            <a:ext cx="1242213" cy="638698"/>
          </a:xfrm>
          <a:prstGeom prst="rect">
            <a:avLst/>
          </a:prstGeom>
        </p:spPr>
      </p:pic>
      <p:pic>
        <p:nvPicPr>
          <p:cNvPr id="26" name="Picture 25">
            <a:extLst>
              <a:ext uri="{FF2B5EF4-FFF2-40B4-BE49-F238E27FC236}">
                <a16:creationId xmlns:a16="http://schemas.microsoft.com/office/drawing/2014/main" id="{AD72EFAD-3461-491C-F324-3A38BC312A6B}"/>
              </a:ext>
            </a:extLst>
          </p:cNvPr>
          <p:cNvPicPr>
            <a:picLocks noChangeAspect="1"/>
          </p:cNvPicPr>
          <p:nvPr/>
        </p:nvPicPr>
        <p:blipFill>
          <a:blip r:embed="rId13" cstate="email">
            <a:extLst>
              <a:ext uri="{28A0092B-C50C-407E-A947-70E740481C1C}">
                <a14:useLocalDpi xmlns:a14="http://schemas.microsoft.com/office/drawing/2010/main"/>
              </a:ext>
            </a:extLst>
          </a:blip>
          <a:srcRect/>
          <a:stretch/>
        </p:blipFill>
        <p:spPr>
          <a:xfrm>
            <a:off x="5581318" y="1389146"/>
            <a:ext cx="1242213" cy="638698"/>
          </a:xfrm>
          <a:prstGeom prst="rect">
            <a:avLst/>
          </a:prstGeom>
        </p:spPr>
      </p:pic>
      <p:pic>
        <p:nvPicPr>
          <p:cNvPr id="27" name="Picture 26">
            <a:extLst>
              <a:ext uri="{FF2B5EF4-FFF2-40B4-BE49-F238E27FC236}">
                <a16:creationId xmlns:a16="http://schemas.microsoft.com/office/drawing/2014/main" id="{1E7796E4-B624-C111-58EE-8B620D95BA7F}"/>
              </a:ext>
            </a:extLst>
          </p:cNvPr>
          <p:cNvPicPr>
            <a:picLocks noChangeAspect="1"/>
          </p:cNvPicPr>
          <p:nvPr/>
        </p:nvPicPr>
        <p:blipFill>
          <a:blip r:embed="rId14" cstate="email">
            <a:extLst>
              <a:ext uri="{28A0092B-C50C-407E-A947-70E740481C1C}">
                <a14:useLocalDpi xmlns:a14="http://schemas.microsoft.com/office/drawing/2010/main"/>
              </a:ext>
            </a:extLst>
          </a:blip>
          <a:srcRect/>
          <a:stretch/>
        </p:blipFill>
        <p:spPr>
          <a:xfrm>
            <a:off x="8203079" y="1803349"/>
            <a:ext cx="1242213" cy="638697"/>
          </a:xfrm>
          <a:prstGeom prst="rect">
            <a:avLst/>
          </a:prstGeom>
        </p:spPr>
      </p:pic>
      <p:pic>
        <p:nvPicPr>
          <p:cNvPr id="28" name="Picture 27">
            <a:extLst>
              <a:ext uri="{FF2B5EF4-FFF2-40B4-BE49-F238E27FC236}">
                <a16:creationId xmlns:a16="http://schemas.microsoft.com/office/drawing/2014/main" id="{5D292EE8-DE95-31AF-639D-4F29E89D68D7}"/>
              </a:ext>
            </a:extLst>
          </p:cNvPr>
          <p:cNvPicPr>
            <a:picLocks noChangeAspect="1"/>
          </p:cNvPicPr>
          <p:nvPr/>
        </p:nvPicPr>
        <p:blipFill>
          <a:blip r:embed="rId15" cstate="email">
            <a:extLst>
              <a:ext uri="{28A0092B-C50C-407E-A947-70E740481C1C}">
                <a14:useLocalDpi xmlns:a14="http://schemas.microsoft.com/office/drawing/2010/main"/>
              </a:ext>
            </a:extLst>
          </a:blip>
          <a:srcRect/>
          <a:stretch/>
        </p:blipFill>
        <p:spPr>
          <a:xfrm>
            <a:off x="6005923" y="2421668"/>
            <a:ext cx="1242213" cy="638698"/>
          </a:xfrm>
          <a:prstGeom prst="rect">
            <a:avLst/>
          </a:prstGeom>
        </p:spPr>
      </p:pic>
      <p:pic>
        <p:nvPicPr>
          <p:cNvPr id="29" name="Picture 28">
            <a:extLst>
              <a:ext uri="{FF2B5EF4-FFF2-40B4-BE49-F238E27FC236}">
                <a16:creationId xmlns:a16="http://schemas.microsoft.com/office/drawing/2014/main" id="{F9E163C0-9285-EE6D-C09D-171CC74BE0F4}"/>
              </a:ext>
            </a:extLst>
          </p:cNvPr>
          <p:cNvPicPr>
            <a:picLocks noChangeAspect="1"/>
          </p:cNvPicPr>
          <p:nvPr/>
        </p:nvPicPr>
        <p:blipFill>
          <a:blip r:embed="rId16" cstate="email">
            <a:extLst>
              <a:ext uri="{28A0092B-C50C-407E-A947-70E740481C1C}">
                <a14:useLocalDpi xmlns:a14="http://schemas.microsoft.com/office/drawing/2010/main"/>
              </a:ext>
            </a:extLst>
          </a:blip>
          <a:srcRect/>
          <a:stretch/>
        </p:blipFill>
        <p:spPr>
          <a:xfrm>
            <a:off x="9696204" y="3578859"/>
            <a:ext cx="1242213" cy="638697"/>
          </a:xfrm>
          <a:prstGeom prst="rect">
            <a:avLst/>
          </a:prstGeom>
        </p:spPr>
      </p:pic>
      <p:pic>
        <p:nvPicPr>
          <p:cNvPr id="30" name="Picture 29">
            <a:extLst>
              <a:ext uri="{FF2B5EF4-FFF2-40B4-BE49-F238E27FC236}">
                <a16:creationId xmlns:a16="http://schemas.microsoft.com/office/drawing/2014/main" id="{16D2A91E-C622-CD75-6280-E5564564106D}"/>
              </a:ext>
            </a:extLst>
          </p:cNvPr>
          <p:cNvPicPr>
            <a:picLocks noChangeAspect="1"/>
          </p:cNvPicPr>
          <p:nvPr/>
        </p:nvPicPr>
        <p:blipFill>
          <a:blip r:embed="rId17" cstate="email">
            <a:extLst>
              <a:ext uri="{28A0092B-C50C-407E-A947-70E740481C1C}">
                <a14:useLocalDpi xmlns:a14="http://schemas.microsoft.com/office/drawing/2010/main"/>
              </a:ext>
            </a:extLst>
          </a:blip>
          <a:srcRect/>
          <a:stretch/>
        </p:blipFill>
        <p:spPr>
          <a:xfrm>
            <a:off x="5967887" y="4113424"/>
            <a:ext cx="1242213" cy="638698"/>
          </a:xfrm>
          <a:prstGeom prst="rect">
            <a:avLst/>
          </a:prstGeom>
        </p:spPr>
      </p:pic>
      <p:pic>
        <p:nvPicPr>
          <p:cNvPr id="31" name="Picture 30">
            <a:extLst>
              <a:ext uri="{FF2B5EF4-FFF2-40B4-BE49-F238E27FC236}">
                <a16:creationId xmlns:a16="http://schemas.microsoft.com/office/drawing/2014/main" id="{7D6C7A3A-8943-9FEF-B435-82692F11A590}"/>
              </a:ext>
            </a:extLst>
          </p:cNvPr>
          <p:cNvPicPr>
            <a:picLocks noChangeAspect="1"/>
          </p:cNvPicPr>
          <p:nvPr/>
        </p:nvPicPr>
        <p:blipFill>
          <a:blip r:embed="rId18" cstate="email">
            <a:extLst>
              <a:ext uri="{28A0092B-C50C-407E-A947-70E740481C1C}">
                <a14:useLocalDpi xmlns:a14="http://schemas.microsoft.com/office/drawing/2010/main"/>
              </a:ext>
            </a:extLst>
          </a:blip>
          <a:srcRect/>
          <a:stretch/>
        </p:blipFill>
        <p:spPr>
          <a:xfrm>
            <a:off x="8065138" y="3619316"/>
            <a:ext cx="1242213" cy="638698"/>
          </a:xfrm>
          <a:prstGeom prst="rect">
            <a:avLst/>
          </a:prstGeom>
        </p:spPr>
      </p:pic>
      <p:pic>
        <p:nvPicPr>
          <p:cNvPr id="32" name="Picture 31">
            <a:extLst>
              <a:ext uri="{FF2B5EF4-FFF2-40B4-BE49-F238E27FC236}">
                <a16:creationId xmlns:a16="http://schemas.microsoft.com/office/drawing/2014/main" id="{4C29561F-D650-7390-C664-A89DBB73983E}"/>
              </a:ext>
            </a:extLst>
          </p:cNvPr>
          <p:cNvPicPr>
            <a:picLocks noChangeAspect="1"/>
          </p:cNvPicPr>
          <p:nvPr/>
        </p:nvPicPr>
        <p:blipFill>
          <a:blip r:embed="rId19" cstate="email">
            <a:extLst>
              <a:ext uri="{28A0092B-C50C-407E-A947-70E740481C1C}">
                <a14:useLocalDpi xmlns:a14="http://schemas.microsoft.com/office/drawing/2010/main"/>
              </a:ext>
            </a:extLst>
          </a:blip>
          <a:srcRect/>
          <a:stretch/>
        </p:blipFill>
        <p:spPr>
          <a:xfrm>
            <a:off x="3163435" y="5132850"/>
            <a:ext cx="1242211" cy="638697"/>
          </a:xfrm>
          <a:prstGeom prst="rect">
            <a:avLst/>
          </a:prstGeom>
        </p:spPr>
      </p:pic>
      <p:pic>
        <p:nvPicPr>
          <p:cNvPr id="33" name="Picture 32">
            <a:extLst>
              <a:ext uri="{FF2B5EF4-FFF2-40B4-BE49-F238E27FC236}">
                <a16:creationId xmlns:a16="http://schemas.microsoft.com/office/drawing/2014/main" id="{180F0C99-9322-149E-7B54-D9F43118CC8E}"/>
              </a:ext>
            </a:extLst>
          </p:cNvPr>
          <p:cNvPicPr>
            <a:picLocks noChangeAspect="1"/>
          </p:cNvPicPr>
          <p:nvPr/>
        </p:nvPicPr>
        <p:blipFill>
          <a:blip r:embed="rId20" cstate="email">
            <a:extLst>
              <a:ext uri="{28A0092B-C50C-407E-A947-70E740481C1C}">
                <a14:useLocalDpi xmlns:a14="http://schemas.microsoft.com/office/drawing/2010/main"/>
              </a:ext>
            </a:extLst>
          </a:blip>
          <a:srcRect/>
          <a:stretch/>
        </p:blipFill>
        <p:spPr>
          <a:xfrm>
            <a:off x="7978889" y="994278"/>
            <a:ext cx="1242213" cy="638698"/>
          </a:xfrm>
          <a:prstGeom prst="rect">
            <a:avLst/>
          </a:prstGeom>
        </p:spPr>
      </p:pic>
      <p:pic>
        <p:nvPicPr>
          <p:cNvPr id="34" name="Picture 33">
            <a:extLst>
              <a:ext uri="{FF2B5EF4-FFF2-40B4-BE49-F238E27FC236}">
                <a16:creationId xmlns:a16="http://schemas.microsoft.com/office/drawing/2014/main" id="{969D2FDA-F323-DADE-8347-12FA20A0557D}"/>
              </a:ext>
            </a:extLst>
          </p:cNvPr>
          <p:cNvPicPr>
            <a:picLocks noChangeAspect="1"/>
          </p:cNvPicPr>
          <p:nvPr/>
        </p:nvPicPr>
        <p:blipFill>
          <a:blip r:embed="rId21" cstate="email">
            <a:extLst>
              <a:ext uri="{28A0092B-C50C-407E-A947-70E740481C1C}">
                <a14:useLocalDpi xmlns:a14="http://schemas.microsoft.com/office/drawing/2010/main"/>
              </a:ext>
            </a:extLst>
          </a:blip>
          <a:srcRect/>
          <a:stretch/>
        </p:blipFill>
        <p:spPr>
          <a:xfrm>
            <a:off x="2687167" y="5811351"/>
            <a:ext cx="1242213" cy="638698"/>
          </a:xfrm>
          <a:prstGeom prst="rect">
            <a:avLst/>
          </a:prstGeom>
        </p:spPr>
      </p:pic>
      <p:pic>
        <p:nvPicPr>
          <p:cNvPr id="35" name="Picture 34">
            <a:extLst>
              <a:ext uri="{FF2B5EF4-FFF2-40B4-BE49-F238E27FC236}">
                <a16:creationId xmlns:a16="http://schemas.microsoft.com/office/drawing/2014/main" id="{615F8048-1438-76CC-3173-53A2B5BB098C}"/>
              </a:ext>
            </a:extLst>
          </p:cNvPr>
          <p:cNvPicPr>
            <a:picLocks noChangeAspect="1"/>
          </p:cNvPicPr>
          <p:nvPr/>
        </p:nvPicPr>
        <p:blipFill>
          <a:blip r:embed="rId22" cstate="email">
            <a:extLst>
              <a:ext uri="{28A0092B-C50C-407E-A947-70E740481C1C}">
                <a14:useLocalDpi xmlns:a14="http://schemas.microsoft.com/office/drawing/2010/main"/>
              </a:ext>
            </a:extLst>
          </a:blip>
          <a:srcRect/>
          <a:stretch/>
        </p:blipFill>
        <p:spPr>
          <a:xfrm>
            <a:off x="4658061" y="5365510"/>
            <a:ext cx="1195848" cy="614858"/>
          </a:xfrm>
          <a:prstGeom prst="rect">
            <a:avLst/>
          </a:prstGeom>
        </p:spPr>
      </p:pic>
      <p:pic>
        <p:nvPicPr>
          <p:cNvPr id="36" name="Picture 35">
            <a:extLst>
              <a:ext uri="{FF2B5EF4-FFF2-40B4-BE49-F238E27FC236}">
                <a16:creationId xmlns:a16="http://schemas.microsoft.com/office/drawing/2014/main" id="{91967E46-3116-E51C-E2CA-A7EAEDBBFEA4}"/>
              </a:ext>
            </a:extLst>
          </p:cNvPr>
          <p:cNvPicPr>
            <a:picLocks noChangeAspect="1"/>
          </p:cNvPicPr>
          <p:nvPr/>
        </p:nvPicPr>
        <p:blipFill>
          <a:blip r:embed="rId23" cstate="email">
            <a:extLst>
              <a:ext uri="{28A0092B-C50C-407E-A947-70E740481C1C}">
                <a14:useLocalDpi xmlns:a14="http://schemas.microsoft.com/office/drawing/2010/main"/>
              </a:ext>
            </a:extLst>
          </a:blip>
          <a:srcRect/>
          <a:stretch/>
        </p:blipFill>
        <p:spPr>
          <a:xfrm>
            <a:off x="7240476" y="4254892"/>
            <a:ext cx="1242213" cy="638698"/>
          </a:xfrm>
          <a:prstGeom prst="rect">
            <a:avLst/>
          </a:prstGeom>
        </p:spPr>
      </p:pic>
      <p:pic>
        <p:nvPicPr>
          <p:cNvPr id="37" name="Picture 36">
            <a:extLst>
              <a:ext uri="{FF2B5EF4-FFF2-40B4-BE49-F238E27FC236}">
                <a16:creationId xmlns:a16="http://schemas.microsoft.com/office/drawing/2014/main" id="{F21FF1C0-B3A0-96B8-5830-166EFE8554FB}"/>
              </a:ext>
            </a:extLst>
          </p:cNvPr>
          <p:cNvPicPr>
            <a:picLocks noChangeAspect="1"/>
          </p:cNvPicPr>
          <p:nvPr/>
        </p:nvPicPr>
        <p:blipFill>
          <a:blip r:embed="rId24" cstate="email">
            <a:extLst>
              <a:ext uri="{28A0092B-C50C-407E-A947-70E740481C1C}">
                <a14:useLocalDpi xmlns:a14="http://schemas.microsoft.com/office/drawing/2010/main"/>
              </a:ext>
            </a:extLst>
          </a:blip>
          <a:srcRect/>
          <a:stretch/>
        </p:blipFill>
        <p:spPr>
          <a:xfrm>
            <a:off x="10317312" y="4448126"/>
            <a:ext cx="1242211" cy="638697"/>
          </a:xfrm>
          <a:prstGeom prst="rect">
            <a:avLst/>
          </a:prstGeom>
        </p:spPr>
      </p:pic>
      <p:pic>
        <p:nvPicPr>
          <p:cNvPr id="38" name="Picture 37">
            <a:extLst>
              <a:ext uri="{FF2B5EF4-FFF2-40B4-BE49-F238E27FC236}">
                <a16:creationId xmlns:a16="http://schemas.microsoft.com/office/drawing/2014/main" id="{B496DDA9-A5AC-7FB7-DE2C-733DE5BEA0C7}"/>
              </a:ext>
            </a:extLst>
          </p:cNvPr>
          <p:cNvPicPr>
            <a:picLocks noChangeAspect="1"/>
          </p:cNvPicPr>
          <p:nvPr/>
        </p:nvPicPr>
        <p:blipFill>
          <a:blip r:embed="rId25" cstate="email">
            <a:extLst>
              <a:ext uri="{28A0092B-C50C-407E-A947-70E740481C1C}">
                <a14:useLocalDpi xmlns:a14="http://schemas.microsoft.com/office/drawing/2010/main"/>
              </a:ext>
            </a:extLst>
          </a:blip>
          <a:srcRect/>
          <a:stretch/>
        </p:blipFill>
        <p:spPr>
          <a:xfrm>
            <a:off x="6415797" y="566299"/>
            <a:ext cx="1195848" cy="614858"/>
          </a:xfrm>
          <a:prstGeom prst="rect">
            <a:avLst/>
          </a:prstGeom>
        </p:spPr>
      </p:pic>
      <p:pic>
        <p:nvPicPr>
          <p:cNvPr id="39" name="Picture 38">
            <a:extLst>
              <a:ext uri="{FF2B5EF4-FFF2-40B4-BE49-F238E27FC236}">
                <a16:creationId xmlns:a16="http://schemas.microsoft.com/office/drawing/2014/main" id="{06482B2F-8AE9-A34A-6149-83A076EC5F85}"/>
              </a:ext>
            </a:extLst>
          </p:cNvPr>
          <p:cNvPicPr>
            <a:picLocks noChangeAspect="1"/>
          </p:cNvPicPr>
          <p:nvPr/>
        </p:nvPicPr>
        <p:blipFill>
          <a:blip r:embed="rId26" cstate="email">
            <a:extLst>
              <a:ext uri="{28A0092B-C50C-407E-A947-70E740481C1C}">
                <a14:useLocalDpi xmlns:a14="http://schemas.microsoft.com/office/drawing/2010/main"/>
              </a:ext>
            </a:extLst>
          </a:blip>
          <a:srcRect/>
          <a:stretch/>
        </p:blipFill>
        <p:spPr>
          <a:xfrm>
            <a:off x="1724594" y="4968221"/>
            <a:ext cx="1242213" cy="638697"/>
          </a:xfrm>
          <a:prstGeom prst="rect">
            <a:avLst/>
          </a:prstGeom>
        </p:spPr>
      </p:pic>
      <p:pic>
        <p:nvPicPr>
          <p:cNvPr id="41" name="Picture 40">
            <a:extLst>
              <a:ext uri="{FF2B5EF4-FFF2-40B4-BE49-F238E27FC236}">
                <a16:creationId xmlns:a16="http://schemas.microsoft.com/office/drawing/2014/main" id="{B74952C1-2C31-71EC-52F4-7FF23BB2A6CE}"/>
              </a:ext>
            </a:extLst>
          </p:cNvPr>
          <p:cNvPicPr>
            <a:picLocks noChangeAspect="1"/>
          </p:cNvPicPr>
          <p:nvPr/>
        </p:nvPicPr>
        <p:blipFill>
          <a:blip r:embed="rId27" cstate="email">
            <a:extLst>
              <a:ext uri="{28A0092B-C50C-407E-A947-70E740481C1C}">
                <a14:useLocalDpi xmlns:a14="http://schemas.microsoft.com/office/drawing/2010/main"/>
              </a:ext>
            </a:extLst>
          </a:blip>
          <a:srcRect/>
          <a:stretch/>
        </p:blipFill>
        <p:spPr>
          <a:xfrm>
            <a:off x="8692907" y="4448126"/>
            <a:ext cx="1242211" cy="638697"/>
          </a:xfrm>
          <a:prstGeom prst="rect">
            <a:avLst/>
          </a:prstGeom>
        </p:spPr>
      </p:pic>
      <p:sp>
        <p:nvSpPr>
          <p:cNvPr id="3" name="Rectangle 2">
            <a:extLst>
              <a:ext uri="{FF2B5EF4-FFF2-40B4-BE49-F238E27FC236}">
                <a16:creationId xmlns:a16="http://schemas.microsoft.com/office/drawing/2014/main" id="{4F52FB2E-91D7-CAB4-CE30-346EAB97F263}"/>
              </a:ext>
            </a:extLst>
          </p:cNvPr>
          <p:cNvSpPr/>
          <p:nvPr/>
        </p:nvSpPr>
        <p:spPr>
          <a:xfrm>
            <a:off x="9905277" y="321276"/>
            <a:ext cx="1654245" cy="1311699"/>
          </a:xfrm>
          <a:prstGeom prst="rect">
            <a:avLst/>
          </a:prstGeom>
          <a:solidFill>
            <a:srgbClr val="162746"/>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white text on a black background&#10;&#10;Description automatically generated">
            <a:extLst>
              <a:ext uri="{FF2B5EF4-FFF2-40B4-BE49-F238E27FC236}">
                <a16:creationId xmlns:a16="http://schemas.microsoft.com/office/drawing/2014/main" id="{4A5F6709-D5C2-17A1-E65B-2EADA1FECF9C}"/>
              </a:ext>
            </a:extLst>
          </p:cNvPr>
          <p:cNvPicPr>
            <a:picLocks noChangeAspect="1"/>
          </p:cNvPicPr>
          <p:nvPr/>
        </p:nvPicPr>
        <p:blipFill>
          <a:blip r:embed="rId28"/>
          <a:stretch>
            <a:fillRect/>
          </a:stretch>
        </p:blipFill>
        <p:spPr>
          <a:xfrm>
            <a:off x="10201281" y="340621"/>
            <a:ext cx="1333692" cy="1109542"/>
          </a:xfrm>
          <a:prstGeom prst="rect">
            <a:avLst/>
          </a:prstGeom>
        </p:spPr>
      </p:pic>
    </p:spTree>
    <p:extLst>
      <p:ext uri="{BB962C8B-B14F-4D97-AF65-F5344CB8AC3E}">
        <p14:creationId xmlns:p14="http://schemas.microsoft.com/office/powerpoint/2010/main" val="374603629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F294B"/>
        </a:solidFill>
        <a:effectLst/>
      </p:bgPr>
    </p:bg>
    <p:spTree>
      <p:nvGrpSpPr>
        <p:cNvPr id="1" name="Shape 102"/>
        <p:cNvGrpSpPr/>
        <p:nvPr/>
      </p:nvGrpSpPr>
      <p:grpSpPr>
        <a:xfrm>
          <a:off x="0" y="0"/>
          <a:ext cx="0" cy="0"/>
          <a:chOff x="0" y="0"/>
          <a:chExt cx="0" cy="0"/>
        </a:xfrm>
      </p:grpSpPr>
      <p:pic>
        <p:nvPicPr>
          <p:cNvPr id="103" name="Google Shape;103;p3" descr="Logo&#10;&#10;Description automatically generated"/>
          <p:cNvPicPr preferRelativeResize="0"/>
          <p:nvPr/>
        </p:nvPicPr>
        <p:blipFill rotWithShape="1">
          <a:blip r:embed="rId3">
            <a:alphaModFix/>
          </a:blip>
          <a:srcRect l="-2347" t="-1272"/>
          <a:stretch/>
        </p:blipFill>
        <p:spPr>
          <a:xfrm>
            <a:off x="-138953" y="-106902"/>
            <a:ext cx="4599884" cy="6846379"/>
          </a:xfrm>
          <a:prstGeom prst="rect">
            <a:avLst/>
          </a:prstGeom>
          <a:noFill/>
          <a:ln>
            <a:noFill/>
          </a:ln>
        </p:spPr>
      </p:pic>
      <p:pic>
        <p:nvPicPr>
          <p:cNvPr id="104" name="Google Shape;104;p3" descr="A picture containing building, footwear, person, outdoor&#10;&#10;Description automatically generated"/>
          <p:cNvPicPr preferRelativeResize="0"/>
          <p:nvPr/>
        </p:nvPicPr>
        <p:blipFill rotWithShape="1">
          <a:blip r:embed="rId4">
            <a:alphaModFix/>
          </a:blip>
          <a:srcRect/>
          <a:stretch/>
        </p:blipFill>
        <p:spPr>
          <a:xfrm rot="-249003">
            <a:off x="723819" y="1557413"/>
            <a:ext cx="1556854" cy="2896128"/>
          </a:xfrm>
          <a:prstGeom prst="roundRect">
            <a:avLst>
              <a:gd name="adj" fmla="val 6968"/>
            </a:avLst>
          </a:prstGeom>
          <a:noFill/>
          <a:ln w="76200" cap="flat" cmpd="sng">
            <a:solidFill>
              <a:schemeClr val="accent2"/>
            </a:solidFill>
            <a:prstDash val="solid"/>
            <a:round/>
            <a:headEnd type="none" w="sm" len="sm"/>
            <a:tailEnd type="none" w="sm" len="sm"/>
          </a:ln>
        </p:spPr>
      </p:pic>
      <p:pic>
        <p:nvPicPr>
          <p:cNvPr id="105" name="Google Shape;105;p3"/>
          <p:cNvPicPr preferRelativeResize="0"/>
          <p:nvPr/>
        </p:nvPicPr>
        <p:blipFill rotWithShape="1">
          <a:blip r:embed="rId5">
            <a:alphaModFix/>
          </a:blip>
          <a:srcRect l="-1074"/>
          <a:stretch/>
        </p:blipFill>
        <p:spPr>
          <a:xfrm rot="167229">
            <a:off x="2631681" y="3782211"/>
            <a:ext cx="1860621" cy="2162980"/>
          </a:xfrm>
          <a:prstGeom prst="roundRect">
            <a:avLst>
              <a:gd name="adj" fmla="val 6968"/>
            </a:avLst>
          </a:prstGeom>
          <a:noFill/>
          <a:ln w="76200" cap="flat" cmpd="sng">
            <a:solidFill>
              <a:schemeClr val="accent2"/>
            </a:solidFill>
            <a:prstDash val="solid"/>
            <a:round/>
            <a:headEnd type="none" w="sm" len="sm"/>
            <a:tailEnd type="none" w="sm" len="sm"/>
          </a:ln>
        </p:spPr>
      </p:pic>
      <p:pic>
        <p:nvPicPr>
          <p:cNvPr id="106" name="Google Shape;106;p3"/>
          <p:cNvPicPr preferRelativeResize="0"/>
          <p:nvPr/>
        </p:nvPicPr>
        <p:blipFill rotWithShape="1">
          <a:blip r:embed="rId6">
            <a:alphaModFix/>
          </a:blip>
          <a:srcRect/>
          <a:stretch/>
        </p:blipFill>
        <p:spPr>
          <a:xfrm rot="-209922">
            <a:off x="2918508" y="705763"/>
            <a:ext cx="2668670" cy="2385400"/>
          </a:xfrm>
          <a:prstGeom prst="roundRect">
            <a:avLst>
              <a:gd name="adj" fmla="val 6968"/>
            </a:avLst>
          </a:prstGeom>
          <a:noFill/>
          <a:ln w="76200" cap="flat" cmpd="sng">
            <a:solidFill>
              <a:schemeClr val="accent2"/>
            </a:solidFill>
            <a:prstDash val="solid"/>
            <a:round/>
            <a:headEnd type="none" w="sm" len="sm"/>
            <a:tailEnd type="none" w="sm" len="sm"/>
          </a:ln>
        </p:spPr>
      </p:pic>
      <p:pic>
        <p:nvPicPr>
          <p:cNvPr id="107" name="Google Shape;107;p3"/>
          <p:cNvPicPr preferRelativeResize="0"/>
          <p:nvPr/>
        </p:nvPicPr>
        <p:blipFill rotWithShape="1">
          <a:blip r:embed="rId7">
            <a:alphaModFix/>
          </a:blip>
          <a:srcRect/>
          <a:stretch/>
        </p:blipFill>
        <p:spPr>
          <a:xfrm rot="359283">
            <a:off x="7227507" y="4040429"/>
            <a:ext cx="2532781" cy="2131678"/>
          </a:xfrm>
          <a:prstGeom prst="roundRect">
            <a:avLst>
              <a:gd name="adj" fmla="val 6968"/>
            </a:avLst>
          </a:prstGeom>
          <a:noFill/>
          <a:ln w="76200" cap="flat" cmpd="sng">
            <a:solidFill>
              <a:schemeClr val="accent2"/>
            </a:solidFill>
            <a:prstDash val="solid"/>
            <a:round/>
            <a:headEnd type="none" w="sm" len="sm"/>
            <a:tailEnd type="none" w="sm" len="sm"/>
          </a:ln>
        </p:spPr>
      </p:pic>
      <p:pic>
        <p:nvPicPr>
          <p:cNvPr id="108" name="Google Shape;108;p3"/>
          <p:cNvPicPr preferRelativeResize="0"/>
          <p:nvPr/>
        </p:nvPicPr>
        <p:blipFill rotWithShape="1">
          <a:blip r:embed="rId8">
            <a:alphaModFix/>
          </a:blip>
          <a:srcRect/>
          <a:stretch/>
        </p:blipFill>
        <p:spPr>
          <a:xfrm rot="-357117">
            <a:off x="4965750" y="3504756"/>
            <a:ext cx="1602427" cy="2717891"/>
          </a:xfrm>
          <a:prstGeom prst="roundRect">
            <a:avLst>
              <a:gd name="adj" fmla="val 6968"/>
            </a:avLst>
          </a:prstGeom>
          <a:noFill/>
          <a:ln w="76200" cap="flat" cmpd="sng">
            <a:solidFill>
              <a:schemeClr val="accent2"/>
            </a:solidFill>
            <a:prstDash val="solid"/>
            <a:round/>
            <a:headEnd type="none" w="sm" len="sm"/>
            <a:tailEnd type="none" w="sm" len="sm"/>
          </a:ln>
        </p:spPr>
      </p:pic>
      <p:pic>
        <p:nvPicPr>
          <p:cNvPr id="109" name="Google Shape;109;p3"/>
          <p:cNvPicPr preferRelativeResize="0"/>
          <p:nvPr/>
        </p:nvPicPr>
        <p:blipFill rotWithShape="1">
          <a:blip r:embed="rId9">
            <a:alphaModFix/>
          </a:blip>
          <a:srcRect t="-1473"/>
          <a:stretch/>
        </p:blipFill>
        <p:spPr>
          <a:xfrm rot="167229">
            <a:off x="10348090" y="2819627"/>
            <a:ext cx="1303098" cy="2707979"/>
          </a:xfrm>
          <a:prstGeom prst="roundRect">
            <a:avLst>
              <a:gd name="adj" fmla="val 6968"/>
            </a:avLst>
          </a:prstGeom>
          <a:noFill/>
          <a:ln w="76200" cap="flat" cmpd="sng">
            <a:solidFill>
              <a:schemeClr val="accent2"/>
            </a:solidFill>
            <a:prstDash val="solid"/>
            <a:round/>
            <a:headEnd type="none" w="sm" len="sm"/>
            <a:tailEnd type="none" w="sm" len="sm"/>
          </a:ln>
        </p:spPr>
      </p:pic>
      <p:pic>
        <p:nvPicPr>
          <p:cNvPr id="110" name="Google Shape;110;p3"/>
          <p:cNvPicPr preferRelativeResize="0"/>
          <p:nvPr/>
        </p:nvPicPr>
        <p:blipFill rotWithShape="1">
          <a:blip r:embed="rId10">
            <a:alphaModFix/>
          </a:blip>
          <a:srcRect/>
          <a:stretch/>
        </p:blipFill>
        <p:spPr>
          <a:xfrm rot="-214205">
            <a:off x="8544524" y="518169"/>
            <a:ext cx="1571069" cy="2916762"/>
          </a:xfrm>
          <a:prstGeom prst="roundRect">
            <a:avLst>
              <a:gd name="adj" fmla="val 6968"/>
            </a:avLst>
          </a:prstGeom>
          <a:noFill/>
          <a:ln w="76200" cap="flat" cmpd="sng">
            <a:solidFill>
              <a:schemeClr val="accent2"/>
            </a:solidFill>
            <a:prstDash val="solid"/>
            <a:round/>
            <a:headEnd type="none" w="sm" len="sm"/>
            <a:tailEnd type="none" w="sm" len="sm"/>
          </a:ln>
        </p:spPr>
      </p:pic>
      <p:pic>
        <p:nvPicPr>
          <p:cNvPr id="111" name="Google Shape;111;p3"/>
          <p:cNvPicPr preferRelativeResize="0"/>
          <p:nvPr/>
        </p:nvPicPr>
        <p:blipFill rotWithShape="1">
          <a:blip r:embed="rId11">
            <a:alphaModFix/>
          </a:blip>
          <a:srcRect/>
          <a:stretch/>
        </p:blipFill>
        <p:spPr>
          <a:xfrm rot="694330">
            <a:off x="6352321" y="626225"/>
            <a:ext cx="1602427" cy="2717891"/>
          </a:xfrm>
          <a:prstGeom prst="roundRect">
            <a:avLst>
              <a:gd name="adj" fmla="val 6968"/>
            </a:avLst>
          </a:prstGeom>
          <a:noFill/>
          <a:ln w="76200" cap="flat" cmpd="sng">
            <a:solidFill>
              <a:schemeClr val="accent2"/>
            </a:solidFill>
            <a:prstDash val="solid"/>
            <a:round/>
            <a:headEnd type="none" w="sm" len="sm"/>
            <a:tailEnd type="none" w="sm" len="sm"/>
          </a:ln>
        </p:spPr>
      </p:pic>
    </p:spTree>
    <p:extLst>
      <p:ext uri="{BB962C8B-B14F-4D97-AF65-F5344CB8AC3E}">
        <p14:creationId xmlns:p14="http://schemas.microsoft.com/office/powerpoint/2010/main" val="2395707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E6E10868-D575-1B80-378B-F1C31DBC615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756016" y="146441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9" name="Picture 58">
            <a:extLst>
              <a:ext uri="{FF2B5EF4-FFF2-40B4-BE49-F238E27FC236}">
                <a16:creationId xmlns:a16="http://schemas.microsoft.com/office/drawing/2014/main" id="{E09C3251-1396-CBB3-C10B-2E2315F6DF5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117620" y="1464415"/>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0" name="Picture 59">
            <a:extLst>
              <a:ext uri="{FF2B5EF4-FFF2-40B4-BE49-F238E27FC236}">
                <a16:creationId xmlns:a16="http://schemas.microsoft.com/office/drawing/2014/main" id="{2871C353-A347-C558-2BC2-D29E8DCB03C5}"/>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474336" y="1464417"/>
            <a:ext cx="1228262" cy="1228262"/>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1" name="Picture 60">
            <a:extLst>
              <a:ext uri="{FF2B5EF4-FFF2-40B4-BE49-F238E27FC236}">
                <a16:creationId xmlns:a16="http://schemas.microsoft.com/office/drawing/2014/main" id="{2B8C5CAD-645C-4FB8-13EB-F03A5A851A6C}"/>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833499" y="146441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2" name="Picture 61">
            <a:extLst>
              <a:ext uri="{FF2B5EF4-FFF2-40B4-BE49-F238E27FC236}">
                <a16:creationId xmlns:a16="http://schemas.microsoft.com/office/drawing/2014/main" id="{1F789D61-D25D-E0EC-588A-DE2FEBE440A3}"/>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8190215" y="1464415"/>
            <a:ext cx="1228261" cy="1228261"/>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4" name="Picture 63">
            <a:extLst>
              <a:ext uri="{FF2B5EF4-FFF2-40B4-BE49-F238E27FC236}">
                <a16:creationId xmlns:a16="http://schemas.microsoft.com/office/drawing/2014/main" id="{371CDF75-E00B-51CC-4767-951ED36D98E4}"/>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0913429" y="1464415"/>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5" name="Picture 64">
            <a:extLst>
              <a:ext uri="{FF2B5EF4-FFF2-40B4-BE49-F238E27FC236}">
                <a16:creationId xmlns:a16="http://schemas.microsoft.com/office/drawing/2014/main" id="{C8642536-C419-F83D-F7AC-8FADF46001B8}"/>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1396855" y="146441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6" name="Picture 65">
            <a:extLst>
              <a:ext uri="{FF2B5EF4-FFF2-40B4-BE49-F238E27FC236}">
                <a16:creationId xmlns:a16="http://schemas.microsoft.com/office/drawing/2014/main" id="{48E11F88-F209-6AFC-5414-9358193CC84E}"/>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37693" y="1464414"/>
            <a:ext cx="1248061" cy="1248061"/>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2" name="Picture 71">
            <a:extLst>
              <a:ext uri="{FF2B5EF4-FFF2-40B4-BE49-F238E27FC236}">
                <a16:creationId xmlns:a16="http://schemas.microsoft.com/office/drawing/2014/main" id="{9A22F3AB-5C51-4CE6-EC37-DC6302E02588}"/>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9551821" y="146441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7" name="Picture 66">
            <a:extLst>
              <a:ext uri="{FF2B5EF4-FFF2-40B4-BE49-F238E27FC236}">
                <a16:creationId xmlns:a16="http://schemas.microsoft.com/office/drawing/2014/main" id="{69D066BA-CC81-1C2F-3902-372389AB155A}"/>
              </a:ext>
            </a:extLst>
          </p:cNvPr>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42577" y="283685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8" name="Picture 67">
            <a:extLst>
              <a:ext uri="{FF2B5EF4-FFF2-40B4-BE49-F238E27FC236}">
                <a16:creationId xmlns:a16="http://schemas.microsoft.com/office/drawing/2014/main" id="{FA5C3108-AF00-CE6A-53D8-80B53CA4784F}"/>
              </a:ext>
            </a:extLst>
          </p:cNvPr>
          <p:cNvPicPr>
            <a:picLocks noChangeAspect="1"/>
          </p:cNvPicPr>
          <p:nvPr/>
        </p:nvPicPr>
        <p:blipFill rotWithShape="1">
          <a:blip r:embed="rId13" cstate="email">
            <a:extLst>
              <a:ext uri="{28A0092B-C50C-407E-A947-70E740481C1C}">
                <a14:useLocalDpi xmlns:a14="http://schemas.microsoft.com/office/drawing/2010/main"/>
              </a:ext>
            </a:extLst>
          </a:blip>
          <a:srcRect/>
          <a:stretch/>
        </p:blipFill>
        <p:spPr>
          <a:xfrm>
            <a:off x="1400517" y="283685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9" name="Picture 68">
            <a:extLst>
              <a:ext uri="{FF2B5EF4-FFF2-40B4-BE49-F238E27FC236}">
                <a16:creationId xmlns:a16="http://schemas.microsoft.com/office/drawing/2014/main" id="{48A67592-ADEE-CE74-82CF-573F70913F2E}"/>
              </a:ext>
            </a:extLst>
          </p:cNvPr>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4129980" y="2836856"/>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0" name="Picture 69">
            <a:extLst>
              <a:ext uri="{FF2B5EF4-FFF2-40B4-BE49-F238E27FC236}">
                <a16:creationId xmlns:a16="http://schemas.microsoft.com/office/drawing/2014/main" id="{3708E28E-1ED8-4561-11A3-2DACA5E633B8}"/>
              </a:ext>
            </a:extLst>
          </p:cNvPr>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2758457" y="283685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1" name="Picture 70">
            <a:extLst>
              <a:ext uri="{FF2B5EF4-FFF2-40B4-BE49-F238E27FC236}">
                <a16:creationId xmlns:a16="http://schemas.microsoft.com/office/drawing/2014/main" id="{9DAF0717-2EA6-F25B-ABD1-9CC61553C2CA}"/>
              </a:ext>
            </a:extLst>
          </p:cNvPr>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5474337" y="283685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5" name="Picture 74">
            <a:extLst>
              <a:ext uri="{FF2B5EF4-FFF2-40B4-BE49-F238E27FC236}">
                <a16:creationId xmlns:a16="http://schemas.microsoft.com/office/drawing/2014/main" id="{4C77A29C-1D4D-2B82-8BBB-7178BDC76F88}"/>
              </a:ext>
            </a:extLst>
          </p:cNvPr>
          <p:cNvPicPr>
            <a:picLocks noChangeAspect="1"/>
          </p:cNvPicPr>
          <p:nvPr/>
        </p:nvPicPr>
        <p:blipFill rotWithShape="1">
          <a:blip r:embed="rId17" cstate="email">
            <a:extLst>
              <a:ext uri="{28A0092B-C50C-407E-A947-70E740481C1C}">
                <a14:useLocalDpi xmlns:a14="http://schemas.microsoft.com/office/drawing/2010/main"/>
              </a:ext>
            </a:extLst>
          </a:blip>
          <a:srcRect/>
          <a:stretch/>
        </p:blipFill>
        <p:spPr>
          <a:xfrm>
            <a:off x="6832277" y="283685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9" name="Picture 78">
            <a:extLst>
              <a:ext uri="{FF2B5EF4-FFF2-40B4-BE49-F238E27FC236}">
                <a16:creationId xmlns:a16="http://schemas.microsoft.com/office/drawing/2014/main" id="{17599A91-9F10-B5C3-C2E7-2CE9D6960EE6}"/>
              </a:ext>
            </a:extLst>
          </p:cNvPr>
          <p:cNvPicPr>
            <a:picLocks noChangeAspect="1"/>
          </p:cNvPicPr>
          <p:nvPr/>
        </p:nvPicPr>
        <p:blipFill rotWithShape="1">
          <a:blip r:embed="rId18" cstate="email">
            <a:extLst>
              <a:ext uri="{28A0092B-C50C-407E-A947-70E740481C1C}">
                <a14:useLocalDpi xmlns:a14="http://schemas.microsoft.com/office/drawing/2010/main"/>
              </a:ext>
            </a:extLst>
          </a:blip>
          <a:srcRect/>
          <a:stretch/>
        </p:blipFill>
        <p:spPr>
          <a:xfrm>
            <a:off x="8190217" y="283685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1" name="Picture 80">
            <a:extLst>
              <a:ext uri="{FF2B5EF4-FFF2-40B4-BE49-F238E27FC236}">
                <a16:creationId xmlns:a16="http://schemas.microsoft.com/office/drawing/2014/main" id="{2A92EAE8-1F8E-AF01-319C-9D938360C99A}"/>
              </a:ext>
            </a:extLst>
          </p:cNvPr>
          <p:cNvPicPr>
            <a:picLocks noChangeAspect="1"/>
          </p:cNvPicPr>
          <p:nvPr/>
        </p:nvPicPr>
        <p:blipFill rotWithShape="1">
          <a:blip r:embed="rId19" cstate="email">
            <a:extLst>
              <a:ext uri="{28A0092B-C50C-407E-A947-70E740481C1C}">
                <a14:useLocalDpi xmlns:a14="http://schemas.microsoft.com/office/drawing/2010/main"/>
              </a:ext>
            </a:extLst>
          </a:blip>
          <a:srcRect/>
          <a:stretch/>
        </p:blipFill>
        <p:spPr>
          <a:xfrm>
            <a:off x="9548157" y="283685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2" name="Picture 81">
            <a:extLst>
              <a:ext uri="{FF2B5EF4-FFF2-40B4-BE49-F238E27FC236}">
                <a16:creationId xmlns:a16="http://schemas.microsoft.com/office/drawing/2014/main" id="{6A715E70-D783-AABF-9B54-23EFE3F0C146}"/>
              </a:ext>
            </a:extLst>
          </p:cNvPr>
          <p:cNvPicPr>
            <a:picLocks noChangeAspect="1"/>
          </p:cNvPicPr>
          <p:nvPr/>
        </p:nvPicPr>
        <p:blipFill rotWithShape="1">
          <a:blip r:embed="rId20" cstate="email">
            <a:extLst>
              <a:ext uri="{28A0092B-C50C-407E-A947-70E740481C1C}">
                <a14:useLocalDpi xmlns:a14="http://schemas.microsoft.com/office/drawing/2010/main"/>
              </a:ext>
            </a:extLst>
          </a:blip>
          <a:srcRect/>
          <a:stretch/>
        </p:blipFill>
        <p:spPr>
          <a:xfrm>
            <a:off x="10906099" y="283685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3" name="Picture 62">
            <a:extLst>
              <a:ext uri="{FF2B5EF4-FFF2-40B4-BE49-F238E27FC236}">
                <a16:creationId xmlns:a16="http://schemas.microsoft.com/office/drawing/2014/main" id="{292B15A8-718C-9CA6-5E37-EABB111702A5}"/>
              </a:ext>
            </a:extLst>
          </p:cNvPr>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1411703" y="420929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3" name="Picture 72">
            <a:extLst>
              <a:ext uri="{FF2B5EF4-FFF2-40B4-BE49-F238E27FC236}">
                <a16:creationId xmlns:a16="http://schemas.microsoft.com/office/drawing/2014/main" id="{5CBF2E3E-8DAE-C2B3-2D9B-0B19663C3213}"/>
              </a:ext>
            </a:extLst>
          </p:cNvPr>
          <p:cNvPicPr>
            <a:picLocks noChangeAspect="1"/>
          </p:cNvPicPr>
          <p:nvPr/>
        </p:nvPicPr>
        <p:blipFill rotWithShape="1">
          <a:blip r:embed="rId22" cstate="email">
            <a:extLst>
              <a:ext uri="{28A0092B-C50C-407E-A947-70E740481C1C}">
                <a14:useLocalDpi xmlns:a14="http://schemas.microsoft.com/office/drawing/2010/main"/>
              </a:ext>
            </a:extLst>
          </a:blip>
          <a:srcRect/>
          <a:stretch/>
        </p:blipFill>
        <p:spPr>
          <a:xfrm>
            <a:off x="57492" y="4189502"/>
            <a:ext cx="1220806" cy="1220806"/>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4" name="Picture 73">
            <a:extLst>
              <a:ext uri="{FF2B5EF4-FFF2-40B4-BE49-F238E27FC236}">
                <a16:creationId xmlns:a16="http://schemas.microsoft.com/office/drawing/2014/main" id="{771BE692-069D-F499-60C0-CDE938CAB98F}"/>
              </a:ext>
            </a:extLst>
          </p:cNvPr>
          <p:cNvPicPr>
            <a:picLocks noChangeAspect="1"/>
          </p:cNvPicPr>
          <p:nvPr/>
        </p:nvPicPr>
        <p:blipFill rotWithShape="1">
          <a:blip r:embed="rId23" cstate="email">
            <a:extLst>
              <a:ext uri="{28A0092B-C50C-407E-A947-70E740481C1C}">
                <a14:useLocalDpi xmlns:a14="http://schemas.microsoft.com/office/drawing/2010/main"/>
              </a:ext>
            </a:extLst>
          </a:blip>
          <a:srcRect/>
          <a:stretch/>
        </p:blipFill>
        <p:spPr>
          <a:xfrm>
            <a:off x="2765914" y="420929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7" name="Picture 76">
            <a:extLst>
              <a:ext uri="{FF2B5EF4-FFF2-40B4-BE49-F238E27FC236}">
                <a16:creationId xmlns:a16="http://schemas.microsoft.com/office/drawing/2014/main" id="{990D398E-87EB-F20C-2CC4-12D8C29E53B4}"/>
              </a:ext>
            </a:extLst>
          </p:cNvPr>
          <p:cNvPicPr>
            <a:picLocks noChangeAspect="1"/>
          </p:cNvPicPr>
          <p:nvPr/>
        </p:nvPicPr>
        <p:blipFill rotWithShape="1">
          <a:blip r:embed="rId24" cstate="email">
            <a:extLst>
              <a:ext uri="{28A0092B-C50C-407E-A947-70E740481C1C}">
                <a14:useLocalDpi xmlns:a14="http://schemas.microsoft.com/office/drawing/2010/main"/>
              </a:ext>
            </a:extLst>
          </a:blip>
          <a:srcRect/>
          <a:stretch/>
        </p:blipFill>
        <p:spPr>
          <a:xfrm>
            <a:off x="4120125" y="420929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8" name="Picture 77">
            <a:extLst>
              <a:ext uri="{FF2B5EF4-FFF2-40B4-BE49-F238E27FC236}">
                <a16:creationId xmlns:a16="http://schemas.microsoft.com/office/drawing/2014/main" id="{79D11F3A-7A39-9642-43C3-04D50D0BC8DC}"/>
              </a:ext>
            </a:extLst>
          </p:cNvPr>
          <p:cNvPicPr>
            <a:picLocks noChangeAspect="1"/>
          </p:cNvPicPr>
          <p:nvPr/>
        </p:nvPicPr>
        <p:blipFill rotWithShape="1">
          <a:blip r:embed="rId25" cstate="email">
            <a:extLst>
              <a:ext uri="{28A0092B-C50C-407E-A947-70E740481C1C}">
                <a14:useLocalDpi xmlns:a14="http://schemas.microsoft.com/office/drawing/2010/main"/>
              </a:ext>
            </a:extLst>
          </a:blip>
          <a:srcRect/>
          <a:stretch/>
        </p:blipFill>
        <p:spPr>
          <a:xfrm>
            <a:off x="6829118" y="5581733"/>
            <a:ext cx="1227673" cy="122767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0" name="Picture 79">
            <a:extLst>
              <a:ext uri="{FF2B5EF4-FFF2-40B4-BE49-F238E27FC236}">
                <a16:creationId xmlns:a16="http://schemas.microsoft.com/office/drawing/2014/main" id="{1795FDA4-4138-8229-7884-9EC50271FE4C}"/>
              </a:ext>
            </a:extLst>
          </p:cNvPr>
          <p:cNvPicPr>
            <a:picLocks noChangeAspect="1"/>
          </p:cNvPicPr>
          <p:nvPr/>
        </p:nvPicPr>
        <p:blipFill rotWithShape="1">
          <a:blip r:embed="rId26" cstate="email">
            <a:extLst>
              <a:ext uri="{28A0092B-C50C-407E-A947-70E740481C1C}">
                <a14:useLocalDpi xmlns:a14="http://schemas.microsoft.com/office/drawing/2010/main"/>
              </a:ext>
            </a:extLst>
          </a:blip>
          <a:srcRect/>
          <a:stretch/>
        </p:blipFill>
        <p:spPr>
          <a:xfrm>
            <a:off x="5474336" y="420929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3" name="Picture 82">
            <a:extLst>
              <a:ext uri="{FF2B5EF4-FFF2-40B4-BE49-F238E27FC236}">
                <a16:creationId xmlns:a16="http://schemas.microsoft.com/office/drawing/2014/main" id="{9BCFE826-FB22-C5B0-DE9F-FCEDCD307C90}"/>
              </a:ext>
            </a:extLst>
          </p:cNvPr>
          <p:cNvPicPr>
            <a:picLocks noChangeAspect="1"/>
          </p:cNvPicPr>
          <p:nvPr/>
        </p:nvPicPr>
        <p:blipFill rotWithShape="1">
          <a:blip r:embed="rId27" cstate="email">
            <a:extLst>
              <a:ext uri="{28A0092B-C50C-407E-A947-70E740481C1C}">
                <a14:useLocalDpi xmlns:a14="http://schemas.microsoft.com/office/drawing/2010/main"/>
              </a:ext>
            </a:extLst>
          </a:blip>
          <a:srcRect/>
          <a:stretch/>
        </p:blipFill>
        <p:spPr>
          <a:xfrm>
            <a:off x="8182758" y="420929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4" name="Picture 83">
            <a:extLst>
              <a:ext uri="{FF2B5EF4-FFF2-40B4-BE49-F238E27FC236}">
                <a16:creationId xmlns:a16="http://schemas.microsoft.com/office/drawing/2014/main" id="{61935B03-1229-9B17-AFD1-929330877F4D}"/>
              </a:ext>
            </a:extLst>
          </p:cNvPr>
          <p:cNvPicPr>
            <a:picLocks noChangeAspect="1"/>
          </p:cNvPicPr>
          <p:nvPr/>
        </p:nvPicPr>
        <p:blipFill rotWithShape="1">
          <a:blip r:embed="rId28" cstate="email">
            <a:extLst>
              <a:ext uri="{28A0092B-C50C-407E-A947-70E740481C1C}">
                <a14:useLocalDpi xmlns:a14="http://schemas.microsoft.com/office/drawing/2010/main"/>
              </a:ext>
            </a:extLst>
          </a:blip>
          <a:srcRect/>
          <a:stretch/>
        </p:blipFill>
        <p:spPr>
          <a:xfrm>
            <a:off x="10891184" y="420929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5" name="Picture 84">
            <a:extLst>
              <a:ext uri="{FF2B5EF4-FFF2-40B4-BE49-F238E27FC236}">
                <a16:creationId xmlns:a16="http://schemas.microsoft.com/office/drawing/2014/main" id="{ADC06F8D-D8B1-5C12-F765-30AEE9548E86}"/>
              </a:ext>
            </a:extLst>
          </p:cNvPr>
          <p:cNvPicPr>
            <a:picLocks noChangeAspect="1"/>
          </p:cNvPicPr>
          <p:nvPr/>
        </p:nvPicPr>
        <p:blipFill rotWithShape="1">
          <a:blip r:embed="rId29" cstate="email">
            <a:extLst>
              <a:ext uri="{28A0092B-C50C-407E-A947-70E740481C1C}">
                <a14:useLocalDpi xmlns:a14="http://schemas.microsoft.com/office/drawing/2010/main"/>
              </a:ext>
            </a:extLst>
          </a:blip>
          <a:srcRect/>
          <a:stretch/>
        </p:blipFill>
        <p:spPr>
          <a:xfrm>
            <a:off x="9536969" y="420929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6" name="Picture 85">
            <a:extLst>
              <a:ext uri="{FF2B5EF4-FFF2-40B4-BE49-F238E27FC236}">
                <a16:creationId xmlns:a16="http://schemas.microsoft.com/office/drawing/2014/main" id="{074466E1-7738-633A-0106-45C92AEE15CE}"/>
              </a:ext>
            </a:extLst>
          </p:cNvPr>
          <p:cNvPicPr>
            <a:picLocks noChangeAspect="1"/>
          </p:cNvPicPr>
          <p:nvPr/>
        </p:nvPicPr>
        <p:blipFill rotWithShape="1">
          <a:blip r:embed="rId30" cstate="email">
            <a:extLst>
              <a:ext uri="{28A0092B-C50C-407E-A947-70E740481C1C}">
                <a14:useLocalDpi xmlns:a14="http://schemas.microsoft.com/office/drawing/2010/main"/>
              </a:ext>
            </a:extLst>
          </a:blip>
          <a:srcRect/>
          <a:stretch/>
        </p:blipFill>
        <p:spPr>
          <a:xfrm>
            <a:off x="2753571" y="91720"/>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7" name="Picture 86">
            <a:extLst>
              <a:ext uri="{FF2B5EF4-FFF2-40B4-BE49-F238E27FC236}">
                <a16:creationId xmlns:a16="http://schemas.microsoft.com/office/drawing/2014/main" id="{46A368C1-FAC2-484E-1AA1-803324BB319E}"/>
              </a:ext>
            </a:extLst>
          </p:cNvPr>
          <p:cNvPicPr>
            <a:picLocks noChangeAspect="1"/>
          </p:cNvPicPr>
          <p:nvPr/>
        </p:nvPicPr>
        <p:blipFill rotWithShape="1">
          <a:blip r:embed="rId31" cstate="email">
            <a:extLst>
              <a:ext uri="{28A0092B-C50C-407E-A947-70E740481C1C}">
                <a14:useLocalDpi xmlns:a14="http://schemas.microsoft.com/office/drawing/2010/main"/>
              </a:ext>
            </a:extLst>
          </a:blip>
          <a:srcRect/>
          <a:stretch/>
        </p:blipFill>
        <p:spPr>
          <a:xfrm>
            <a:off x="4115177" y="9197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8" name="Picture 87">
            <a:extLst>
              <a:ext uri="{FF2B5EF4-FFF2-40B4-BE49-F238E27FC236}">
                <a16:creationId xmlns:a16="http://schemas.microsoft.com/office/drawing/2014/main" id="{F90B004F-F875-4B72-B013-66A9434D5843}"/>
              </a:ext>
            </a:extLst>
          </p:cNvPr>
          <p:cNvPicPr>
            <a:picLocks noChangeAspect="1"/>
          </p:cNvPicPr>
          <p:nvPr/>
        </p:nvPicPr>
        <p:blipFill rotWithShape="1">
          <a:blip r:embed="rId32" cstate="email">
            <a:extLst>
              <a:ext uri="{28A0092B-C50C-407E-A947-70E740481C1C}">
                <a14:useLocalDpi xmlns:a14="http://schemas.microsoft.com/office/drawing/2010/main"/>
              </a:ext>
            </a:extLst>
          </a:blip>
          <a:srcRect/>
          <a:stretch/>
        </p:blipFill>
        <p:spPr>
          <a:xfrm>
            <a:off x="5474338" y="9197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9" name="Picture 88">
            <a:extLst>
              <a:ext uri="{FF2B5EF4-FFF2-40B4-BE49-F238E27FC236}">
                <a16:creationId xmlns:a16="http://schemas.microsoft.com/office/drawing/2014/main" id="{390DC366-A11D-F60E-B528-FE0B867B6A14}"/>
              </a:ext>
            </a:extLst>
          </p:cNvPr>
          <p:cNvPicPr>
            <a:picLocks noChangeAspect="1"/>
          </p:cNvPicPr>
          <p:nvPr/>
        </p:nvPicPr>
        <p:blipFill rotWithShape="1">
          <a:blip r:embed="rId33" cstate="email">
            <a:extLst>
              <a:ext uri="{28A0092B-C50C-407E-A947-70E740481C1C}">
                <a14:useLocalDpi xmlns:a14="http://schemas.microsoft.com/office/drawing/2010/main"/>
              </a:ext>
            </a:extLst>
          </a:blip>
          <a:srcRect/>
          <a:stretch/>
        </p:blipFill>
        <p:spPr>
          <a:xfrm>
            <a:off x="6833499" y="9197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0" name="Picture 89">
            <a:extLst>
              <a:ext uri="{FF2B5EF4-FFF2-40B4-BE49-F238E27FC236}">
                <a16:creationId xmlns:a16="http://schemas.microsoft.com/office/drawing/2014/main" id="{B435213E-C1A1-0951-1195-8B9A757C7321}"/>
              </a:ext>
            </a:extLst>
          </p:cNvPr>
          <p:cNvPicPr>
            <a:picLocks noChangeAspect="1"/>
          </p:cNvPicPr>
          <p:nvPr/>
        </p:nvPicPr>
        <p:blipFill rotWithShape="1">
          <a:blip r:embed="rId34" cstate="email">
            <a:extLst>
              <a:ext uri="{28A0092B-C50C-407E-A947-70E740481C1C}">
                <a14:useLocalDpi xmlns:a14="http://schemas.microsoft.com/office/drawing/2010/main"/>
              </a:ext>
            </a:extLst>
          </a:blip>
          <a:srcRect/>
          <a:stretch/>
        </p:blipFill>
        <p:spPr>
          <a:xfrm>
            <a:off x="8190216" y="91721"/>
            <a:ext cx="1228518" cy="1228518"/>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1" name="Picture 90">
            <a:extLst>
              <a:ext uri="{FF2B5EF4-FFF2-40B4-BE49-F238E27FC236}">
                <a16:creationId xmlns:a16="http://schemas.microsoft.com/office/drawing/2014/main" id="{0EB49AC7-255A-7821-B736-DC85C5C3CBEE}"/>
              </a:ext>
            </a:extLst>
          </p:cNvPr>
          <p:cNvPicPr>
            <a:picLocks noChangeAspect="1"/>
          </p:cNvPicPr>
          <p:nvPr/>
        </p:nvPicPr>
        <p:blipFill rotWithShape="1">
          <a:blip r:embed="rId35" cstate="email">
            <a:extLst>
              <a:ext uri="{28A0092B-C50C-407E-A947-70E740481C1C}">
                <a14:useLocalDpi xmlns:a14="http://schemas.microsoft.com/office/drawing/2010/main"/>
              </a:ext>
            </a:extLst>
          </a:blip>
          <a:srcRect/>
          <a:stretch/>
        </p:blipFill>
        <p:spPr>
          <a:xfrm>
            <a:off x="10910982" y="9197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2" name="Picture 91">
            <a:extLst>
              <a:ext uri="{FF2B5EF4-FFF2-40B4-BE49-F238E27FC236}">
                <a16:creationId xmlns:a16="http://schemas.microsoft.com/office/drawing/2014/main" id="{BF36A22F-A49F-E5ED-5564-6C0F651B81A6}"/>
              </a:ext>
            </a:extLst>
          </p:cNvPr>
          <p:cNvPicPr>
            <a:picLocks noChangeAspect="1"/>
          </p:cNvPicPr>
          <p:nvPr/>
        </p:nvPicPr>
        <p:blipFill rotWithShape="1">
          <a:blip r:embed="rId36" cstate="email">
            <a:extLst>
              <a:ext uri="{28A0092B-C50C-407E-A947-70E740481C1C}">
                <a14:useLocalDpi xmlns:a14="http://schemas.microsoft.com/office/drawing/2010/main"/>
              </a:ext>
            </a:extLst>
          </a:blip>
          <a:srcRect/>
          <a:stretch/>
        </p:blipFill>
        <p:spPr>
          <a:xfrm>
            <a:off x="1396855" y="9197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3" name="Picture 92">
            <a:extLst>
              <a:ext uri="{FF2B5EF4-FFF2-40B4-BE49-F238E27FC236}">
                <a16:creationId xmlns:a16="http://schemas.microsoft.com/office/drawing/2014/main" id="{492EFDF9-2E30-3D86-98BE-08317DC76E93}"/>
              </a:ext>
            </a:extLst>
          </p:cNvPr>
          <p:cNvPicPr>
            <a:picLocks noChangeAspect="1"/>
          </p:cNvPicPr>
          <p:nvPr/>
        </p:nvPicPr>
        <p:blipFill rotWithShape="1">
          <a:blip r:embed="rId37" cstate="email">
            <a:extLst>
              <a:ext uri="{28A0092B-C50C-407E-A947-70E740481C1C}">
                <a14:useLocalDpi xmlns:a14="http://schemas.microsoft.com/office/drawing/2010/main"/>
              </a:ext>
            </a:extLst>
          </a:blip>
          <a:srcRect/>
          <a:stretch/>
        </p:blipFill>
        <p:spPr>
          <a:xfrm>
            <a:off x="37694" y="9197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4" name="Picture 93">
            <a:extLst>
              <a:ext uri="{FF2B5EF4-FFF2-40B4-BE49-F238E27FC236}">
                <a16:creationId xmlns:a16="http://schemas.microsoft.com/office/drawing/2014/main" id="{F3C2286E-D39D-678B-72A6-996EAF257500}"/>
              </a:ext>
            </a:extLst>
          </p:cNvPr>
          <p:cNvPicPr>
            <a:picLocks noChangeAspect="1"/>
          </p:cNvPicPr>
          <p:nvPr/>
        </p:nvPicPr>
        <p:blipFill rotWithShape="1">
          <a:blip r:embed="rId38" cstate="email">
            <a:extLst>
              <a:ext uri="{28A0092B-C50C-407E-A947-70E740481C1C}">
                <a14:useLocalDpi xmlns:a14="http://schemas.microsoft.com/office/drawing/2010/main"/>
              </a:ext>
            </a:extLst>
          </a:blip>
          <a:srcRect/>
          <a:stretch/>
        </p:blipFill>
        <p:spPr>
          <a:xfrm>
            <a:off x="9551821" y="91977"/>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5" name="Picture 94">
            <a:extLst>
              <a:ext uri="{FF2B5EF4-FFF2-40B4-BE49-F238E27FC236}">
                <a16:creationId xmlns:a16="http://schemas.microsoft.com/office/drawing/2014/main" id="{158545E9-E415-3CCE-5F96-82D5BA993FC2}"/>
              </a:ext>
            </a:extLst>
          </p:cNvPr>
          <p:cNvPicPr>
            <a:picLocks noChangeAspect="1"/>
          </p:cNvPicPr>
          <p:nvPr/>
        </p:nvPicPr>
        <p:blipFill rotWithShape="1">
          <a:blip r:embed="rId39" cstate="email">
            <a:extLst>
              <a:ext uri="{28A0092B-C50C-407E-A947-70E740481C1C}">
                <a14:useLocalDpi xmlns:a14="http://schemas.microsoft.com/office/drawing/2010/main"/>
              </a:ext>
            </a:extLst>
          </a:blip>
          <a:srcRect/>
          <a:stretch/>
        </p:blipFill>
        <p:spPr>
          <a:xfrm>
            <a:off x="4120127" y="5581738"/>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6" name="Picture 95">
            <a:extLst>
              <a:ext uri="{FF2B5EF4-FFF2-40B4-BE49-F238E27FC236}">
                <a16:creationId xmlns:a16="http://schemas.microsoft.com/office/drawing/2014/main" id="{537A865F-0A1F-7757-EA6E-DEE7B8AA45D2}"/>
              </a:ext>
            </a:extLst>
          </p:cNvPr>
          <p:cNvPicPr>
            <a:picLocks noChangeAspect="1"/>
          </p:cNvPicPr>
          <p:nvPr/>
        </p:nvPicPr>
        <p:blipFill rotWithShape="1">
          <a:blip r:embed="rId40" cstate="email">
            <a:extLst>
              <a:ext uri="{28A0092B-C50C-407E-A947-70E740481C1C}">
                <a14:useLocalDpi xmlns:a14="http://schemas.microsoft.com/office/drawing/2010/main"/>
              </a:ext>
            </a:extLst>
          </a:blip>
          <a:srcRect/>
          <a:stretch/>
        </p:blipFill>
        <p:spPr>
          <a:xfrm>
            <a:off x="57492" y="5581738"/>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7" name="Picture 96">
            <a:extLst>
              <a:ext uri="{FF2B5EF4-FFF2-40B4-BE49-F238E27FC236}">
                <a16:creationId xmlns:a16="http://schemas.microsoft.com/office/drawing/2014/main" id="{5DE48856-1E26-0D7B-EBF7-399ABD0344EE}"/>
              </a:ext>
            </a:extLst>
          </p:cNvPr>
          <p:cNvPicPr>
            <a:picLocks noChangeAspect="1"/>
          </p:cNvPicPr>
          <p:nvPr/>
        </p:nvPicPr>
        <p:blipFill rotWithShape="1">
          <a:blip r:embed="rId41" cstate="email">
            <a:extLst>
              <a:ext uri="{28A0092B-C50C-407E-A947-70E740481C1C}">
                <a14:useLocalDpi xmlns:a14="http://schemas.microsoft.com/office/drawing/2010/main"/>
              </a:ext>
            </a:extLst>
          </a:blip>
          <a:srcRect/>
          <a:stretch/>
        </p:blipFill>
        <p:spPr>
          <a:xfrm>
            <a:off x="2765916" y="5581738"/>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8" name="Picture 97">
            <a:extLst>
              <a:ext uri="{FF2B5EF4-FFF2-40B4-BE49-F238E27FC236}">
                <a16:creationId xmlns:a16="http://schemas.microsoft.com/office/drawing/2014/main" id="{02D59921-5C50-E1E7-AACB-55B5AD02EEC3}"/>
              </a:ext>
            </a:extLst>
          </p:cNvPr>
          <p:cNvPicPr>
            <a:picLocks noChangeAspect="1"/>
          </p:cNvPicPr>
          <p:nvPr/>
        </p:nvPicPr>
        <p:blipFill rotWithShape="1">
          <a:blip r:embed="rId42" cstate="email">
            <a:extLst>
              <a:ext uri="{28A0092B-C50C-407E-A947-70E740481C1C}">
                <a14:useLocalDpi xmlns:a14="http://schemas.microsoft.com/office/drawing/2010/main"/>
              </a:ext>
            </a:extLst>
          </a:blip>
          <a:srcRect/>
          <a:stretch/>
        </p:blipFill>
        <p:spPr>
          <a:xfrm>
            <a:off x="1411704" y="5581738"/>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9" name="Picture 98">
            <a:extLst>
              <a:ext uri="{FF2B5EF4-FFF2-40B4-BE49-F238E27FC236}">
                <a16:creationId xmlns:a16="http://schemas.microsoft.com/office/drawing/2014/main" id="{EA54E21C-1EC2-E97A-7D51-F84027E36D4B}"/>
              </a:ext>
            </a:extLst>
          </p:cNvPr>
          <p:cNvPicPr>
            <a:picLocks noChangeAspect="1"/>
          </p:cNvPicPr>
          <p:nvPr/>
        </p:nvPicPr>
        <p:blipFill rotWithShape="1">
          <a:blip r:embed="rId43" cstate="email">
            <a:extLst>
              <a:ext uri="{28A0092B-C50C-407E-A947-70E740481C1C}">
                <a14:useLocalDpi xmlns:a14="http://schemas.microsoft.com/office/drawing/2010/main"/>
              </a:ext>
            </a:extLst>
          </a:blip>
          <a:srcRect/>
          <a:stretch/>
        </p:blipFill>
        <p:spPr>
          <a:xfrm>
            <a:off x="8182752" y="5581734"/>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0" name="Picture 99">
            <a:extLst>
              <a:ext uri="{FF2B5EF4-FFF2-40B4-BE49-F238E27FC236}">
                <a16:creationId xmlns:a16="http://schemas.microsoft.com/office/drawing/2014/main" id="{126B6410-CCCA-F002-6CD9-AEB437FD75B8}"/>
              </a:ext>
            </a:extLst>
          </p:cNvPr>
          <p:cNvPicPr>
            <a:picLocks noChangeAspect="1"/>
          </p:cNvPicPr>
          <p:nvPr/>
        </p:nvPicPr>
        <p:blipFill rotWithShape="1">
          <a:blip r:embed="rId44" cstate="email">
            <a:extLst>
              <a:ext uri="{28A0092B-C50C-407E-A947-70E740481C1C}">
                <a14:useLocalDpi xmlns:a14="http://schemas.microsoft.com/office/drawing/2010/main"/>
              </a:ext>
            </a:extLst>
          </a:blip>
          <a:srcRect/>
          <a:stretch/>
        </p:blipFill>
        <p:spPr>
          <a:xfrm>
            <a:off x="5474335" y="5581736"/>
            <a:ext cx="1228261" cy="1228261"/>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1" name="Picture 100">
            <a:extLst>
              <a:ext uri="{FF2B5EF4-FFF2-40B4-BE49-F238E27FC236}">
                <a16:creationId xmlns:a16="http://schemas.microsoft.com/office/drawing/2014/main" id="{4927C7E3-C674-08E3-F5CC-791C46B7D0AE}"/>
              </a:ext>
            </a:extLst>
          </p:cNvPr>
          <p:cNvPicPr>
            <a:picLocks noChangeAspect="1"/>
          </p:cNvPicPr>
          <p:nvPr/>
        </p:nvPicPr>
        <p:blipFill rotWithShape="1">
          <a:blip r:embed="rId45" cstate="email">
            <a:extLst>
              <a:ext uri="{28A0092B-C50C-407E-A947-70E740481C1C}">
                <a14:useLocalDpi xmlns:a14="http://schemas.microsoft.com/office/drawing/2010/main"/>
              </a:ext>
            </a:extLst>
          </a:blip>
          <a:srcRect/>
          <a:stretch/>
        </p:blipFill>
        <p:spPr>
          <a:xfrm>
            <a:off x="6828547" y="4209297"/>
            <a:ext cx="1220806" cy="1220806"/>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 name="Picture 101">
            <a:extLst>
              <a:ext uri="{FF2B5EF4-FFF2-40B4-BE49-F238E27FC236}">
                <a16:creationId xmlns:a16="http://schemas.microsoft.com/office/drawing/2014/main" id="{525943F3-AB95-EDA8-640D-221B2EF7EDB9}"/>
              </a:ext>
            </a:extLst>
          </p:cNvPr>
          <p:cNvPicPr>
            <a:picLocks noChangeAspect="1"/>
          </p:cNvPicPr>
          <p:nvPr/>
        </p:nvPicPr>
        <p:blipFill rotWithShape="1">
          <a:blip r:embed="rId46" cstate="email">
            <a:extLst>
              <a:ext uri="{28A0092B-C50C-407E-A947-70E740481C1C}">
                <a14:useLocalDpi xmlns:a14="http://schemas.microsoft.com/office/drawing/2010/main"/>
              </a:ext>
            </a:extLst>
          </a:blip>
          <a:srcRect/>
          <a:stretch/>
        </p:blipFill>
        <p:spPr>
          <a:xfrm>
            <a:off x="10891184" y="5581738"/>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 name="Picture 102">
            <a:extLst>
              <a:ext uri="{FF2B5EF4-FFF2-40B4-BE49-F238E27FC236}">
                <a16:creationId xmlns:a16="http://schemas.microsoft.com/office/drawing/2014/main" id="{429B958D-04B8-02A5-7565-B806AB8CA132}"/>
              </a:ext>
            </a:extLst>
          </p:cNvPr>
          <p:cNvPicPr>
            <a:picLocks noChangeAspect="1"/>
          </p:cNvPicPr>
          <p:nvPr/>
        </p:nvPicPr>
        <p:blipFill rotWithShape="1">
          <a:blip r:embed="rId47" cstate="email">
            <a:extLst>
              <a:ext uri="{28A0092B-C50C-407E-A947-70E740481C1C}">
                <a14:useLocalDpi xmlns:a14="http://schemas.microsoft.com/office/drawing/2010/main"/>
              </a:ext>
            </a:extLst>
          </a:blip>
          <a:srcRect/>
          <a:stretch/>
        </p:blipFill>
        <p:spPr>
          <a:xfrm>
            <a:off x="9536975" y="5581738"/>
            <a:ext cx="1228263" cy="12282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854676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WMTG">
      <a:dk1>
        <a:srgbClr val="222A51"/>
      </a:dk1>
      <a:lt1>
        <a:srgbClr val="FFFFFF"/>
      </a:lt1>
      <a:dk2>
        <a:srgbClr val="222A51"/>
      </a:dk2>
      <a:lt2>
        <a:srgbClr val="FFFFFF"/>
      </a:lt2>
      <a:accent1>
        <a:srgbClr val="6D3270"/>
      </a:accent1>
      <a:accent2>
        <a:srgbClr val="E6207B"/>
      </a:accent2>
      <a:accent3>
        <a:srgbClr val="EF7D20"/>
      </a:accent3>
      <a:accent4>
        <a:srgbClr val="008896"/>
      </a:accent4>
      <a:accent5>
        <a:srgbClr val="264898"/>
      </a:accent5>
      <a:accent6>
        <a:srgbClr val="F9B000"/>
      </a:accent6>
      <a:hlink>
        <a:srgbClr val="0563C1"/>
      </a:hlink>
      <a:folHlink>
        <a:srgbClr val="E6207B"/>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MTG_PPT_Template" id="{EF3A8E6B-4D3D-364D-862D-0CE4E4B369CD}" vid="{2E1982AE-1D7C-BC42-8931-245F8B1C54D7}"/>
    </a:ext>
  </a:extLst>
</a:theme>
</file>

<file path=ppt/theme/theme3.xml><?xml version="1.0" encoding="utf-8"?>
<a:theme xmlns:a="http://schemas.openxmlformats.org/drawingml/2006/main" name="WMTG master">
  <a:themeElements>
    <a:clrScheme name="WMTG">
      <a:dk1>
        <a:srgbClr val="13132B"/>
      </a:dk1>
      <a:lt1>
        <a:srgbClr val="FFFFFF"/>
      </a:lt1>
      <a:dk2>
        <a:srgbClr val="FED00F"/>
      </a:dk2>
      <a:lt2>
        <a:srgbClr val="198996"/>
      </a:lt2>
      <a:accent1>
        <a:srgbClr val="F07E1B"/>
      </a:accent1>
      <a:accent2>
        <a:srgbClr val="6D3371"/>
      </a:accent2>
      <a:accent3>
        <a:srgbClr val="4CB57C"/>
      </a:accent3>
      <a:accent4>
        <a:srgbClr val="1C4899"/>
      </a:accent4>
      <a:accent5>
        <a:srgbClr val="E61B7B"/>
      </a:accent5>
      <a:accent6>
        <a:srgbClr val="F9B000"/>
      </a:accent6>
      <a:hlink>
        <a:srgbClr val="222B53"/>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WMTG master">
  <a:themeElements>
    <a:clrScheme name="WMTG">
      <a:dk1>
        <a:srgbClr val="13132B"/>
      </a:dk1>
      <a:lt1>
        <a:srgbClr val="FFFFFF"/>
      </a:lt1>
      <a:dk2>
        <a:srgbClr val="FED00F"/>
      </a:dk2>
      <a:lt2>
        <a:srgbClr val="198996"/>
      </a:lt2>
      <a:accent1>
        <a:srgbClr val="F07E1B"/>
      </a:accent1>
      <a:accent2>
        <a:srgbClr val="6D3371"/>
      </a:accent2>
      <a:accent3>
        <a:srgbClr val="4CB57C"/>
      </a:accent3>
      <a:accent4>
        <a:srgbClr val="1C4899"/>
      </a:accent4>
      <a:accent5>
        <a:srgbClr val="E61B7B"/>
      </a:accent5>
      <a:accent6>
        <a:srgbClr val="F9B000"/>
      </a:accent6>
      <a:hlink>
        <a:srgbClr val="222B53"/>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6F3B6D04005B4BACAB8A8F3608C9A2" ma:contentTypeVersion="18" ma:contentTypeDescription="Create a new document." ma:contentTypeScope="" ma:versionID="4f9e0e50190089a3250d8e14f00ba4fc">
  <xsd:schema xmlns:xsd="http://www.w3.org/2001/XMLSchema" xmlns:xs="http://www.w3.org/2001/XMLSchema" xmlns:p="http://schemas.microsoft.com/office/2006/metadata/properties" xmlns:ns2="ca0fd8f5-5a7c-41a3-a635-bd77631f8e68" xmlns:ns3="34aefac4-d09e-442d-aa67-e5e4e9641b92" targetNamespace="http://schemas.microsoft.com/office/2006/metadata/properties" ma:root="true" ma:fieldsID="bf1bfb0f2d6a52f16a5b6a5c32f4d9b3" ns2:_="" ns3:_="">
    <xsd:import namespace="ca0fd8f5-5a7c-41a3-a635-bd77631f8e68"/>
    <xsd:import namespace="34aefac4-d09e-442d-aa67-e5e4e9641b9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0fd8f5-5a7c-41a3-a635-bd77631f8e6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f649835-635b-4fa5-8ee1-5c63cb4299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4aefac4-d09e-442d-aa67-e5e4e9641b9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e0e23b46-4dfa-4c1c-a289-143ab132e9d7}" ma:internalName="TaxCatchAll" ma:showField="CatchAllData" ma:web="34aefac4-d09e-442d-aa67-e5e4e9641b9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a0fd8f5-5a7c-41a3-a635-bd77631f8e68">
      <Terms xmlns="http://schemas.microsoft.com/office/infopath/2007/PartnerControls"/>
    </lcf76f155ced4ddcb4097134ff3c332f>
    <TaxCatchAll xmlns="34aefac4-d09e-442d-aa67-e5e4e9641b92" xsi:nil="true"/>
  </documentManagement>
</p:properties>
</file>

<file path=customXml/itemProps1.xml><?xml version="1.0" encoding="utf-8"?>
<ds:datastoreItem xmlns:ds="http://schemas.openxmlformats.org/officeDocument/2006/customXml" ds:itemID="{0BEF1099-36C3-4ED2-898C-A92C56CD808B}">
  <ds:schemaRefs>
    <ds:schemaRef ds:uri="http://schemas.microsoft.com/sharepoint/v3/contenttype/forms"/>
  </ds:schemaRefs>
</ds:datastoreItem>
</file>

<file path=customXml/itemProps2.xml><?xml version="1.0" encoding="utf-8"?>
<ds:datastoreItem xmlns:ds="http://schemas.openxmlformats.org/officeDocument/2006/customXml" ds:itemID="{24579CE9-2A30-4472-BD98-64B1D68007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0fd8f5-5a7c-41a3-a635-bd77631f8e68"/>
    <ds:schemaRef ds:uri="34aefac4-d09e-442d-aa67-e5e4e9641b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62AFE5-AC85-42A8-8F1E-9569432BDC29}">
  <ds:schemaRefs>
    <ds:schemaRef ds:uri="http://www.w3.org/XML/1998/namespace"/>
    <ds:schemaRef ds:uri="ca0fd8f5-5a7c-41a3-a635-bd77631f8e68"/>
    <ds:schemaRef ds:uri="http://schemas.microsoft.com/office/infopath/2007/PartnerControls"/>
    <ds:schemaRef ds:uri="http://schemas.microsoft.com/office/2006/documentManagement/types"/>
    <ds:schemaRef ds:uri="http://purl.org/dc/elements/1.1/"/>
    <ds:schemaRef ds:uri="http://purl.org/dc/terms/"/>
    <ds:schemaRef ds:uri="http://schemas.openxmlformats.org/package/2006/metadata/core-properties"/>
    <ds:schemaRef ds:uri="34aefac4-d09e-442d-aa67-e5e4e9641b92"/>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504</Words>
  <Application>Microsoft Office PowerPoint</Application>
  <PresentationFormat>Widescreen</PresentationFormat>
  <Paragraphs>57</Paragraphs>
  <Slides>15</Slides>
  <Notes>14</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15</vt:i4>
      </vt:variant>
    </vt:vector>
  </HeadingPairs>
  <TitlesOfParts>
    <vt:vector size="29" baseType="lpstr">
      <vt:lpstr>Aktiv Grotesk</vt:lpstr>
      <vt:lpstr>Aesthet Nova Black</vt:lpstr>
      <vt:lpstr>Calibri Light</vt:lpstr>
      <vt:lpstr>Aesthet Nova</vt:lpstr>
      <vt:lpstr>Roboto</vt:lpstr>
      <vt:lpstr>Calibri</vt:lpstr>
      <vt:lpstr>Aesthet Nova Medium</vt:lpstr>
      <vt:lpstr>Arial</vt:lpstr>
      <vt:lpstr>Aptos</vt:lpstr>
      <vt:lpstr>Montserrat SemiBold</vt:lpstr>
      <vt:lpstr>Office Theme</vt:lpstr>
      <vt:lpstr>1_Office Theme</vt:lpstr>
      <vt:lpstr>WMTG master</vt:lpstr>
      <vt:lpstr>1_WMTG master</vt:lpstr>
      <vt:lpstr>Diversifying and engaging the next generation of Psychological Professions</vt:lpstr>
      <vt:lpstr>PowerPoint Presentation</vt:lpstr>
      <vt:lpstr>Our Programmes:-</vt:lpstr>
      <vt:lpstr>The gap is growing between education and employment</vt:lpstr>
      <vt:lpstr>PowerPoint Presentation</vt:lpstr>
      <vt:lpstr>PowerPoint Presentation</vt:lpstr>
      <vt:lpstr>Results &amp; analysis </vt:lpstr>
      <vt:lpstr>PowerPoint Presentation</vt:lpstr>
      <vt:lpstr>PowerPoint Presentation</vt:lpstr>
      <vt:lpstr>Who are the young people?</vt:lpstr>
      <vt:lpstr>Who are the young people?</vt:lpstr>
      <vt:lpstr>The COM-B model of behaviour change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Lucy Coulson</dc:creator>
  <cp:lastModifiedBy>Ali Wheeler</cp:lastModifiedBy>
  <cp:revision>10</cp:revision>
  <cp:lastPrinted>2023-10-25T07:23:16Z</cp:lastPrinted>
  <dcterms:created xsi:type="dcterms:W3CDTF">2023-02-08T10:00:35Z</dcterms:created>
  <dcterms:modified xsi:type="dcterms:W3CDTF">2024-11-11T19:38:10Z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0x0101007C6F3B6D04005B4BACAB8A8F3608C9A2</vt:lpwstr>
  </property>
  <property fmtid="{D5CDD505-2E9C-101B-9397-08002B2CF9AE}" pid="3" name="MediaServiceImageTags">
    <vt:lpwstr/>
  </property>
</Properties>
</file>