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68" r:id="rId5"/>
  </p:sldMasterIdLst>
  <p:notesMasterIdLst>
    <p:notesMasterId r:id="rId37"/>
  </p:notesMasterIdLst>
  <p:sldIdLst>
    <p:sldId id="256" r:id="rId6"/>
    <p:sldId id="2147376890" r:id="rId7"/>
    <p:sldId id="2147376917" r:id="rId8"/>
    <p:sldId id="4522" r:id="rId9"/>
    <p:sldId id="4551" r:id="rId10"/>
    <p:sldId id="2147376908" r:id="rId11"/>
    <p:sldId id="2147376909" r:id="rId12"/>
    <p:sldId id="2147376907" r:id="rId13"/>
    <p:sldId id="2147376914" r:id="rId14"/>
    <p:sldId id="2147376915" r:id="rId15"/>
    <p:sldId id="4526" r:id="rId16"/>
    <p:sldId id="4502" r:id="rId17"/>
    <p:sldId id="351" r:id="rId18"/>
    <p:sldId id="4524" r:id="rId19"/>
    <p:sldId id="4525" r:id="rId20"/>
    <p:sldId id="4544" r:id="rId21"/>
    <p:sldId id="4530" r:id="rId22"/>
    <p:sldId id="2147376898" r:id="rId23"/>
    <p:sldId id="4523" r:id="rId24"/>
    <p:sldId id="4527" r:id="rId25"/>
    <p:sldId id="4528" r:id="rId26"/>
    <p:sldId id="2147376896" r:id="rId27"/>
    <p:sldId id="2147376897" r:id="rId28"/>
    <p:sldId id="2147376893" r:id="rId29"/>
    <p:sldId id="2147376919" r:id="rId30"/>
    <p:sldId id="2147376916" r:id="rId31"/>
    <p:sldId id="2147376921" r:id="rId32"/>
    <p:sldId id="2147376918" r:id="rId33"/>
    <p:sldId id="2147376920" r:id="rId34"/>
    <p:sldId id="4577" r:id="rId35"/>
    <p:sldId id="2147376922" r:id="rId3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E5F7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D830865-91C4-4C20-A8BF-53D09A647630}" v="188" dt="2024-11-13T09:53:20.704"/>
  </p1510:revLst>
</p1510:revInfo>
</file>

<file path=ppt/tableStyles.xml><?xml version="1.0" encoding="utf-8"?>
<a:tblStyleLst xmlns:a="http://schemas.openxmlformats.org/drawingml/2006/main" def="{5C22544A-7EE6-4342-B048-85BDC9FD1C3A}">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838" autoAdjust="0"/>
    <p:restoredTop sz="85172" autoAdjust="0"/>
  </p:normalViewPr>
  <p:slideViewPr>
    <p:cSldViewPr snapToGrid="0">
      <p:cViewPr varScale="1">
        <p:scale>
          <a:sx n="80" d="100"/>
          <a:sy n="80" d="100"/>
        </p:scale>
        <p:origin x="1337" y="71"/>
      </p:cViewPr>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viewProps" Target="viewProps.xml"/><Relationship Id="rId21" Type="http://schemas.openxmlformats.org/officeDocument/2006/relationships/slide" Target="slides/slide16.xml"/><Relationship Id="rId34" Type="http://schemas.openxmlformats.org/officeDocument/2006/relationships/slide" Target="slides/slide29.xml"/><Relationship Id="rId42" Type="http://schemas.microsoft.com/office/2016/11/relationships/changesInfo" Target="changesInfos/changesInfo1.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microsoft.com/office/2015/10/relationships/revisionInfo" Target="revisionInfo.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ERRING, John (NHS GREATER MANCHESTER INTEGRATED CARE BOARD)" userId="74f27286-0e6f-4ff2-93d2-7c84e537e334" providerId="ADAL" clId="{5D830865-91C4-4C20-A8BF-53D09A647630}"/>
    <pc:docChg chg="undo custSel addSld delSld modSld sldOrd">
      <pc:chgData name="HERRING, John (NHS GREATER MANCHESTER INTEGRATED CARE BOARD)" userId="74f27286-0e6f-4ff2-93d2-7c84e537e334" providerId="ADAL" clId="{5D830865-91C4-4C20-A8BF-53D09A647630}" dt="2024-11-13T09:55:51.391" v="2565" actId="47"/>
      <pc:docMkLst>
        <pc:docMk/>
      </pc:docMkLst>
      <pc:sldChg chg="modSp mod">
        <pc:chgData name="HERRING, John (NHS GREATER MANCHESTER INTEGRATED CARE BOARD)" userId="74f27286-0e6f-4ff2-93d2-7c84e537e334" providerId="ADAL" clId="{5D830865-91C4-4C20-A8BF-53D09A647630}" dt="2024-11-12T20:20:37.433" v="698" actId="20577"/>
        <pc:sldMkLst>
          <pc:docMk/>
          <pc:sldMk cId="442752982" sldId="256"/>
        </pc:sldMkLst>
        <pc:spChg chg="mod">
          <ac:chgData name="HERRING, John (NHS GREATER MANCHESTER INTEGRATED CARE BOARD)" userId="74f27286-0e6f-4ff2-93d2-7c84e537e334" providerId="ADAL" clId="{5D830865-91C4-4C20-A8BF-53D09A647630}" dt="2024-11-12T20:20:37.433" v="698" actId="20577"/>
          <ac:spMkLst>
            <pc:docMk/>
            <pc:sldMk cId="442752982" sldId="256"/>
            <ac:spMk id="2" creationId="{007BC2DE-ECD5-442F-B0F5-78190D661FB8}"/>
          </ac:spMkLst>
        </pc:spChg>
      </pc:sldChg>
      <pc:sldChg chg="ord">
        <pc:chgData name="HERRING, John (NHS GREATER MANCHESTER INTEGRATED CARE BOARD)" userId="74f27286-0e6f-4ff2-93d2-7c84e537e334" providerId="ADAL" clId="{5D830865-91C4-4C20-A8BF-53D09A647630}" dt="2024-11-12T17:29:05.883" v="384"/>
        <pc:sldMkLst>
          <pc:docMk/>
          <pc:sldMk cId="488886853" sldId="351"/>
        </pc:sldMkLst>
      </pc:sldChg>
      <pc:sldChg chg="del">
        <pc:chgData name="HERRING, John (NHS GREATER MANCHESTER INTEGRATED CARE BOARD)" userId="74f27286-0e6f-4ff2-93d2-7c84e537e334" providerId="ADAL" clId="{5D830865-91C4-4C20-A8BF-53D09A647630}" dt="2024-11-12T22:24:36.650" v="2020" actId="47"/>
        <pc:sldMkLst>
          <pc:docMk/>
          <pc:sldMk cId="2615103013" sldId="579"/>
        </pc:sldMkLst>
      </pc:sldChg>
      <pc:sldChg chg="del">
        <pc:chgData name="HERRING, John (NHS GREATER MANCHESTER INTEGRATED CARE BOARD)" userId="74f27286-0e6f-4ff2-93d2-7c84e537e334" providerId="ADAL" clId="{5D830865-91C4-4C20-A8BF-53D09A647630}" dt="2024-11-12T22:17:34.786" v="1402" actId="47"/>
        <pc:sldMkLst>
          <pc:docMk/>
          <pc:sldMk cId="3901438888" sldId="1994"/>
        </pc:sldMkLst>
      </pc:sldChg>
      <pc:sldChg chg="del">
        <pc:chgData name="HERRING, John (NHS GREATER MANCHESTER INTEGRATED CARE BOARD)" userId="74f27286-0e6f-4ff2-93d2-7c84e537e334" providerId="ADAL" clId="{5D830865-91C4-4C20-A8BF-53D09A647630}" dt="2024-11-12T17:34:55.844" v="602" actId="47"/>
        <pc:sldMkLst>
          <pc:docMk/>
          <pc:sldMk cId="521989831" sldId="4484"/>
        </pc:sldMkLst>
      </pc:sldChg>
      <pc:sldChg chg="ord">
        <pc:chgData name="HERRING, John (NHS GREATER MANCHESTER INTEGRATED CARE BOARD)" userId="74f27286-0e6f-4ff2-93d2-7c84e537e334" providerId="ADAL" clId="{5D830865-91C4-4C20-A8BF-53D09A647630}" dt="2024-11-12T17:29:05.883" v="384"/>
        <pc:sldMkLst>
          <pc:docMk/>
          <pc:sldMk cId="2895797874" sldId="4502"/>
        </pc:sldMkLst>
      </pc:sldChg>
      <pc:sldChg chg="del">
        <pc:chgData name="HERRING, John (NHS GREATER MANCHESTER INTEGRATED CARE BOARD)" userId="74f27286-0e6f-4ff2-93d2-7c84e537e334" providerId="ADAL" clId="{5D830865-91C4-4C20-A8BF-53D09A647630}" dt="2024-11-12T22:23:50.416" v="1971" actId="47"/>
        <pc:sldMkLst>
          <pc:docMk/>
          <pc:sldMk cId="2658253909" sldId="4510"/>
        </pc:sldMkLst>
      </pc:sldChg>
      <pc:sldChg chg="del">
        <pc:chgData name="HERRING, John (NHS GREATER MANCHESTER INTEGRATED CARE BOARD)" userId="74f27286-0e6f-4ff2-93d2-7c84e537e334" providerId="ADAL" clId="{5D830865-91C4-4C20-A8BF-53D09A647630}" dt="2024-11-12T17:34:59.951" v="605" actId="47"/>
        <pc:sldMkLst>
          <pc:docMk/>
          <pc:sldMk cId="466389310" sldId="4515"/>
        </pc:sldMkLst>
      </pc:sldChg>
      <pc:sldChg chg="addSp delSp modSp mod setBg">
        <pc:chgData name="HERRING, John (NHS GREATER MANCHESTER INTEGRATED CARE BOARD)" userId="74f27286-0e6f-4ff2-93d2-7c84e537e334" providerId="ADAL" clId="{5D830865-91C4-4C20-A8BF-53D09A647630}" dt="2024-11-12T12:23:21.045" v="3" actId="26606"/>
        <pc:sldMkLst>
          <pc:docMk/>
          <pc:sldMk cId="3855356010" sldId="4522"/>
        </pc:sldMkLst>
        <pc:spChg chg="del">
          <ac:chgData name="HERRING, John (NHS GREATER MANCHESTER INTEGRATED CARE BOARD)" userId="74f27286-0e6f-4ff2-93d2-7c84e537e334" providerId="ADAL" clId="{5D830865-91C4-4C20-A8BF-53D09A647630}" dt="2024-11-12T12:23:09.918" v="0" actId="478"/>
          <ac:spMkLst>
            <pc:docMk/>
            <pc:sldMk cId="3855356010" sldId="4522"/>
            <ac:spMk id="4" creationId="{6BB0A021-56A8-47A5-A826-17CF5BD40829}"/>
          </ac:spMkLst>
        </pc:spChg>
        <pc:spChg chg="ord">
          <ac:chgData name="HERRING, John (NHS GREATER MANCHESTER INTEGRATED CARE BOARD)" userId="74f27286-0e6f-4ff2-93d2-7c84e537e334" providerId="ADAL" clId="{5D830865-91C4-4C20-A8BF-53D09A647630}" dt="2024-11-12T12:23:21.045" v="3" actId="26606"/>
          <ac:spMkLst>
            <pc:docMk/>
            <pc:sldMk cId="3855356010" sldId="4522"/>
            <ac:spMk id="5" creationId="{7A8D7450-7607-48C1-9404-63AB63CC58B6}"/>
          </ac:spMkLst>
        </pc:spChg>
        <pc:spChg chg="add">
          <ac:chgData name="HERRING, John (NHS GREATER MANCHESTER INTEGRATED CARE BOARD)" userId="74f27286-0e6f-4ff2-93d2-7c84e537e334" providerId="ADAL" clId="{5D830865-91C4-4C20-A8BF-53D09A647630}" dt="2024-11-12T12:23:21.045" v="3" actId="26606"/>
          <ac:spMkLst>
            <pc:docMk/>
            <pc:sldMk cId="3855356010" sldId="4522"/>
            <ac:spMk id="1031" creationId="{42A4FC2C-047E-45A5-965D-8E1E3BF09BC6}"/>
          </ac:spMkLst>
        </pc:spChg>
        <pc:graphicFrameChg chg="del">
          <ac:chgData name="HERRING, John (NHS GREATER MANCHESTER INTEGRATED CARE BOARD)" userId="74f27286-0e6f-4ff2-93d2-7c84e537e334" providerId="ADAL" clId="{5D830865-91C4-4C20-A8BF-53D09A647630}" dt="2024-11-12T12:23:14.329" v="1" actId="478"/>
          <ac:graphicFrameMkLst>
            <pc:docMk/>
            <pc:sldMk cId="3855356010" sldId="4522"/>
            <ac:graphicFrameMk id="3" creationId="{F779BBD0-775C-4D37-7325-D66FCB739F99}"/>
          </ac:graphicFrameMkLst>
        </pc:graphicFrameChg>
        <pc:picChg chg="add mod">
          <ac:chgData name="HERRING, John (NHS GREATER MANCHESTER INTEGRATED CARE BOARD)" userId="74f27286-0e6f-4ff2-93d2-7c84e537e334" providerId="ADAL" clId="{5D830865-91C4-4C20-A8BF-53D09A647630}" dt="2024-11-12T12:23:21.045" v="3" actId="26606"/>
          <ac:picMkLst>
            <pc:docMk/>
            <pc:sldMk cId="3855356010" sldId="4522"/>
            <ac:picMk id="1026" creationId="{ADADC1CF-B536-E336-73C9-9D587F329085}"/>
          </ac:picMkLst>
        </pc:picChg>
      </pc:sldChg>
      <pc:sldChg chg="ord">
        <pc:chgData name="HERRING, John (NHS GREATER MANCHESTER INTEGRATED CARE BOARD)" userId="74f27286-0e6f-4ff2-93d2-7c84e537e334" providerId="ADAL" clId="{5D830865-91C4-4C20-A8BF-53D09A647630}" dt="2024-11-12T17:32:22.412" v="386"/>
        <pc:sldMkLst>
          <pc:docMk/>
          <pc:sldMk cId="2350053280" sldId="4523"/>
        </pc:sldMkLst>
      </pc:sldChg>
      <pc:sldChg chg="ord">
        <pc:chgData name="HERRING, John (NHS GREATER MANCHESTER INTEGRATED CARE BOARD)" userId="74f27286-0e6f-4ff2-93d2-7c84e537e334" providerId="ADAL" clId="{5D830865-91C4-4C20-A8BF-53D09A647630}" dt="2024-11-12T17:29:05.883" v="384"/>
        <pc:sldMkLst>
          <pc:docMk/>
          <pc:sldMk cId="3043088479" sldId="4524"/>
        </pc:sldMkLst>
      </pc:sldChg>
      <pc:sldChg chg="ord">
        <pc:chgData name="HERRING, John (NHS GREATER MANCHESTER INTEGRATED CARE BOARD)" userId="74f27286-0e6f-4ff2-93d2-7c84e537e334" providerId="ADAL" clId="{5D830865-91C4-4C20-A8BF-53D09A647630}" dt="2024-11-12T17:29:05.883" v="384"/>
        <pc:sldMkLst>
          <pc:docMk/>
          <pc:sldMk cId="73386534" sldId="4525"/>
        </pc:sldMkLst>
      </pc:sldChg>
      <pc:sldChg chg="ord">
        <pc:chgData name="HERRING, John (NHS GREATER MANCHESTER INTEGRATED CARE BOARD)" userId="74f27286-0e6f-4ff2-93d2-7c84e537e334" providerId="ADAL" clId="{5D830865-91C4-4C20-A8BF-53D09A647630}" dt="2024-11-12T17:29:05.883" v="384"/>
        <pc:sldMkLst>
          <pc:docMk/>
          <pc:sldMk cId="3343755703" sldId="4526"/>
        </pc:sldMkLst>
      </pc:sldChg>
      <pc:sldChg chg="ord">
        <pc:chgData name="HERRING, John (NHS GREATER MANCHESTER INTEGRATED CARE BOARD)" userId="74f27286-0e6f-4ff2-93d2-7c84e537e334" providerId="ADAL" clId="{5D830865-91C4-4C20-A8BF-53D09A647630}" dt="2024-11-12T17:32:22.412" v="386"/>
        <pc:sldMkLst>
          <pc:docMk/>
          <pc:sldMk cId="2620829806" sldId="4527"/>
        </pc:sldMkLst>
      </pc:sldChg>
      <pc:sldChg chg="ord">
        <pc:chgData name="HERRING, John (NHS GREATER MANCHESTER INTEGRATED CARE BOARD)" userId="74f27286-0e6f-4ff2-93d2-7c84e537e334" providerId="ADAL" clId="{5D830865-91C4-4C20-A8BF-53D09A647630}" dt="2024-11-12T17:32:22.412" v="386"/>
        <pc:sldMkLst>
          <pc:docMk/>
          <pc:sldMk cId="3376936663" sldId="4528"/>
        </pc:sldMkLst>
      </pc:sldChg>
      <pc:sldChg chg="ord">
        <pc:chgData name="HERRING, John (NHS GREATER MANCHESTER INTEGRATED CARE BOARD)" userId="74f27286-0e6f-4ff2-93d2-7c84e537e334" providerId="ADAL" clId="{5D830865-91C4-4C20-A8BF-53D09A647630}" dt="2024-11-12T17:32:22.412" v="386"/>
        <pc:sldMkLst>
          <pc:docMk/>
          <pc:sldMk cId="881930068" sldId="4530"/>
        </pc:sldMkLst>
      </pc:sldChg>
      <pc:sldChg chg="del">
        <pc:chgData name="HERRING, John (NHS GREATER MANCHESTER INTEGRATED CARE BOARD)" userId="74f27286-0e6f-4ff2-93d2-7c84e537e334" providerId="ADAL" clId="{5D830865-91C4-4C20-A8BF-53D09A647630}" dt="2024-11-12T17:34:45.292" v="591" actId="47"/>
        <pc:sldMkLst>
          <pc:docMk/>
          <pc:sldMk cId="3655734771" sldId="4531"/>
        </pc:sldMkLst>
      </pc:sldChg>
      <pc:sldChg chg="del">
        <pc:chgData name="HERRING, John (NHS GREATER MANCHESTER INTEGRATED CARE BOARD)" userId="74f27286-0e6f-4ff2-93d2-7c84e537e334" providerId="ADAL" clId="{5D830865-91C4-4C20-A8BF-53D09A647630}" dt="2024-11-12T17:34:51.295" v="597" actId="47"/>
        <pc:sldMkLst>
          <pc:docMk/>
          <pc:sldMk cId="2955795738" sldId="4534"/>
        </pc:sldMkLst>
      </pc:sldChg>
      <pc:sldChg chg="del">
        <pc:chgData name="HERRING, John (NHS GREATER MANCHESTER INTEGRATED CARE BOARD)" userId="74f27286-0e6f-4ff2-93d2-7c84e537e334" providerId="ADAL" clId="{5D830865-91C4-4C20-A8BF-53D09A647630}" dt="2024-11-12T17:34:54.149" v="600" actId="47"/>
        <pc:sldMkLst>
          <pc:docMk/>
          <pc:sldMk cId="2577998837" sldId="4535"/>
        </pc:sldMkLst>
      </pc:sldChg>
      <pc:sldChg chg="del">
        <pc:chgData name="HERRING, John (NHS GREATER MANCHESTER INTEGRATED CARE BOARD)" userId="74f27286-0e6f-4ff2-93d2-7c84e537e334" providerId="ADAL" clId="{5D830865-91C4-4C20-A8BF-53D09A647630}" dt="2024-11-12T17:34:44.783" v="590" actId="47"/>
        <pc:sldMkLst>
          <pc:docMk/>
          <pc:sldMk cId="352643968" sldId="4536"/>
        </pc:sldMkLst>
      </pc:sldChg>
      <pc:sldChg chg="del">
        <pc:chgData name="HERRING, John (NHS GREATER MANCHESTER INTEGRATED CARE BOARD)" userId="74f27286-0e6f-4ff2-93d2-7c84e537e334" providerId="ADAL" clId="{5D830865-91C4-4C20-A8BF-53D09A647630}" dt="2024-11-12T17:34:04.933" v="584" actId="47"/>
        <pc:sldMkLst>
          <pc:docMk/>
          <pc:sldMk cId="3430688763" sldId="4538"/>
        </pc:sldMkLst>
      </pc:sldChg>
      <pc:sldChg chg="del">
        <pc:chgData name="HERRING, John (NHS GREATER MANCHESTER INTEGRATED CARE BOARD)" userId="74f27286-0e6f-4ff2-93d2-7c84e537e334" providerId="ADAL" clId="{5D830865-91C4-4C20-A8BF-53D09A647630}" dt="2024-11-12T22:17:39.204" v="1405" actId="47"/>
        <pc:sldMkLst>
          <pc:docMk/>
          <pc:sldMk cId="2149223934" sldId="4539"/>
        </pc:sldMkLst>
      </pc:sldChg>
      <pc:sldChg chg="del">
        <pc:chgData name="HERRING, John (NHS GREATER MANCHESTER INTEGRATED CARE BOARD)" userId="74f27286-0e6f-4ff2-93d2-7c84e537e334" providerId="ADAL" clId="{5D830865-91C4-4C20-A8BF-53D09A647630}" dt="2024-11-12T17:34:48.963" v="595" actId="47"/>
        <pc:sldMkLst>
          <pc:docMk/>
          <pc:sldMk cId="4221380436" sldId="4540"/>
        </pc:sldMkLst>
      </pc:sldChg>
      <pc:sldChg chg="addSp delSp modSp del mod">
        <pc:chgData name="HERRING, John (NHS GREATER MANCHESTER INTEGRATED CARE BOARD)" userId="74f27286-0e6f-4ff2-93d2-7c84e537e334" providerId="ADAL" clId="{5D830865-91C4-4C20-A8BF-53D09A647630}" dt="2024-11-12T22:17:38.005" v="1404" actId="47"/>
        <pc:sldMkLst>
          <pc:docMk/>
          <pc:sldMk cId="4209055897" sldId="4541"/>
        </pc:sldMkLst>
        <pc:picChg chg="del">
          <ac:chgData name="HERRING, John (NHS GREATER MANCHESTER INTEGRATED CARE BOARD)" userId="74f27286-0e6f-4ff2-93d2-7c84e537e334" providerId="ADAL" clId="{5D830865-91C4-4C20-A8BF-53D09A647630}" dt="2024-11-12T22:10:35.696" v="1391" actId="478"/>
          <ac:picMkLst>
            <pc:docMk/>
            <pc:sldMk cId="4209055897" sldId="4541"/>
            <ac:picMk id="3" creationId="{F65D0792-983D-ABEE-C8FB-61D2B367BFF3}"/>
          </ac:picMkLst>
        </pc:picChg>
        <pc:picChg chg="add del mod">
          <ac:chgData name="HERRING, John (NHS GREATER MANCHESTER INTEGRATED CARE BOARD)" userId="74f27286-0e6f-4ff2-93d2-7c84e537e334" providerId="ADAL" clId="{5D830865-91C4-4C20-A8BF-53D09A647630}" dt="2024-11-12T22:11:14.318" v="1395" actId="478"/>
          <ac:picMkLst>
            <pc:docMk/>
            <pc:sldMk cId="4209055897" sldId="4541"/>
            <ac:picMk id="11266" creationId="{11A7FEB9-9A3D-3E2F-7F77-5AA1A0CB467F}"/>
          </ac:picMkLst>
        </pc:picChg>
        <pc:picChg chg="add del">
          <ac:chgData name="HERRING, John (NHS GREATER MANCHESTER INTEGRATED CARE BOARD)" userId="74f27286-0e6f-4ff2-93d2-7c84e537e334" providerId="ADAL" clId="{5D830865-91C4-4C20-A8BF-53D09A647630}" dt="2024-11-12T22:11:39.297" v="1397" actId="478"/>
          <ac:picMkLst>
            <pc:docMk/>
            <pc:sldMk cId="4209055897" sldId="4541"/>
            <ac:picMk id="11268" creationId="{D5C967D0-8BBA-24D0-30B9-BA64FDD38A69}"/>
          </ac:picMkLst>
        </pc:picChg>
      </pc:sldChg>
      <pc:sldChg chg="del">
        <pc:chgData name="HERRING, John (NHS GREATER MANCHESTER INTEGRATED CARE BOARD)" userId="74f27286-0e6f-4ff2-93d2-7c84e537e334" providerId="ADAL" clId="{5D830865-91C4-4C20-A8BF-53D09A647630}" dt="2024-11-12T22:17:33.082" v="1401" actId="47"/>
        <pc:sldMkLst>
          <pc:docMk/>
          <pc:sldMk cId="136752128" sldId="4542"/>
        </pc:sldMkLst>
      </pc:sldChg>
      <pc:sldChg chg="del">
        <pc:chgData name="HERRING, John (NHS GREATER MANCHESTER INTEGRATED CARE BOARD)" userId="74f27286-0e6f-4ff2-93d2-7c84e537e334" providerId="ADAL" clId="{5D830865-91C4-4C20-A8BF-53D09A647630}" dt="2024-11-12T22:17:36.697" v="1403" actId="47"/>
        <pc:sldMkLst>
          <pc:docMk/>
          <pc:sldMk cId="2469109251" sldId="4543"/>
        </pc:sldMkLst>
      </pc:sldChg>
      <pc:sldChg chg="ord">
        <pc:chgData name="HERRING, John (NHS GREATER MANCHESTER INTEGRATED CARE BOARD)" userId="74f27286-0e6f-4ff2-93d2-7c84e537e334" providerId="ADAL" clId="{5D830865-91C4-4C20-A8BF-53D09A647630}" dt="2024-11-12T17:34:36.157" v="589"/>
        <pc:sldMkLst>
          <pc:docMk/>
          <pc:sldMk cId="3053746234" sldId="4544"/>
        </pc:sldMkLst>
      </pc:sldChg>
      <pc:sldChg chg="del">
        <pc:chgData name="HERRING, John (NHS GREATER MANCHESTER INTEGRATED CARE BOARD)" userId="74f27286-0e6f-4ff2-93d2-7c84e537e334" providerId="ADAL" clId="{5D830865-91C4-4C20-A8BF-53D09A647630}" dt="2024-11-12T17:34:53.424" v="599" actId="47"/>
        <pc:sldMkLst>
          <pc:docMk/>
          <pc:sldMk cId="3858038094" sldId="4545"/>
        </pc:sldMkLst>
      </pc:sldChg>
      <pc:sldChg chg="del">
        <pc:chgData name="HERRING, John (NHS GREATER MANCHESTER INTEGRATED CARE BOARD)" userId="74f27286-0e6f-4ff2-93d2-7c84e537e334" providerId="ADAL" clId="{5D830865-91C4-4C20-A8BF-53D09A647630}" dt="2024-11-12T17:34:55.321" v="601" actId="47"/>
        <pc:sldMkLst>
          <pc:docMk/>
          <pc:sldMk cId="204437577" sldId="4546"/>
        </pc:sldMkLst>
      </pc:sldChg>
      <pc:sldChg chg="del">
        <pc:chgData name="HERRING, John (NHS GREATER MANCHESTER INTEGRATED CARE BOARD)" userId="74f27286-0e6f-4ff2-93d2-7c84e537e334" providerId="ADAL" clId="{5D830865-91C4-4C20-A8BF-53D09A647630}" dt="2024-11-12T17:34:03.277" v="582" actId="47"/>
        <pc:sldMkLst>
          <pc:docMk/>
          <pc:sldMk cId="3324381666" sldId="4547"/>
        </pc:sldMkLst>
      </pc:sldChg>
      <pc:sldChg chg="del">
        <pc:chgData name="HERRING, John (NHS GREATER MANCHESTER INTEGRATED CARE BOARD)" userId="74f27286-0e6f-4ff2-93d2-7c84e537e334" providerId="ADAL" clId="{5D830865-91C4-4C20-A8BF-53D09A647630}" dt="2024-11-12T22:24:41.809" v="2023" actId="47"/>
        <pc:sldMkLst>
          <pc:docMk/>
          <pc:sldMk cId="2635218052" sldId="4549"/>
        </pc:sldMkLst>
      </pc:sldChg>
      <pc:sldChg chg="addSp delSp modSp mod ord setBg delAnim">
        <pc:chgData name="HERRING, John (NHS GREATER MANCHESTER INTEGRATED CARE BOARD)" userId="74f27286-0e6f-4ff2-93d2-7c84e537e334" providerId="ADAL" clId="{5D830865-91C4-4C20-A8BF-53D09A647630}" dt="2024-11-13T09:08:55.443" v="2291" actId="20577"/>
        <pc:sldMkLst>
          <pc:docMk/>
          <pc:sldMk cId="371372043" sldId="4551"/>
        </pc:sldMkLst>
        <pc:spChg chg="add mod">
          <ac:chgData name="HERRING, John (NHS GREATER MANCHESTER INTEGRATED CARE BOARD)" userId="74f27286-0e6f-4ff2-93d2-7c84e537e334" providerId="ADAL" clId="{5D830865-91C4-4C20-A8BF-53D09A647630}" dt="2024-11-13T09:08:55.443" v="2291" actId="20577"/>
          <ac:spMkLst>
            <pc:docMk/>
            <pc:sldMk cId="371372043" sldId="4551"/>
            <ac:spMk id="2" creationId="{CBB66862-C581-E8AE-0EB7-5480F6384C80}"/>
          </ac:spMkLst>
        </pc:spChg>
        <pc:spChg chg="mod ord">
          <ac:chgData name="HERRING, John (NHS GREATER MANCHESTER INTEGRATED CARE BOARD)" userId="74f27286-0e6f-4ff2-93d2-7c84e537e334" providerId="ADAL" clId="{5D830865-91C4-4C20-A8BF-53D09A647630}" dt="2024-11-12T20:21:08.325" v="702" actId="20577"/>
          <ac:spMkLst>
            <pc:docMk/>
            <pc:sldMk cId="371372043" sldId="4551"/>
            <ac:spMk id="4" creationId="{6BB0A021-56A8-47A5-A826-17CF5BD40829}"/>
          </ac:spMkLst>
        </pc:spChg>
        <pc:spChg chg="del">
          <ac:chgData name="HERRING, John (NHS GREATER MANCHESTER INTEGRATED CARE BOARD)" userId="74f27286-0e6f-4ff2-93d2-7c84e537e334" providerId="ADAL" clId="{5D830865-91C4-4C20-A8BF-53D09A647630}" dt="2024-11-12T17:08:16.134" v="304" actId="478"/>
          <ac:spMkLst>
            <pc:docMk/>
            <pc:sldMk cId="371372043" sldId="4551"/>
            <ac:spMk id="5" creationId="{70F96EC4-94E6-DF50-2DA7-B36E0A0AABA4}"/>
          </ac:spMkLst>
        </pc:spChg>
        <pc:spChg chg="del">
          <ac:chgData name="HERRING, John (NHS GREATER MANCHESTER INTEGRATED CARE BOARD)" userId="74f27286-0e6f-4ff2-93d2-7c84e537e334" providerId="ADAL" clId="{5D830865-91C4-4C20-A8BF-53D09A647630}" dt="2024-11-12T17:08:16.134" v="304" actId="478"/>
          <ac:spMkLst>
            <pc:docMk/>
            <pc:sldMk cId="371372043" sldId="4551"/>
            <ac:spMk id="6" creationId="{EFB4889C-7586-D949-A02C-914D1EBBA70D}"/>
          </ac:spMkLst>
        </pc:spChg>
        <pc:spChg chg="del">
          <ac:chgData name="HERRING, John (NHS GREATER MANCHESTER INTEGRATED CARE BOARD)" userId="74f27286-0e6f-4ff2-93d2-7c84e537e334" providerId="ADAL" clId="{5D830865-91C4-4C20-A8BF-53D09A647630}" dt="2024-11-12T17:08:16.134" v="304" actId="478"/>
          <ac:spMkLst>
            <pc:docMk/>
            <pc:sldMk cId="371372043" sldId="4551"/>
            <ac:spMk id="7" creationId="{23DD6988-C8FF-9809-D18F-D5B98BAB8848}"/>
          </ac:spMkLst>
        </pc:spChg>
        <pc:spChg chg="del">
          <ac:chgData name="HERRING, John (NHS GREATER MANCHESTER INTEGRATED CARE BOARD)" userId="74f27286-0e6f-4ff2-93d2-7c84e537e334" providerId="ADAL" clId="{5D830865-91C4-4C20-A8BF-53D09A647630}" dt="2024-11-12T17:08:16.134" v="304" actId="478"/>
          <ac:spMkLst>
            <pc:docMk/>
            <pc:sldMk cId="371372043" sldId="4551"/>
            <ac:spMk id="8" creationId="{1B615226-1BE2-6712-25F7-188370B61056}"/>
          </ac:spMkLst>
        </pc:spChg>
        <pc:spChg chg="del">
          <ac:chgData name="HERRING, John (NHS GREATER MANCHESTER INTEGRATED CARE BOARD)" userId="74f27286-0e6f-4ff2-93d2-7c84e537e334" providerId="ADAL" clId="{5D830865-91C4-4C20-A8BF-53D09A647630}" dt="2024-11-12T17:08:16.134" v="304" actId="478"/>
          <ac:spMkLst>
            <pc:docMk/>
            <pc:sldMk cId="371372043" sldId="4551"/>
            <ac:spMk id="9" creationId="{1AA689C4-0D59-E8C1-9A9F-E5CECE2F47B0}"/>
          </ac:spMkLst>
        </pc:spChg>
        <pc:spChg chg="del">
          <ac:chgData name="HERRING, John (NHS GREATER MANCHESTER INTEGRATED CARE BOARD)" userId="74f27286-0e6f-4ff2-93d2-7c84e537e334" providerId="ADAL" clId="{5D830865-91C4-4C20-A8BF-53D09A647630}" dt="2024-11-12T17:08:16.134" v="304" actId="478"/>
          <ac:spMkLst>
            <pc:docMk/>
            <pc:sldMk cId="371372043" sldId="4551"/>
            <ac:spMk id="10" creationId="{099514AC-63EE-FD3D-0BAC-779B5964C9C9}"/>
          </ac:spMkLst>
        </pc:spChg>
        <pc:spChg chg="del">
          <ac:chgData name="HERRING, John (NHS GREATER MANCHESTER INTEGRATED CARE BOARD)" userId="74f27286-0e6f-4ff2-93d2-7c84e537e334" providerId="ADAL" clId="{5D830865-91C4-4C20-A8BF-53D09A647630}" dt="2024-11-12T17:08:16.134" v="304" actId="478"/>
          <ac:spMkLst>
            <pc:docMk/>
            <pc:sldMk cId="371372043" sldId="4551"/>
            <ac:spMk id="11" creationId="{40B8CE59-0BB8-D40A-0813-A2E4614CD2A4}"/>
          </ac:spMkLst>
        </pc:spChg>
        <pc:spChg chg="del">
          <ac:chgData name="HERRING, John (NHS GREATER MANCHESTER INTEGRATED CARE BOARD)" userId="74f27286-0e6f-4ff2-93d2-7c84e537e334" providerId="ADAL" clId="{5D830865-91C4-4C20-A8BF-53D09A647630}" dt="2024-11-12T17:08:16.134" v="304" actId="478"/>
          <ac:spMkLst>
            <pc:docMk/>
            <pc:sldMk cId="371372043" sldId="4551"/>
            <ac:spMk id="12" creationId="{FC76B2D6-543C-DC02-BAC4-07F0C41D4243}"/>
          </ac:spMkLst>
        </pc:spChg>
        <pc:spChg chg="del">
          <ac:chgData name="HERRING, John (NHS GREATER MANCHESTER INTEGRATED CARE BOARD)" userId="74f27286-0e6f-4ff2-93d2-7c84e537e334" providerId="ADAL" clId="{5D830865-91C4-4C20-A8BF-53D09A647630}" dt="2024-11-12T17:08:16.134" v="304" actId="478"/>
          <ac:spMkLst>
            <pc:docMk/>
            <pc:sldMk cId="371372043" sldId="4551"/>
            <ac:spMk id="13" creationId="{C6EB8F7C-9CA1-AA76-2F6D-3657685E577D}"/>
          </ac:spMkLst>
        </pc:spChg>
        <pc:spChg chg="del">
          <ac:chgData name="HERRING, John (NHS GREATER MANCHESTER INTEGRATED CARE BOARD)" userId="74f27286-0e6f-4ff2-93d2-7c84e537e334" providerId="ADAL" clId="{5D830865-91C4-4C20-A8BF-53D09A647630}" dt="2024-11-12T17:08:16.134" v="304" actId="478"/>
          <ac:spMkLst>
            <pc:docMk/>
            <pc:sldMk cId="371372043" sldId="4551"/>
            <ac:spMk id="14" creationId="{84539DAE-D42F-05FA-1200-95146099EFB2}"/>
          </ac:spMkLst>
        </pc:spChg>
        <pc:spChg chg="add">
          <ac:chgData name="HERRING, John (NHS GREATER MANCHESTER INTEGRATED CARE BOARD)" userId="74f27286-0e6f-4ff2-93d2-7c84e537e334" providerId="ADAL" clId="{5D830865-91C4-4C20-A8BF-53D09A647630}" dt="2024-11-12T17:08:42.730" v="323" actId="26606"/>
          <ac:spMkLst>
            <pc:docMk/>
            <pc:sldMk cId="371372043" sldId="4551"/>
            <ac:spMk id="4103" creationId="{04812C46-200A-4DEB-A05E-3ED6C68C2387}"/>
          </ac:spMkLst>
        </pc:spChg>
        <pc:spChg chg="add">
          <ac:chgData name="HERRING, John (NHS GREATER MANCHESTER INTEGRATED CARE BOARD)" userId="74f27286-0e6f-4ff2-93d2-7c84e537e334" providerId="ADAL" clId="{5D830865-91C4-4C20-A8BF-53D09A647630}" dt="2024-11-12T17:08:42.730" v="323" actId="26606"/>
          <ac:spMkLst>
            <pc:docMk/>
            <pc:sldMk cId="371372043" sldId="4551"/>
            <ac:spMk id="4105" creationId="{D1EA859B-E555-4109-94F3-6700E046E008}"/>
          </ac:spMkLst>
        </pc:spChg>
        <pc:picChg chg="add mod">
          <ac:chgData name="HERRING, John (NHS GREATER MANCHESTER INTEGRATED CARE BOARD)" userId="74f27286-0e6f-4ff2-93d2-7c84e537e334" providerId="ADAL" clId="{5D830865-91C4-4C20-A8BF-53D09A647630}" dt="2024-11-12T17:08:42.730" v="323" actId="26606"/>
          <ac:picMkLst>
            <pc:docMk/>
            <pc:sldMk cId="371372043" sldId="4551"/>
            <ac:picMk id="4098" creationId="{86C86064-C982-77F7-BB6C-9F8C1217F37A}"/>
          </ac:picMkLst>
        </pc:picChg>
      </pc:sldChg>
      <pc:sldChg chg="del">
        <pc:chgData name="HERRING, John (NHS GREATER MANCHESTER INTEGRATED CARE BOARD)" userId="74f27286-0e6f-4ff2-93d2-7c84e537e334" providerId="ADAL" clId="{5D830865-91C4-4C20-A8BF-53D09A647630}" dt="2024-11-12T22:24:43.074" v="2024" actId="47"/>
        <pc:sldMkLst>
          <pc:docMk/>
          <pc:sldMk cId="2810960853" sldId="4552"/>
        </pc:sldMkLst>
      </pc:sldChg>
      <pc:sldChg chg="del">
        <pc:chgData name="HERRING, John (NHS GREATER MANCHESTER INTEGRATED CARE BOARD)" userId="74f27286-0e6f-4ff2-93d2-7c84e537e334" providerId="ADAL" clId="{5D830865-91C4-4C20-A8BF-53D09A647630}" dt="2024-11-12T22:17:32.514" v="1400" actId="47"/>
        <pc:sldMkLst>
          <pc:docMk/>
          <pc:sldMk cId="4044332082" sldId="4554"/>
        </pc:sldMkLst>
      </pc:sldChg>
      <pc:sldChg chg="del">
        <pc:chgData name="HERRING, John (NHS GREATER MANCHESTER INTEGRATED CARE BOARD)" userId="74f27286-0e6f-4ff2-93d2-7c84e537e334" providerId="ADAL" clId="{5D830865-91C4-4C20-A8BF-53D09A647630}" dt="2024-11-12T17:34:57.787" v="603" actId="47"/>
        <pc:sldMkLst>
          <pc:docMk/>
          <pc:sldMk cId="4180187661" sldId="4556"/>
        </pc:sldMkLst>
      </pc:sldChg>
      <pc:sldChg chg="del">
        <pc:chgData name="HERRING, John (NHS GREATER MANCHESTER INTEGRATED CARE BOARD)" userId="74f27286-0e6f-4ff2-93d2-7c84e537e334" providerId="ADAL" clId="{5D830865-91C4-4C20-A8BF-53D09A647630}" dt="2024-11-12T17:34:58.894" v="604" actId="47"/>
        <pc:sldMkLst>
          <pc:docMk/>
          <pc:sldMk cId="813180853" sldId="4557"/>
        </pc:sldMkLst>
      </pc:sldChg>
      <pc:sldChg chg="del">
        <pc:chgData name="HERRING, John (NHS GREATER MANCHESTER INTEGRATED CARE BOARD)" userId="74f27286-0e6f-4ff2-93d2-7c84e537e334" providerId="ADAL" clId="{5D830865-91C4-4C20-A8BF-53D09A647630}" dt="2024-11-12T17:35:00.572" v="606" actId="47"/>
        <pc:sldMkLst>
          <pc:docMk/>
          <pc:sldMk cId="3237365446" sldId="4558"/>
        </pc:sldMkLst>
      </pc:sldChg>
      <pc:sldChg chg="del">
        <pc:chgData name="HERRING, John (NHS GREATER MANCHESTER INTEGRATED CARE BOARD)" userId="74f27286-0e6f-4ff2-93d2-7c84e537e334" providerId="ADAL" clId="{5D830865-91C4-4C20-A8BF-53D09A647630}" dt="2024-11-12T17:35:01.203" v="607" actId="47"/>
        <pc:sldMkLst>
          <pc:docMk/>
          <pc:sldMk cId="910642448" sldId="4559"/>
        </pc:sldMkLst>
      </pc:sldChg>
      <pc:sldChg chg="del">
        <pc:chgData name="HERRING, John (NHS GREATER MANCHESTER INTEGRATED CARE BOARD)" userId="74f27286-0e6f-4ff2-93d2-7c84e537e334" providerId="ADAL" clId="{5D830865-91C4-4C20-A8BF-53D09A647630}" dt="2024-11-12T17:35:01.818" v="608" actId="47"/>
        <pc:sldMkLst>
          <pc:docMk/>
          <pc:sldMk cId="2110089228" sldId="4560"/>
        </pc:sldMkLst>
      </pc:sldChg>
      <pc:sldChg chg="del">
        <pc:chgData name="HERRING, John (NHS GREATER MANCHESTER INTEGRATED CARE BOARD)" userId="74f27286-0e6f-4ff2-93d2-7c84e537e334" providerId="ADAL" clId="{5D830865-91C4-4C20-A8BF-53D09A647630}" dt="2024-11-12T17:35:02.432" v="609" actId="47"/>
        <pc:sldMkLst>
          <pc:docMk/>
          <pc:sldMk cId="313274456" sldId="4561"/>
        </pc:sldMkLst>
      </pc:sldChg>
      <pc:sldChg chg="del">
        <pc:chgData name="HERRING, John (NHS GREATER MANCHESTER INTEGRATED CARE BOARD)" userId="74f27286-0e6f-4ff2-93d2-7c84e537e334" providerId="ADAL" clId="{5D830865-91C4-4C20-A8BF-53D09A647630}" dt="2024-11-12T17:35:04.541" v="611" actId="47"/>
        <pc:sldMkLst>
          <pc:docMk/>
          <pc:sldMk cId="3239208617" sldId="4562"/>
        </pc:sldMkLst>
      </pc:sldChg>
      <pc:sldChg chg="del">
        <pc:chgData name="HERRING, John (NHS GREATER MANCHESTER INTEGRATED CARE BOARD)" userId="74f27286-0e6f-4ff2-93d2-7c84e537e334" providerId="ADAL" clId="{5D830865-91C4-4C20-A8BF-53D09A647630}" dt="2024-11-12T22:24:38.815" v="2022" actId="47"/>
        <pc:sldMkLst>
          <pc:docMk/>
          <pc:sldMk cId="3188073058" sldId="4564"/>
        </pc:sldMkLst>
      </pc:sldChg>
      <pc:sldChg chg="addSp modSp del mod ord">
        <pc:chgData name="HERRING, John (NHS GREATER MANCHESTER INTEGRATED CARE BOARD)" userId="74f27286-0e6f-4ff2-93d2-7c84e537e334" providerId="ADAL" clId="{5D830865-91C4-4C20-A8BF-53D09A647630}" dt="2024-11-13T09:53:39.182" v="2559" actId="47"/>
        <pc:sldMkLst>
          <pc:docMk/>
          <pc:sldMk cId="2442448917" sldId="4565"/>
        </pc:sldMkLst>
        <pc:spChg chg="add mod">
          <ac:chgData name="HERRING, John (NHS GREATER MANCHESTER INTEGRATED CARE BOARD)" userId="74f27286-0e6f-4ff2-93d2-7c84e537e334" providerId="ADAL" clId="{5D830865-91C4-4C20-A8BF-53D09A647630}" dt="2024-11-13T09:11:49.536" v="2318" actId="1076"/>
          <ac:spMkLst>
            <pc:docMk/>
            <pc:sldMk cId="2442448917" sldId="4565"/>
            <ac:spMk id="2" creationId="{04F0F6AE-3F4B-B2A8-6F48-C84B9156759C}"/>
          </ac:spMkLst>
        </pc:spChg>
        <pc:picChg chg="mod">
          <ac:chgData name="HERRING, John (NHS GREATER MANCHESTER INTEGRATED CARE BOARD)" userId="74f27286-0e6f-4ff2-93d2-7c84e537e334" providerId="ADAL" clId="{5D830865-91C4-4C20-A8BF-53D09A647630}" dt="2024-11-13T09:11:44.070" v="2317" actId="1076"/>
          <ac:picMkLst>
            <pc:docMk/>
            <pc:sldMk cId="2442448917" sldId="4565"/>
            <ac:picMk id="5" creationId="{42EBE944-2777-34CF-8D5A-CDC4A286130A}"/>
          </ac:picMkLst>
        </pc:picChg>
      </pc:sldChg>
      <pc:sldChg chg="del">
        <pc:chgData name="HERRING, John (NHS GREATER MANCHESTER INTEGRATED CARE BOARD)" userId="74f27286-0e6f-4ff2-93d2-7c84e537e334" providerId="ADAL" clId="{5D830865-91C4-4C20-A8BF-53D09A647630}" dt="2024-11-12T22:23:57.429" v="1973" actId="47"/>
        <pc:sldMkLst>
          <pc:docMk/>
          <pc:sldMk cId="1533458340" sldId="4569"/>
        </pc:sldMkLst>
      </pc:sldChg>
      <pc:sldChg chg="del">
        <pc:chgData name="HERRING, John (NHS GREATER MANCHESTER INTEGRATED CARE BOARD)" userId="74f27286-0e6f-4ff2-93d2-7c84e537e334" providerId="ADAL" clId="{5D830865-91C4-4C20-A8BF-53D09A647630}" dt="2024-11-12T17:34:06.241" v="585" actId="47"/>
        <pc:sldMkLst>
          <pc:docMk/>
          <pc:sldMk cId="1576506458" sldId="4574"/>
        </pc:sldMkLst>
      </pc:sldChg>
      <pc:sldChg chg="addSp modSp mod ord setBg setClrOvrMap">
        <pc:chgData name="HERRING, John (NHS GREATER MANCHESTER INTEGRATED CARE BOARD)" userId="74f27286-0e6f-4ff2-93d2-7c84e537e334" providerId="ADAL" clId="{5D830865-91C4-4C20-A8BF-53D09A647630}" dt="2024-11-13T09:54:40.080" v="2560" actId="26606"/>
        <pc:sldMkLst>
          <pc:docMk/>
          <pc:sldMk cId="591757541" sldId="4577"/>
        </pc:sldMkLst>
        <pc:spChg chg="mod ord">
          <ac:chgData name="HERRING, John (NHS GREATER MANCHESTER INTEGRATED CARE BOARD)" userId="74f27286-0e6f-4ff2-93d2-7c84e537e334" providerId="ADAL" clId="{5D830865-91C4-4C20-A8BF-53D09A647630}" dt="2024-11-13T09:54:40.080" v="2560" actId="26606"/>
          <ac:spMkLst>
            <pc:docMk/>
            <pc:sldMk cId="591757541" sldId="4577"/>
            <ac:spMk id="2" creationId="{82AAE1DC-6883-8A2B-E631-EE8E5EAA5793}"/>
          </ac:spMkLst>
        </pc:spChg>
        <pc:spChg chg="add">
          <ac:chgData name="HERRING, John (NHS GREATER MANCHESTER INTEGRATED CARE BOARD)" userId="74f27286-0e6f-4ff2-93d2-7c84e537e334" providerId="ADAL" clId="{5D830865-91C4-4C20-A8BF-53D09A647630}" dt="2024-11-13T09:54:40.080" v="2560" actId="26606"/>
          <ac:spMkLst>
            <pc:docMk/>
            <pc:sldMk cId="591757541" sldId="4577"/>
            <ac:spMk id="1031" creationId="{F3060C83-F051-4F0E-ABAD-AA0DFC48B218}"/>
          </ac:spMkLst>
        </pc:spChg>
        <pc:spChg chg="add">
          <ac:chgData name="HERRING, John (NHS GREATER MANCHESTER INTEGRATED CARE BOARD)" userId="74f27286-0e6f-4ff2-93d2-7c84e537e334" providerId="ADAL" clId="{5D830865-91C4-4C20-A8BF-53D09A647630}" dt="2024-11-13T09:54:40.080" v="2560" actId="26606"/>
          <ac:spMkLst>
            <pc:docMk/>
            <pc:sldMk cId="591757541" sldId="4577"/>
            <ac:spMk id="1033" creationId="{83C98ABE-055B-441F-B07E-44F97F083C39}"/>
          </ac:spMkLst>
        </pc:spChg>
        <pc:spChg chg="add">
          <ac:chgData name="HERRING, John (NHS GREATER MANCHESTER INTEGRATED CARE BOARD)" userId="74f27286-0e6f-4ff2-93d2-7c84e537e334" providerId="ADAL" clId="{5D830865-91C4-4C20-A8BF-53D09A647630}" dt="2024-11-13T09:54:40.080" v="2560" actId="26606"/>
          <ac:spMkLst>
            <pc:docMk/>
            <pc:sldMk cId="591757541" sldId="4577"/>
            <ac:spMk id="1035" creationId="{29FDB030-9B49-4CED-8CCD-4D99382388AC}"/>
          </ac:spMkLst>
        </pc:spChg>
        <pc:spChg chg="add">
          <ac:chgData name="HERRING, John (NHS GREATER MANCHESTER INTEGRATED CARE BOARD)" userId="74f27286-0e6f-4ff2-93d2-7c84e537e334" providerId="ADAL" clId="{5D830865-91C4-4C20-A8BF-53D09A647630}" dt="2024-11-13T09:54:40.080" v="2560" actId="26606"/>
          <ac:spMkLst>
            <pc:docMk/>
            <pc:sldMk cId="591757541" sldId="4577"/>
            <ac:spMk id="1037" creationId="{3783CA14-24A1-485C-8B30-D6A5D87987AD}"/>
          </ac:spMkLst>
        </pc:spChg>
        <pc:spChg chg="add">
          <ac:chgData name="HERRING, John (NHS GREATER MANCHESTER INTEGRATED CARE BOARD)" userId="74f27286-0e6f-4ff2-93d2-7c84e537e334" providerId="ADAL" clId="{5D830865-91C4-4C20-A8BF-53D09A647630}" dt="2024-11-13T09:54:40.080" v="2560" actId="26606"/>
          <ac:spMkLst>
            <pc:docMk/>
            <pc:sldMk cId="591757541" sldId="4577"/>
            <ac:spMk id="1039" creationId="{9A97C86A-04D6-40F7-AE84-31AB43E6A846}"/>
          </ac:spMkLst>
        </pc:spChg>
        <pc:spChg chg="add">
          <ac:chgData name="HERRING, John (NHS GREATER MANCHESTER INTEGRATED CARE BOARD)" userId="74f27286-0e6f-4ff2-93d2-7c84e537e334" providerId="ADAL" clId="{5D830865-91C4-4C20-A8BF-53D09A647630}" dt="2024-11-13T09:54:40.080" v="2560" actId="26606"/>
          <ac:spMkLst>
            <pc:docMk/>
            <pc:sldMk cId="591757541" sldId="4577"/>
            <ac:spMk id="1041" creationId="{FF9F2414-84E8-453E-B1F3-389FDE8192D9}"/>
          </ac:spMkLst>
        </pc:spChg>
        <pc:spChg chg="add">
          <ac:chgData name="HERRING, John (NHS GREATER MANCHESTER INTEGRATED CARE BOARD)" userId="74f27286-0e6f-4ff2-93d2-7c84e537e334" providerId="ADAL" clId="{5D830865-91C4-4C20-A8BF-53D09A647630}" dt="2024-11-13T09:54:40.080" v="2560" actId="26606"/>
          <ac:spMkLst>
            <pc:docMk/>
            <pc:sldMk cId="591757541" sldId="4577"/>
            <ac:spMk id="1043" creationId="{3ECA69A1-7536-43AC-85EF-C7106179F5ED}"/>
          </ac:spMkLst>
        </pc:spChg>
        <pc:picChg chg="mod">
          <ac:chgData name="HERRING, John (NHS GREATER MANCHESTER INTEGRATED CARE BOARD)" userId="74f27286-0e6f-4ff2-93d2-7c84e537e334" providerId="ADAL" clId="{5D830865-91C4-4C20-A8BF-53D09A647630}" dt="2024-11-13T09:54:40.080" v="2560" actId="26606"/>
          <ac:picMkLst>
            <pc:docMk/>
            <pc:sldMk cId="591757541" sldId="4577"/>
            <ac:picMk id="1026" creationId="{22773FC7-8D95-15C6-0362-EF8210181E68}"/>
          </ac:picMkLst>
        </pc:picChg>
      </pc:sldChg>
      <pc:sldChg chg="del">
        <pc:chgData name="HERRING, John (NHS GREATER MANCHESTER INTEGRATED CARE BOARD)" userId="74f27286-0e6f-4ff2-93d2-7c84e537e334" providerId="ADAL" clId="{5D830865-91C4-4C20-A8BF-53D09A647630}" dt="2024-11-12T17:34:52.463" v="598" actId="47"/>
        <pc:sldMkLst>
          <pc:docMk/>
          <pc:sldMk cId="1639647571" sldId="4578"/>
        </pc:sldMkLst>
      </pc:sldChg>
      <pc:sldChg chg="del">
        <pc:chgData name="HERRING, John (NHS GREATER MANCHESTER INTEGRATED CARE BOARD)" userId="74f27286-0e6f-4ff2-93d2-7c84e537e334" providerId="ADAL" clId="{5D830865-91C4-4C20-A8BF-53D09A647630}" dt="2024-11-12T22:23:55.266" v="1972" actId="47"/>
        <pc:sldMkLst>
          <pc:docMk/>
          <pc:sldMk cId="4052822495" sldId="2147376876"/>
        </pc:sldMkLst>
      </pc:sldChg>
      <pc:sldChg chg="addSp delSp modSp mod modAnim modNotesTx">
        <pc:chgData name="HERRING, John (NHS GREATER MANCHESTER INTEGRATED CARE BOARD)" userId="74f27286-0e6f-4ff2-93d2-7c84e537e334" providerId="ADAL" clId="{5D830865-91C4-4C20-A8BF-53D09A647630}" dt="2024-11-13T09:54:54.206" v="2561" actId="20577"/>
        <pc:sldMkLst>
          <pc:docMk/>
          <pc:sldMk cId="4292666160" sldId="2147376890"/>
        </pc:sldMkLst>
        <pc:picChg chg="add mod">
          <ac:chgData name="HERRING, John (NHS GREATER MANCHESTER INTEGRATED CARE BOARD)" userId="74f27286-0e6f-4ff2-93d2-7c84e537e334" providerId="ADAL" clId="{5D830865-91C4-4C20-A8BF-53D09A647630}" dt="2024-11-12T18:39:26.387" v="617" actId="1076"/>
          <ac:picMkLst>
            <pc:docMk/>
            <pc:sldMk cId="4292666160" sldId="2147376890"/>
            <ac:picMk id="2" creationId="{B2635FD7-D1BC-300D-75F3-8AE41938BEF9}"/>
          </ac:picMkLst>
        </pc:picChg>
        <pc:picChg chg="del mod">
          <ac:chgData name="HERRING, John (NHS GREATER MANCHESTER INTEGRATED CARE BOARD)" userId="74f27286-0e6f-4ff2-93d2-7c84e537e334" providerId="ADAL" clId="{5D830865-91C4-4C20-A8BF-53D09A647630}" dt="2024-11-12T18:37:27.394" v="614" actId="478"/>
          <ac:picMkLst>
            <pc:docMk/>
            <pc:sldMk cId="4292666160" sldId="2147376890"/>
            <ac:picMk id="1026" creationId="{EC107A38-0CA5-A4B9-A735-18EEEFF46FB4}"/>
          </ac:picMkLst>
        </pc:picChg>
      </pc:sldChg>
      <pc:sldChg chg="del">
        <pc:chgData name="HERRING, John (NHS GREATER MANCHESTER INTEGRATED CARE BOARD)" userId="74f27286-0e6f-4ff2-93d2-7c84e537e334" providerId="ADAL" clId="{5D830865-91C4-4C20-A8BF-53D09A647630}" dt="2024-11-12T17:34:02.551" v="581" actId="47"/>
        <pc:sldMkLst>
          <pc:docMk/>
          <pc:sldMk cId="3487442779" sldId="2147376891"/>
        </pc:sldMkLst>
      </pc:sldChg>
      <pc:sldChg chg="del">
        <pc:chgData name="HERRING, John (NHS GREATER MANCHESTER INTEGRATED CARE BOARD)" userId="74f27286-0e6f-4ff2-93d2-7c84e537e334" providerId="ADAL" clId="{5D830865-91C4-4C20-A8BF-53D09A647630}" dt="2024-11-12T17:34:07.387" v="586" actId="47"/>
        <pc:sldMkLst>
          <pc:docMk/>
          <pc:sldMk cId="1827334672" sldId="2147376892"/>
        </pc:sldMkLst>
      </pc:sldChg>
      <pc:sldChg chg="addSp delSp modSp mod ord setBg">
        <pc:chgData name="HERRING, John (NHS GREATER MANCHESTER INTEGRATED CARE BOARD)" userId="74f27286-0e6f-4ff2-93d2-7c84e537e334" providerId="ADAL" clId="{5D830865-91C4-4C20-A8BF-53D09A647630}" dt="2024-11-12T20:54:32.556" v="823" actId="26606"/>
        <pc:sldMkLst>
          <pc:docMk/>
          <pc:sldMk cId="1063028883" sldId="2147376893"/>
        </pc:sldMkLst>
        <pc:spChg chg="mod ord">
          <ac:chgData name="HERRING, John (NHS GREATER MANCHESTER INTEGRATED CARE BOARD)" userId="74f27286-0e6f-4ff2-93d2-7c84e537e334" providerId="ADAL" clId="{5D830865-91C4-4C20-A8BF-53D09A647630}" dt="2024-11-12T20:54:32.556" v="823" actId="26606"/>
          <ac:spMkLst>
            <pc:docMk/>
            <pc:sldMk cId="1063028883" sldId="2147376893"/>
            <ac:spMk id="4" creationId="{474FF6B2-3044-1CDB-CDF7-0798B3E9924A}"/>
          </ac:spMkLst>
        </pc:spChg>
        <pc:spChg chg="add del">
          <ac:chgData name="HERRING, John (NHS GREATER MANCHESTER INTEGRATED CARE BOARD)" userId="74f27286-0e6f-4ff2-93d2-7c84e537e334" providerId="ADAL" clId="{5D830865-91C4-4C20-A8BF-53D09A647630}" dt="2024-11-12T20:54:28.982" v="820" actId="26606"/>
          <ac:spMkLst>
            <pc:docMk/>
            <pc:sldMk cId="1063028883" sldId="2147376893"/>
            <ac:spMk id="9233" creationId="{7BBD5B30-C741-4E67-AFD8-17917090ABCC}"/>
          </ac:spMkLst>
        </pc:spChg>
        <pc:spChg chg="add del">
          <ac:chgData name="HERRING, John (NHS GREATER MANCHESTER INTEGRATED CARE BOARD)" userId="74f27286-0e6f-4ff2-93d2-7c84e537e334" providerId="ADAL" clId="{5D830865-91C4-4C20-A8BF-53D09A647630}" dt="2024-11-12T20:54:28.982" v="820" actId="26606"/>
          <ac:spMkLst>
            <pc:docMk/>
            <pc:sldMk cId="1063028883" sldId="2147376893"/>
            <ac:spMk id="9235" creationId="{189BBEAA-BB93-4878-8C95-3C8AADE2E0C5}"/>
          </ac:spMkLst>
        </pc:spChg>
        <pc:spChg chg="add del">
          <ac:chgData name="HERRING, John (NHS GREATER MANCHESTER INTEGRATED CARE BOARD)" userId="74f27286-0e6f-4ff2-93d2-7c84e537e334" providerId="ADAL" clId="{5D830865-91C4-4C20-A8BF-53D09A647630}" dt="2024-11-12T20:54:28.982" v="820" actId="26606"/>
          <ac:spMkLst>
            <pc:docMk/>
            <pc:sldMk cId="1063028883" sldId="2147376893"/>
            <ac:spMk id="9237" creationId="{D529C0C6-AAEB-4982-A9E6-BC6A8B2AEFB2}"/>
          </ac:spMkLst>
        </pc:spChg>
        <pc:spChg chg="add del">
          <ac:chgData name="HERRING, John (NHS GREATER MANCHESTER INTEGRATED CARE BOARD)" userId="74f27286-0e6f-4ff2-93d2-7c84e537e334" providerId="ADAL" clId="{5D830865-91C4-4C20-A8BF-53D09A647630}" dt="2024-11-12T20:54:28.982" v="820" actId="26606"/>
          <ac:spMkLst>
            <pc:docMk/>
            <pc:sldMk cId="1063028883" sldId="2147376893"/>
            <ac:spMk id="9239" creationId="{80D36F24-5EC0-4A09-9836-6580E1D4B823}"/>
          </ac:spMkLst>
        </pc:spChg>
        <pc:spChg chg="add del">
          <ac:chgData name="HERRING, John (NHS GREATER MANCHESTER INTEGRATED CARE BOARD)" userId="74f27286-0e6f-4ff2-93d2-7c84e537e334" providerId="ADAL" clId="{5D830865-91C4-4C20-A8BF-53D09A647630}" dt="2024-11-12T20:54:28.982" v="820" actId="26606"/>
          <ac:spMkLst>
            <pc:docMk/>
            <pc:sldMk cId="1063028883" sldId="2147376893"/>
            <ac:spMk id="9241" creationId="{7C0B334E-66E0-442A-8306-19629EC2DC59}"/>
          </ac:spMkLst>
        </pc:spChg>
        <pc:spChg chg="add del">
          <ac:chgData name="HERRING, John (NHS GREATER MANCHESTER INTEGRATED CARE BOARD)" userId="74f27286-0e6f-4ff2-93d2-7c84e537e334" providerId="ADAL" clId="{5D830865-91C4-4C20-A8BF-53D09A647630}" dt="2024-11-12T20:54:32.556" v="822" actId="26606"/>
          <ac:spMkLst>
            <pc:docMk/>
            <pc:sldMk cId="1063028883" sldId="2147376893"/>
            <ac:spMk id="9243" creationId="{B0836548-8375-43E9-93FB-1CB9C52E62A3}"/>
          </ac:spMkLst>
        </pc:spChg>
        <pc:spChg chg="add">
          <ac:chgData name="HERRING, John (NHS GREATER MANCHESTER INTEGRATED CARE BOARD)" userId="74f27286-0e6f-4ff2-93d2-7c84e537e334" providerId="ADAL" clId="{5D830865-91C4-4C20-A8BF-53D09A647630}" dt="2024-11-12T20:54:32.556" v="823" actId="26606"/>
          <ac:spMkLst>
            <pc:docMk/>
            <pc:sldMk cId="1063028883" sldId="2147376893"/>
            <ac:spMk id="9245" creationId="{EE30EEB6-1483-4128-8331-806627678CB0}"/>
          </ac:spMkLst>
        </pc:spChg>
        <pc:graphicFrameChg chg="add del mod modGraphic">
          <ac:chgData name="HERRING, John (NHS GREATER MANCHESTER INTEGRATED CARE BOARD)" userId="74f27286-0e6f-4ff2-93d2-7c84e537e334" providerId="ADAL" clId="{5D830865-91C4-4C20-A8BF-53D09A647630}" dt="2024-11-12T20:43:33.766" v="794" actId="478"/>
          <ac:graphicFrameMkLst>
            <pc:docMk/>
            <pc:sldMk cId="1063028883" sldId="2147376893"/>
            <ac:graphicFrameMk id="2" creationId="{089D78FB-2CEE-E80A-8E60-77ABC262E63D}"/>
          </ac:graphicFrameMkLst>
        </pc:graphicFrameChg>
        <pc:picChg chg="add del mod">
          <ac:chgData name="HERRING, John (NHS GREATER MANCHESTER INTEGRATED CARE BOARD)" userId="74f27286-0e6f-4ff2-93d2-7c84e537e334" providerId="ADAL" clId="{5D830865-91C4-4C20-A8BF-53D09A647630}" dt="2024-11-12T20:48:18.911" v="798" actId="478"/>
          <ac:picMkLst>
            <pc:docMk/>
            <pc:sldMk cId="1063028883" sldId="2147376893"/>
            <ac:picMk id="9218" creationId="{C1F7FC1D-7D4B-2CBA-3872-12389CFAACB7}"/>
          </ac:picMkLst>
        </pc:picChg>
        <pc:picChg chg="add mod ord">
          <ac:chgData name="HERRING, John (NHS GREATER MANCHESTER INTEGRATED CARE BOARD)" userId="74f27286-0e6f-4ff2-93d2-7c84e537e334" providerId="ADAL" clId="{5D830865-91C4-4C20-A8BF-53D09A647630}" dt="2024-11-12T20:54:32.556" v="823" actId="26606"/>
          <ac:picMkLst>
            <pc:docMk/>
            <pc:sldMk cId="1063028883" sldId="2147376893"/>
            <ac:picMk id="9220" creationId="{A006D2C6-3844-47CB-6BCB-BE3FF8B206F7}"/>
          </ac:picMkLst>
        </pc:picChg>
        <pc:picChg chg="add del">
          <ac:chgData name="HERRING, John (NHS GREATER MANCHESTER INTEGRATED CARE BOARD)" userId="74f27286-0e6f-4ff2-93d2-7c84e537e334" providerId="ADAL" clId="{5D830865-91C4-4C20-A8BF-53D09A647630}" dt="2024-11-12T20:49:20.047" v="803" actId="478"/>
          <ac:picMkLst>
            <pc:docMk/>
            <pc:sldMk cId="1063028883" sldId="2147376893"/>
            <ac:picMk id="9222" creationId="{95634552-171D-9567-26B3-4C8986D149A5}"/>
          </ac:picMkLst>
        </pc:picChg>
        <pc:picChg chg="add del mod">
          <ac:chgData name="HERRING, John (NHS GREATER MANCHESTER INTEGRATED CARE BOARD)" userId="74f27286-0e6f-4ff2-93d2-7c84e537e334" providerId="ADAL" clId="{5D830865-91C4-4C20-A8BF-53D09A647630}" dt="2024-11-12T20:50:46.571" v="807" actId="478"/>
          <ac:picMkLst>
            <pc:docMk/>
            <pc:sldMk cId="1063028883" sldId="2147376893"/>
            <ac:picMk id="9224" creationId="{15B5BF95-FC48-F9BD-37A8-E3E84B22EC1E}"/>
          </ac:picMkLst>
        </pc:picChg>
        <pc:picChg chg="add mod">
          <ac:chgData name="HERRING, John (NHS GREATER MANCHESTER INTEGRATED CARE BOARD)" userId="74f27286-0e6f-4ff2-93d2-7c84e537e334" providerId="ADAL" clId="{5D830865-91C4-4C20-A8BF-53D09A647630}" dt="2024-11-12T20:54:32.556" v="823" actId="26606"/>
          <ac:picMkLst>
            <pc:docMk/>
            <pc:sldMk cId="1063028883" sldId="2147376893"/>
            <ac:picMk id="9226" creationId="{B69955AA-356F-7691-971E-2BBFB00DA08C}"/>
          </ac:picMkLst>
        </pc:picChg>
        <pc:picChg chg="add mod ord">
          <ac:chgData name="HERRING, John (NHS GREATER MANCHESTER INTEGRATED CARE BOARD)" userId="74f27286-0e6f-4ff2-93d2-7c84e537e334" providerId="ADAL" clId="{5D830865-91C4-4C20-A8BF-53D09A647630}" dt="2024-11-12T20:54:32.556" v="823" actId="26606"/>
          <ac:picMkLst>
            <pc:docMk/>
            <pc:sldMk cId="1063028883" sldId="2147376893"/>
            <ac:picMk id="9228" creationId="{B69E7FDE-759E-BAB4-7A24-3BA762A5A950}"/>
          </ac:picMkLst>
        </pc:picChg>
      </pc:sldChg>
      <pc:sldChg chg="del">
        <pc:chgData name="HERRING, John (NHS GREATER MANCHESTER INTEGRATED CARE BOARD)" userId="74f27286-0e6f-4ff2-93d2-7c84e537e334" providerId="ADAL" clId="{5D830865-91C4-4C20-A8BF-53D09A647630}" dt="2024-11-12T17:34:08.727" v="587" actId="47"/>
        <pc:sldMkLst>
          <pc:docMk/>
          <pc:sldMk cId="2319854" sldId="2147376895"/>
        </pc:sldMkLst>
      </pc:sldChg>
      <pc:sldChg chg="add del">
        <pc:chgData name="HERRING, John (NHS GREATER MANCHESTER INTEGRATED CARE BOARD)" userId="74f27286-0e6f-4ff2-93d2-7c84e537e334" providerId="ADAL" clId="{5D830865-91C4-4C20-A8BF-53D09A647630}" dt="2024-11-12T20:23:42.751" v="704"/>
        <pc:sldMkLst>
          <pc:docMk/>
          <pc:sldMk cId="4032411089" sldId="2147376896"/>
        </pc:sldMkLst>
      </pc:sldChg>
      <pc:sldChg chg="modSp add del mod">
        <pc:chgData name="HERRING, John (NHS GREATER MANCHESTER INTEGRATED CARE BOARD)" userId="74f27286-0e6f-4ff2-93d2-7c84e537e334" providerId="ADAL" clId="{5D830865-91C4-4C20-A8BF-53D09A647630}" dt="2024-11-12T20:24:04.254" v="730" actId="20577"/>
        <pc:sldMkLst>
          <pc:docMk/>
          <pc:sldMk cId="2110288194" sldId="2147376897"/>
        </pc:sldMkLst>
        <pc:spChg chg="mod">
          <ac:chgData name="HERRING, John (NHS GREATER MANCHESTER INTEGRATED CARE BOARD)" userId="74f27286-0e6f-4ff2-93d2-7c84e537e334" providerId="ADAL" clId="{5D830865-91C4-4C20-A8BF-53D09A647630}" dt="2024-11-12T20:24:04.254" v="730" actId="20577"/>
          <ac:spMkLst>
            <pc:docMk/>
            <pc:sldMk cId="2110288194" sldId="2147376897"/>
            <ac:spMk id="2" creationId="{36741546-D56B-DBB5-ED57-E68E46692CCA}"/>
          </ac:spMkLst>
        </pc:spChg>
      </pc:sldChg>
      <pc:sldChg chg="ord">
        <pc:chgData name="HERRING, John (NHS GREATER MANCHESTER INTEGRATED CARE BOARD)" userId="74f27286-0e6f-4ff2-93d2-7c84e537e334" providerId="ADAL" clId="{5D830865-91C4-4C20-A8BF-53D09A647630}" dt="2024-11-12T17:32:22.412" v="386"/>
        <pc:sldMkLst>
          <pc:docMk/>
          <pc:sldMk cId="3098836420" sldId="2147376898"/>
        </pc:sldMkLst>
      </pc:sldChg>
      <pc:sldChg chg="del">
        <pc:chgData name="HERRING, John (NHS GREATER MANCHESTER INTEGRATED CARE BOARD)" userId="74f27286-0e6f-4ff2-93d2-7c84e537e334" providerId="ADAL" clId="{5D830865-91C4-4C20-A8BF-53D09A647630}" dt="2024-11-12T17:34:50.193" v="596" actId="47"/>
        <pc:sldMkLst>
          <pc:docMk/>
          <pc:sldMk cId="3728103061" sldId="2147376899"/>
        </pc:sldMkLst>
      </pc:sldChg>
      <pc:sldChg chg="add del">
        <pc:chgData name="HERRING, John (NHS GREATER MANCHESTER INTEGRATED CARE BOARD)" userId="74f27286-0e6f-4ff2-93d2-7c84e537e334" providerId="ADAL" clId="{5D830865-91C4-4C20-A8BF-53D09A647630}" dt="2024-11-12T20:24:26.970" v="731" actId="47"/>
        <pc:sldMkLst>
          <pc:docMk/>
          <pc:sldMk cId="1014080903" sldId="2147376900"/>
        </pc:sldMkLst>
      </pc:sldChg>
      <pc:sldChg chg="del">
        <pc:chgData name="HERRING, John (NHS GREATER MANCHESTER INTEGRATED CARE BOARD)" userId="74f27286-0e6f-4ff2-93d2-7c84e537e334" providerId="ADAL" clId="{5D830865-91C4-4C20-A8BF-53D09A647630}" dt="2024-11-12T22:24:35.592" v="2019" actId="47"/>
        <pc:sldMkLst>
          <pc:docMk/>
          <pc:sldMk cId="901254405" sldId="2147376901"/>
        </pc:sldMkLst>
      </pc:sldChg>
      <pc:sldChg chg="del">
        <pc:chgData name="HERRING, John (NHS GREATER MANCHESTER INTEGRATED CARE BOARD)" userId="74f27286-0e6f-4ff2-93d2-7c84e537e334" providerId="ADAL" clId="{5D830865-91C4-4C20-A8BF-53D09A647630}" dt="2024-11-12T22:24:37.519" v="2021" actId="47"/>
        <pc:sldMkLst>
          <pc:docMk/>
          <pc:sldMk cId="3106423379" sldId="2147376902"/>
        </pc:sldMkLst>
      </pc:sldChg>
      <pc:sldChg chg="del">
        <pc:chgData name="HERRING, John (NHS GREATER MANCHESTER INTEGRATED CARE BOARD)" userId="74f27286-0e6f-4ff2-93d2-7c84e537e334" providerId="ADAL" clId="{5D830865-91C4-4C20-A8BF-53D09A647630}" dt="2024-11-12T17:35:03.324" v="610" actId="47"/>
        <pc:sldMkLst>
          <pc:docMk/>
          <pc:sldMk cId="1780269047" sldId="2147376903"/>
        </pc:sldMkLst>
      </pc:sldChg>
      <pc:sldChg chg="del">
        <pc:chgData name="HERRING, John (NHS GREATER MANCHESTER INTEGRATED CARE BOARD)" userId="74f27286-0e6f-4ff2-93d2-7c84e537e334" providerId="ADAL" clId="{5D830865-91C4-4C20-A8BF-53D09A647630}" dt="2024-11-12T17:35:12.771" v="612" actId="47"/>
        <pc:sldMkLst>
          <pc:docMk/>
          <pc:sldMk cId="1141504097" sldId="2147376904"/>
        </pc:sldMkLst>
      </pc:sldChg>
      <pc:sldChg chg="addSp delSp add del setBg delDesignElem">
        <pc:chgData name="HERRING, John (NHS GREATER MANCHESTER INTEGRATED CARE BOARD)" userId="74f27286-0e6f-4ff2-93d2-7c84e537e334" providerId="ADAL" clId="{5D830865-91C4-4C20-A8BF-53D09A647630}" dt="2024-11-12T20:21:17.929" v="703" actId="47"/>
        <pc:sldMkLst>
          <pc:docMk/>
          <pc:sldMk cId="3043821352" sldId="2147376905"/>
        </pc:sldMkLst>
        <pc:spChg chg="del">
          <ac:chgData name="HERRING, John (NHS GREATER MANCHESTER INTEGRATED CARE BOARD)" userId="74f27286-0e6f-4ff2-93d2-7c84e537e334" providerId="ADAL" clId="{5D830865-91C4-4C20-A8BF-53D09A647630}" dt="2024-11-12T14:54:48.243" v="6"/>
          <ac:spMkLst>
            <pc:docMk/>
            <pc:sldMk cId="3043821352" sldId="2147376905"/>
            <ac:spMk id="2055" creationId="{F3060C83-F051-4F0E-ABAD-AA0DFC48B218}"/>
          </ac:spMkLst>
        </pc:spChg>
        <pc:spChg chg="del">
          <ac:chgData name="HERRING, John (NHS GREATER MANCHESTER INTEGRATED CARE BOARD)" userId="74f27286-0e6f-4ff2-93d2-7c84e537e334" providerId="ADAL" clId="{5D830865-91C4-4C20-A8BF-53D09A647630}" dt="2024-11-12T14:54:48.243" v="6"/>
          <ac:spMkLst>
            <pc:docMk/>
            <pc:sldMk cId="3043821352" sldId="2147376905"/>
            <ac:spMk id="2057" creationId="{83C98ABE-055B-441F-B07E-44F97F083C39}"/>
          </ac:spMkLst>
        </pc:spChg>
        <pc:spChg chg="del">
          <ac:chgData name="HERRING, John (NHS GREATER MANCHESTER INTEGRATED CARE BOARD)" userId="74f27286-0e6f-4ff2-93d2-7c84e537e334" providerId="ADAL" clId="{5D830865-91C4-4C20-A8BF-53D09A647630}" dt="2024-11-12T14:54:48.243" v="6"/>
          <ac:spMkLst>
            <pc:docMk/>
            <pc:sldMk cId="3043821352" sldId="2147376905"/>
            <ac:spMk id="2059" creationId="{29FDB030-9B49-4CED-8CCD-4D99382388AC}"/>
          </ac:spMkLst>
        </pc:spChg>
        <pc:spChg chg="del">
          <ac:chgData name="HERRING, John (NHS GREATER MANCHESTER INTEGRATED CARE BOARD)" userId="74f27286-0e6f-4ff2-93d2-7c84e537e334" providerId="ADAL" clId="{5D830865-91C4-4C20-A8BF-53D09A647630}" dt="2024-11-12T14:54:48.243" v="6"/>
          <ac:spMkLst>
            <pc:docMk/>
            <pc:sldMk cId="3043821352" sldId="2147376905"/>
            <ac:spMk id="2061" creationId="{3783CA14-24A1-485C-8B30-D6A5D87987AD}"/>
          </ac:spMkLst>
        </pc:spChg>
        <pc:spChg chg="del">
          <ac:chgData name="HERRING, John (NHS GREATER MANCHESTER INTEGRATED CARE BOARD)" userId="74f27286-0e6f-4ff2-93d2-7c84e537e334" providerId="ADAL" clId="{5D830865-91C4-4C20-A8BF-53D09A647630}" dt="2024-11-12T14:54:48.243" v="6"/>
          <ac:spMkLst>
            <pc:docMk/>
            <pc:sldMk cId="3043821352" sldId="2147376905"/>
            <ac:spMk id="2063" creationId="{9A97C86A-04D6-40F7-AE84-31AB43E6A846}"/>
          </ac:spMkLst>
        </pc:spChg>
        <pc:spChg chg="del">
          <ac:chgData name="HERRING, John (NHS GREATER MANCHESTER INTEGRATED CARE BOARD)" userId="74f27286-0e6f-4ff2-93d2-7c84e537e334" providerId="ADAL" clId="{5D830865-91C4-4C20-A8BF-53D09A647630}" dt="2024-11-12T14:54:48.243" v="6"/>
          <ac:spMkLst>
            <pc:docMk/>
            <pc:sldMk cId="3043821352" sldId="2147376905"/>
            <ac:spMk id="2065" creationId="{FF9F2414-84E8-453E-B1F3-389FDE8192D9}"/>
          </ac:spMkLst>
        </pc:spChg>
        <pc:spChg chg="del">
          <ac:chgData name="HERRING, John (NHS GREATER MANCHESTER INTEGRATED CARE BOARD)" userId="74f27286-0e6f-4ff2-93d2-7c84e537e334" providerId="ADAL" clId="{5D830865-91C4-4C20-A8BF-53D09A647630}" dt="2024-11-12T14:54:48.243" v="6"/>
          <ac:spMkLst>
            <pc:docMk/>
            <pc:sldMk cId="3043821352" sldId="2147376905"/>
            <ac:spMk id="2067" creationId="{3ECA69A1-7536-43AC-85EF-C7106179F5ED}"/>
          </ac:spMkLst>
        </pc:spChg>
        <pc:picChg chg="del">
          <ac:chgData name="HERRING, John (NHS GREATER MANCHESTER INTEGRATED CARE BOARD)" userId="74f27286-0e6f-4ff2-93d2-7c84e537e334" providerId="ADAL" clId="{5D830865-91C4-4C20-A8BF-53D09A647630}" dt="2024-11-12T15:23:15.681" v="14" actId="478"/>
          <ac:picMkLst>
            <pc:docMk/>
            <pc:sldMk cId="3043821352" sldId="2147376905"/>
            <ac:picMk id="2050" creationId="{813D9D59-14EF-7239-5913-12FA67B04347}"/>
          </ac:picMkLst>
        </pc:picChg>
        <pc:picChg chg="add">
          <ac:chgData name="HERRING, John (NHS GREATER MANCHESTER INTEGRATED CARE BOARD)" userId="74f27286-0e6f-4ff2-93d2-7c84e537e334" providerId="ADAL" clId="{5D830865-91C4-4C20-A8BF-53D09A647630}" dt="2024-11-12T15:23:17.285" v="15"/>
          <ac:picMkLst>
            <pc:docMk/>
            <pc:sldMk cId="3043821352" sldId="2147376905"/>
            <ac:picMk id="3074" creationId="{47F5C5E5-25D5-12C7-857A-BC4891481BC0}"/>
          </ac:picMkLst>
        </pc:picChg>
      </pc:sldChg>
      <pc:sldChg chg="addSp delSp add del">
        <pc:chgData name="HERRING, John (NHS GREATER MANCHESTER INTEGRATED CARE BOARD)" userId="74f27286-0e6f-4ff2-93d2-7c84e537e334" providerId="ADAL" clId="{5D830865-91C4-4C20-A8BF-53D09A647630}" dt="2024-11-12T15:23:08.721" v="13" actId="47"/>
        <pc:sldMkLst>
          <pc:docMk/>
          <pc:sldMk cId="15517234" sldId="2147376906"/>
        </pc:sldMkLst>
        <pc:picChg chg="del">
          <ac:chgData name="HERRING, John (NHS GREATER MANCHESTER INTEGRATED CARE BOARD)" userId="74f27286-0e6f-4ff2-93d2-7c84e537e334" providerId="ADAL" clId="{5D830865-91C4-4C20-A8BF-53D09A647630}" dt="2024-11-12T15:22:32.727" v="10" actId="478"/>
          <ac:picMkLst>
            <pc:docMk/>
            <pc:sldMk cId="15517234" sldId="2147376906"/>
            <ac:picMk id="1026" creationId="{ADADC1CF-B536-E336-73C9-9D587F329085}"/>
          </ac:picMkLst>
        </pc:picChg>
        <pc:picChg chg="add">
          <ac:chgData name="HERRING, John (NHS GREATER MANCHESTER INTEGRATED CARE BOARD)" userId="74f27286-0e6f-4ff2-93d2-7c84e537e334" providerId="ADAL" clId="{5D830865-91C4-4C20-A8BF-53D09A647630}" dt="2024-11-12T15:22:36.303" v="11"/>
          <ac:picMkLst>
            <pc:docMk/>
            <pc:sldMk cId="15517234" sldId="2147376906"/>
            <ac:picMk id="2050" creationId="{C36DFFA0-A188-5EEC-8701-96A0E17C5809}"/>
          </ac:picMkLst>
        </pc:picChg>
      </pc:sldChg>
      <pc:sldChg chg="add del">
        <pc:chgData name="HERRING, John (NHS GREATER MANCHESTER INTEGRATED CARE BOARD)" userId="74f27286-0e6f-4ff2-93d2-7c84e537e334" providerId="ADAL" clId="{5D830865-91C4-4C20-A8BF-53D09A647630}" dt="2024-11-12T15:22:22.540" v="8" actId="47"/>
        <pc:sldMkLst>
          <pc:docMk/>
          <pc:sldMk cId="1805490458" sldId="2147376906"/>
        </pc:sldMkLst>
      </pc:sldChg>
      <pc:sldChg chg="addSp modSp add mod ord setBg">
        <pc:chgData name="HERRING, John (NHS GREATER MANCHESTER INTEGRATED CARE BOARD)" userId="74f27286-0e6f-4ff2-93d2-7c84e537e334" providerId="ADAL" clId="{5D830865-91C4-4C20-A8BF-53D09A647630}" dt="2024-11-12T17:19:26.146" v="378" actId="26606"/>
        <pc:sldMkLst>
          <pc:docMk/>
          <pc:sldMk cId="1905249149" sldId="2147376907"/>
        </pc:sldMkLst>
        <pc:spChg chg="add mod">
          <ac:chgData name="HERRING, John (NHS GREATER MANCHESTER INTEGRATED CARE BOARD)" userId="74f27286-0e6f-4ff2-93d2-7c84e537e334" providerId="ADAL" clId="{5D830865-91C4-4C20-A8BF-53D09A647630}" dt="2024-11-12T17:19:26.146" v="378" actId="26606"/>
          <ac:spMkLst>
            <pc:docMk/>
            <pc:sldMk cId="1905249149" sldId="2147376907"/>
            <ac:spMk id="2" creationId="{DB872059-2325-B324-568C-99D7D9371171}"/>
          </ac:spMkLst>
        </pc:spChg>
        <pc:spChg chg="add">
          <ac:chgData name="HERRING, John (NHS GREATER MANCHESTER INTEGRATED CARE BOARD)" userId="74f27286-0e6f-4ff2-93d2-7c84e537e334" providerId="ADAL" clId="{5D830865-91C4-4C20-A8BF-53D09A647630}" dt="2024-11-12T17:19:26.146" v="378" actId="26606"/>
          <ac:spMkLst>
            <pc:docMk/>
            <pc:sldMk cId="1905249149" sldId="2147376907"/>
            <ac:spMk id="2055" creationId="{D12DDE76-C203-4047-9998-63900085B5E8}"/>
          </ac:spMkLst>
        </pc:spChg>
        <pc:picChg chg="mod ord">
          <ac:chgData name="HERRING, John (NHS GREATER MANCHESTER INTEGRATED CARE BOARD)" userId="74f27286-0e6f-4ff2-93d2-7c84e537e334" providerId="ADAL" clId="{5D830865-91C4-4C20-A8BF-53D09A647630}" dt="2024-11-12T17:19:26.146" v="378" actId="26606"/>
          <ac:picMkLst>
            <pc:docMk/>
            <pc:sldMk cId="1905249149" sldId="2147376907"/>
            <ac:picMk id="2050" creationId="{813D9D59-14EF-7239-5913-12FA67B04347}"/>
          </ac:picMkLst>
        </pc:picChg>
      </pc:sldChg>
      <pc:sldChg chg="addSp delSp modSp add mod setBg">
        <pc:chgData name="HERRING, John (NHS GREATER MANCHESTER INTEGRATED CARE BOARD)" userId="74f27286-0e6f-4ff2-93d2-7c84e537e334" providerId="ADAL" clId="{5D830865-91C4-4C20-A8BF-53D09A647630}" dt="2024-11-12T15:51:37.129" v="19" actId="26606"/>
        <pc:sldMkLst>
          <pc:docMk/>
          <pc:sldMk cId="2569996760" sldId="2147376908"/>
        </pc:sldMkLst>
        <pc:spChg chg="add">
          <ac:chgData name="HERRING, John (NHS GREATER MANCHESTER INTEGRATED CARE BOARD)" userId="74f27286-0e6f-4ff2-93d2-7c84e537e334" providerId="ADAL" clId="{5D830865-91C4-4C20-A8BF-53D09A647630}" dt="2024-11-12T15:51:37.129" v="19" actId="26606"/>
          <ac:spMkLst>
            <pc:docMk/>
            <pc:sldMk cId="2569996760" sldId="2147376908"/>
            <ac:spMk id="8" creationId="{42A4FC2C-047E-45A5-965D-8E1E3BF09BC6}"/>
          </ac:spMkLst>
        </pc:spChg>
        <pc:picChg chg="add mod">
          <ac:chgData name="HERRING, John (NHS GREATER MANCHESTER INTEGRATED CARE BOARD)" userId="74f27286-0e6f-4ff2-93d2-7c84e537e334" providerId="ADAL" clId="{5D830865-91C4-4C20-A8BF-53D09A647630}" dt="2024-11-12T15:51:37.129" v="19" actId="26606"/>
          <ac:picMkLst>
            <pc:docMk/>
            <pc:sldMk cId="2569996760" sldId="2147376908"/>
            <ac:picMk id="3" creationId="{67E5CEFE-8459-D37D-B52B-7CCBA0A2C95D}"/>
          </ac:picMkLst>
        </pc:picChg>
        <pc:picChg chg="del">
          <ac:chgData name="HERRING, John (NHS GREATER MANCHESTER INTEGRATED CARE BOARD)" userId="74f27286-0e6f-4ff2-93d2-7c84e537e334" providerId="ADAL" clId="{5D830865-91C4-4C20-A8BF-53D09A647630}" dt="2024-11-12T15:51:25.291" v="17" actId="478"/>
          <ac:picMkLst>
            <pc:docMk/>
            <pc:sldMk cId="2569996760" sldId="2147376908"/>
            <ac:picMk id="3074" creationId="{47F5C5E5-25D5-12C7-857A-BC4891481BC0}"/>
          </ac:picMkLst>
        </pc:picChg>
      </pc:sldChg>
      <pc:sldChg chg="addSp delSp modSp add mod">
        <pc:chgData name="HERRING, John (NHS GREATER MANCHESTER INTEGRATED CARE BOARD)" userId="74f27286-0e6f-4ff2-93d2-7c84e537e334" providerId="ADAL" clId="{5D830865-91C4-4C20-A8BF-53D09A647630}" dt="2024-11-12T15:52:48.610" v="24" actId="14100"/>
        <pc:sldMkLst>
          <pc:docMk/>
          <pc:sldMk cId="1128006904" sldId="2147376909"/>
        </pc:sldMkLst>
        <pc:picChg chg="del">
          <ac:chgData name="HERRING, John (NHS GREATER MANCHESTER INTEGRATED CARE BOARD)" userId="74f27286-0e6f-4ff2-93d2-7c84e537e334" providerId="ADAL" clId="{5D830865-91C4-4C20-A8BF-53D09A647630}" dt="2024-11-12T15:52:37.233" v="21" actId="478"/>
          <ac:picMkLst>
            <pc:docMk/>
            <pc:sldMk cId="1128006904" sldId="2147376909"/>
            <ac:picMk id="3" creationId="{67E5CEFE-8459-D37D-B52B-7CCBA0A2C95D}"/>
          </ac:picMkLst>
        </pc:picChg>
        <pc:picChg chg="add mod">
          <ac:chgData name="HERRING, John (NHS GREATER MANCHESTER INTEGRATED CARE BOARD)" userId="74f27286-0e6f-4ff2-93d2-7c84e537e334" providerId="ADAL" clId="{5D830865-91C4-4C20-A8BF-53D09A647630}" dt="2024-11-12T15:52:48.610" v="24" actId="14100"/>
          <ac:picMkLst>
            <pc:docMk/>
            <pc:sldMk cId="1128006904" sldId="2147376909"/>
            <ac:picMk id="4" creationId="{F3C1142B-561B-431E-0412-4554841B4B94}"/>
          </ac:picMkLst>
        </pc:picChg>
      </pc:sldChg>
      <pc:sldChg chg="addSp delSp modSp add del mod ord">
        <pc:chgData name="HERRING, John (NHS GREATER MANCHESTER INTEGRATED CARE BOARD)" userId="74f27286-0e6f-4ff2-93d2-7c84e537e334" providerId="ADAL" clId="{5D830865-91C4-4C20-A8BF-53D09A647630}" dt="2024-11-13T09:55:51.391" v="2565" actId="47"/>
        <pc:sldMkLst>
          <pc:docMk/>
          <pc:sldMk cId="390233884" sldId="2147376910"/>
        </pc:sldMkLst>
        <pc:spChg chg="add mod">
          <ac:chgData name="HERRING, John (NHS GREATER MANCHESTER INTEGRATED CARE BOARD)" userId="74f27286-0e6f-4ff2-93d2-7c84e537e334" providerId="ADAL" clId="{5D830865-91C4-4C20-A8BF-53D09A647630}" dt="2024-11-12T17:07:39.053" v="293"/>
          <ac:spMkLst>
            <pc:docMk/>
            <pc:sldMk cId="390233884" sldId="2147376910"/>
            <ac:spMk id="5" creationId="{BC9F6808-A2B6-4557-E959-6C088DDE9799}"/>
          </ac:spMkLst>
        </pc:spChg>
        <pc:spChg chg="del">
          <ac:chgData name="HERRING, John (NHS GREATER MANCHESTER INTEGRATED CARE BOARD)" userId="74f27286-0e6f-4ff2-93d2-7c84e537e334" providerId="ADAL" clId="{5D830865-91C4-4C20-A8BF-53D09A647630}" dt="2024-11-12T15:54:34.972" v="29" actId="26606"/>
          <ac:spMkLst>
            <pc:docMk/>
            <pc:sldMk cId="390233884" sldId="2147376910"/>
            <ac:spMk id="8" creationId="{42A4FC2C-047E-45A5-965D-8E1E3BF09BC6}"/>
          </ac:spMkLst>
        </pc:spChg>
        <pc:spChg chg="add">
          <ac:chgData name="HERRING, John (NHS GREATER MANCHESTER INTEGRATED CARE BOARD)" userId="74f27286-0e6f-4ff2-93d2-7c84e537e334" providerId="ADAL" clId="{5D830865-91C4-4C20-A8BF-53D09A647630}" dt="2024-11-12T15:54:34.972" v="29" actId="26606"/>
          <ac:spMkLst>
            <pc:docMk/>
            <pc:sldMk cId="390233884" sldId="2147376910"/>
            <ac:spMk id="13" creationId="{42A4FC2C-047E-45A5-965D-8E1E3BF09BC6}"/>
          </ac:spMkLst>
        </pc:spChg>
        <pc:picChg chg="add del mod">
          <ac:chgData name="HERRING, John (NHS GREATER MANCHESTER INTEGRATED CARE BOARD)" userId="74f27286-0e6f-4ff2-93d2-7c84e537e334" providerId="ADAL" clId="{5D830865-91C4-4C20-A8BF-53D09A647630}" dt="2024-11-12T17:07:56.153" v="296" actId="478"/>
          <ac:picMkLst>
            <pc:docMk/>
            <pc:sldMk cId="390233884" sldId="2147376910"/>
            <ac:picMk id="3" creationId="{517946EB-2E95-DAF0-9B7F-EE9E74A64705}"/>
          </ac:picMkLst>
        </pc:picChg>
        <pc:picChg chg="del">
          <ac:chgData name="HERRING, John (NHS GREATER MANCHESTER INTEGRATED CARE BOARD)" userId="74f27286-0e6f-4ff2-93d2-7c84e537e334" providerId="ADAL" clId="{5D830865-91C4-4C20-A8BF-53D09A647630}" dt="2024-11-12T15:54:22.032" v="26" actId="478"/>
          <ac:picMkLst>
            <pc:docMk/>
            <pc:sldMk cId="390233884" sldId="2147376910"/>
            <ac:picMk id="4" creationId="{F3C1142B-561B-431E-0412-4554841B4B94}"/>
          </ac:picMkLst>
        </pc:picChg>
        <pc:picChg chg="add mod">
          <ac:chgData name="HERRING, John (NHS GREATER MANCHESTER INTEGRATED CARE BOARD)" userId="74f27286-0e6f-4ff2-93d2-7c84e537e334" providerId="ADAL" clId="{5D830865-91C4-4C20-A8BF-53D09A647630}" dt="2024-11-12T17:07:31.707" v="291"/>
          <ac:picMkLst>
            <pc:docMk/>
            <pc:sldMk cId="390233884" sldId="2147376910"/>
            <ac:picMk id="4098" creationId="{86C86064-C982-77F7-BB6C-9F8C1217F37A}"/>
          </ac:picMkLst>
        </pc:picChg>
      </pc:sldChg>
      <pc:sldChg chg="addSp delSp modSp add del mod">
        <pc:chgData name="HERRING, John (NHS GREATER MANCHESTER INTEGRATED CARE BOARD)" userId="74f27286-0e6f-4ff2-93d2-7c84e537e334" providerId="ADAL" clId="{5D830865-91C4-4C20-A8BF-53D09A647630}" dt="2024-11-12T17:08:46.903" v="324" actId="47"/>
        <pc:sldMkLst>
          <pc:docMk/>
          <pc:sldMk cId="3234541255" sldId="2147376911"/>
        </pc:sldMkLst>
        <pc:spChg chg="add del mod">
          <ac:chgData name="HERRING, John (NHS GREATER MANCHESTER INTEGRATED CARE BOARD)" userId="74f27286-0e6f-4ff2-93d2-7c84e537e334" providerId="ADAL" clId="{5D830865-91C4-4C20-A8BF-53D09A647630}" dt="2024-11-12T17:07:51.460" v="294" actId="21"/>
          <ac:spMkLst>
            <pc:docMk/>
            <pc:sldMk cId="3234541255" sldId="2147376911"/>
            <ac:spMk id="2" creationId="{BC9F6808-A2B6-4557-E959-6C088DDE9799}"/>
          </ac:spMkLst>
        </pc:spChg>
        <pc:picChg chg="del">
          <ac:chgData name="HERRING, John (NHS GREATER MANCHESTER INTEGRATED CARE BOARD)" userId="74f27286-0e6f-4ff2-93d2-7c84e537e334" providerId="ADAL" clId="{5D830865-91C4-4C20-A8BF-53D09A647630}" dt="2024-11-12T17:03:48.686" v="35" actId="478"/>
          <ac:picMkLst>
            <pc:docMk/>
            <pc:sldMk cId="3234541255" sldId="2147376911"/>
            <ac:picMk id="3074" creationId="{47F5C5E5-25D5-12C7-857A-BC4891481BC0}"/>
          </ac:picMkLst>
        </pc:picChg>
        <pc:picChg chg="add del mod">
          <ac:chgData name="HERRING, John (NHS GREATER MANCHESTER INTEGRATED CARE BOARD)" userId="74f27286-0e6f-4ff2-93d2-7c84e537e334" providerId="ADAL" clId="{5D830865-91C4-4C20-A8BF-53D09A647630}" dt="2024-11-12T17:08:23.429" v="305" actId="21"/>
          <ac:picMkLst>
            <pc:docMk/>
            <pc:sldMk cId="3234541255" sldId="2147376911"/>
            <ac:picMk id="4098" creationId="{86C86064-C982-77F7-BB6C-9F8C1217F37A}"/>
          </ac:picMkLst>
        </pc:picChg>
      </pc:sldChg>
      <pc:sldChg chg="add del">
        <pc:chgData name="HERRING, John (NHS GREATER MANCHESTER INTEGRATED CARE BOARD)" userId="74f27286-0e6f-4ff2-93d2-7c84e537e334" providerId="ADAL" clId="{5D830865-91C4-4C20-A8BF-53D09A647630}" dt="2024-11-12T17:34:03.947" v="583" actId="47"/>
        <pc:sldMkLst>
          <pc:docMk/>
          <pc:sldMk cId="471863581" sldId="2147376912"/>
        </pc:sldMkLst>
      </pc:sldChg>
      <pc:sldChg chg="add del">
        <pc:chgData name="HERRING, John (NHS GREATER MANCHESTER INTEGRATED CARE BOARD)" userId="74f27286-0e6f-4ff2-93d2-7c84e537e334" providerId="ADAL" clId="{5D830865-91C4-4C20-A8BF-53D09A647630}" dt="2024-11-12T17:07:57.760" v="298" actId="2890"/>
        <pc:sldMkLst>
          <pc:docMk/>
          <pc:sldMk cId="3534025411" sldId="2147376912"/>
        </pc:sldMkLst>
      </pc:sldChg>
      <pc:sldChg chg="add del ord">
        <pc:chgData name="HERRING, John (NHS GREATER MANCHESTER INTEGRATED CARE BOARD)" userId="74f27286-0e6f-4ff2-93d2-7c84e537e334" providerId="ADAL" clId="{5D830865-91C4-4C20-A8BF-53D09A647630}" dt="2024-11-12T17:16:57.265" v="332" actId="47"/>
        <pc:sldMkLst>
          <pc:docMk/>
          <pc:sldMk cId="1546251157" sldId="2147376913"/>
        </pc:sldMkLst>
      </pc:sldChg>
      <pc:sldChg chg="addSp delSp modSp add mod setBg">
        <pc:chgData name="HERRING, John (NHS GREATER MANCHESTER INTEGRATED CARE BOARD)" userId="74f27286-0e6f-4ff2-93d2-7c84e537e334" providerId="ADAL" clId="{5D830865-91C4-4C20-A8BF-53D09A647630}" dt="2024-11-12T17:14:47.688" v="331" actId="26606"/>
        <pc:sldMkLst>
          <pc:docMk/>
          <pc:sldMk cId="2111708419" sldId="2147376914"/>
        </pc:sldMkLst>
        <pc:spChg chg="add">
          <ac:chgData name="HERRING, John (NHS GREATER MANCHESTER INTEGRATED CARE BOARD)" userId="74f27286-0e6f-4ff2-93d2-7c84e537e334" providerId="ADAL" clId="{5D830865-91C4-4C20-A8BF-53D09A647630}" dt="2024-11-12T17:14:47.688" v="331" actId="26606"/>
          <ac:spMkLst>
            <pc:docMk/>
            <pc:sldMk cId="2111708419" sldId="2147376914"/>
            <ac:spMk id="5127" creationId="{42A4FC2C-047E-45A5-965D-8E1E3BF09BC6}"/>
          </ac:spMkLst>
        </pc:spChg>
        <pc:picChg chg="del">
          <ac:chgData name="HERRING, John (NHS GREATER MANCHESTER INTEGRATED CARE BOARD)" userId="74f27286-0e6f-4ff2-93d2-7c84e537e334" providerId="ADAL" clId="{5D830865-91C4-4C20-A8BF-53D09A647630}" dt="2024-11-12T17:14:43.544" v="329" actId="478"/>
          <ac:picMkLst>
            <pc:docMk/>
            <pc:sldMk cId="2111708419" sldId="2147376914"/>
            <ac:picMk id="3074" creationId="{47F5C5E5-25D5-12C7-857A-BC4891481BC0}"/>
          </ac:picMkLst>
        </pc:picChg>
        <pc:picChg chg="add mod">
          <ac:chgData name="HERRING, John (NHS GREATER MANCHESTER INTEGRATED CARE BOARD)" userId="74f27286-0e6f-4ff2-93d2-7c84e537e334" providerId="ADAL" clId="{5D830865-91C4-4C20-A8BF-53D09A647630}" dt="2024-11-12T17:14:47.688" v="331" actId="26606"/>
          <ac:picMkLst>
            <pc:docMk/>
            <pc:sldMk cId="2111708419" sldId="2147376914"/>
            <ac:picMk id="5122" creationId="{D5848A83-697C-C733-449B-3C8A621E6E4A}"/>
          </ac:picMkLst>
        </pc:picChg>
      </pc:sldChg>
      <pc:sldChg chg="addSp delSp modSp add mod">
        <pc:chgData name="HERRING, John (NHS GREATER MANCHESTER INTEGRATED CARE BOARD)" userId="74f27286-0e6f-4ff2-93d2-7c84e537e334" providerId="ADAL" clId="{5D830865-91C4-4C20-A8BF-53D09A647630}" dt="2024-11-12T17:28:32.450" v="382" actId="26606"/>
        <pc:sldMkLst>
          <pc:docMk/>
          <pc:sldMk cId="2325689996" sldId="2147376915"/>
        </pc:sldMkLst>
        <pc:spChg chg="del">
          <ac:chgData name="HERRING, John (NHS GREATER MANCHESTER INTEGRATED CARE BOARD)" userId="74f27286-0e6f-4ff2-93d2-7c84e537e334" providerId="ADAL" clId="{5D830865-91C4-4C20-A8BF-53D09A647630}" dt="2024-11-12T17:28:32.450" v="382" actId="26606"/>
          <ac:spMkLst>
            <pc:docMk/>
            <pc:sldMk cId="2325689996" sldId="2147376915"/>
            <ac:spMk id="5127" creationId="{42A4FC2C-047E-45A5-965D-8E1E3BF09BC6}"/>
          </ac:spMkLst>
        </pc:spChg>
        <pc:spChg chg="add">
          <ac:chgData name="HERRING, John (NHS GREATER MANCHESTER INTEGRATED CARE BOARD)" userId="74f27286-0e6f-4ff2-93d2-7c84e537e334" providerId="ADAL" clId="{5D830865-91C4-4C20-A8BF-53D09A647630}" dt="2024-11-12T17:28:32.450" v="382" actId="26606"/>
          <ac:spMkLst>
            <pc:docMk/>
            <pc:sldMk cId="2325689996" sldId="2147376915"/>
            <ac:spMk id="8199" creationId="{42A4FC2C-047E-45A5-965D-8E1E3BF09BC6}"/>
          </ac:spMkLst>
        </pc:spChg>
        <pc:picChg chg="del">
          <ac:chgData name="HERRING, John (NHS GREATER MANCHESTER INTEGRATED CARE BOARD)" userId="74f27286-0e6f-4ff2-93d2-7c84e537e334" providerId="ADAL" clId="{5D830865-91C4-4C20-A8BF-53D09A647630}" dt="2024-11-12T17:28:28.378" v="380" actId="478"/>
          <ac:picMkLst>
            <pc:docMk/>
            <pc:sldMk cId="2325689996" sldId="2147376915"/>
            <ac:picMk id="5122" creationId="{D5848A83-697C-C733-449B-3C8A621E6E4A}"/>
          </ac:picMkLst>
        </pc:picChg>
        <pc:picChg chg="add mod">
          <ac:chgData name="HERRING, John (NHS GREATER MANCHESTER INTEGRATED CARE BOARD)" userId="74f27286-0e6f-4ff2-93d2-7c84e537e334" providerId="ADAL" clId="{5D830865-91C4-4C20-A8BF-53D09A647630}" dt="2024-11-12T17:28:32.450" v="382" actId="26606"/>
          <ac:picMkLst>
            <pc:docMk/>
            <pc:sldMk cId="2325689996" sldId="2147376915"/>
            <ac:picMk id="8194" creationId="{6CBED3CC-EBDE-2690-1CE5-89D855F13CA8}"/>
          </ac:picMkLst>
        </pc:picChg>
      </pc:sldChg>
      <pc:sldChg chg="addSp delSp modSp add mod">
        <pc:chgData name="HERRING, John (NHS GREATER MANCHESTER INTEGRATED CARE BOARD)" userId="74f27286-0e6f-4ff2-93d2-7c84e537e334" providerId="ADAL" clId="{5D830865-91C4-4C20-A8BF-53D09A647630}" dt="2024-11-13T09:33:28.479" v="2460" actId="27636"/>
        <pc:sldMkLst>
          <pc:docMk/>
          <pc:sldMk cId="3013330691" sldId="2147376916"/>
        </pc:sldMkLst>
        <pc:spChg chg="add del mod">
          <ac:chgData name="HERRING, John (NHS GREATER MANCHESTER INTEGRATED CARE BOARD)" userId="74f27286-0e6f-4ff2-93d2-7c84e537e334" providerId="ADAL" clId="{5D830865-91C4-4C20-A8BF-53D09A647630}" dt="2024-11-13T09:26:13.692" v="2358" actId="478"/>
          <ac:spMkLst>
            <pc:docMk/>
            <pc:sldMk cId="3013330691" sldId="2147376916"/>
            <ac:spMk id="3" creationId="{F5995B04-14EA-FEB4-4229-6EEC4F73006B}"/>
          </ac:spMkLst>
        </pc:spChg>
        <pc:spChg chg="del mod">
          <ac:chgData name="HERRING, John (NHS GREATER MANCHESTER INTEGRATED CARE BOARD)" userId="74f27286-0e6f-4ff2-93d2-7c84e537e334" providerId="ADAL" clId="{5D830865-91C4-4C20-A8BF-53D09A647630}" dt="2024-11-13T09:17:50.242" v="2331" actId="478"/>
          <ac:spMkLst>
            <pc:docMk/>
            <pc:sldMk cId="3013330691" sldId="2147376916"/>
            <ac:spMk id="4" creationId="{474FF6B2-3044-1CDB-CDF7-0798B3E9924A}"/>
          </ac:spMkLst>
        </pc:spChg>
        <pc:spChg chg="add mod">
          <ac:chgData name="HERRING, John (NHS GREATER MANCHESTER INTEGRATED CARE BOARD)" userId="74f27286-0e6f-4ff2-93d2-7c84e537e334" providerId="ADAL" clId="{5D830865-91C4-4C20-A8BF-53D09A647630}" dt="2024-11-13T09:27:49.451" v="2379" actId="1076"/>
          <ac:spMkLst>
            <pc:docMk/>
            <pc:sldMk cId="3013330691" sldId="2147376916"/>
            <ac:spMk id="5" creationId="{604A7E95-2D01-1D92-3ADD-1C28AE3266B8}"/>
          </ac:spMkLst>
        </pc:spChg>
        <pc:spChg chg="add mod">
          <ac:chgData name="HERRING, John (NHS GREATER MANCHESTER INTEGRATED CARE BOARD)" userId="74f27286-0e6f-4ff2-93d2-7c84e537e334" providerId="ADAL" clId="{5D830865-91C4-4C20-A8BF-53D09A647630}" dt="2024-11-13T09:29:12.614" v="2395" actId="1076"/>
          <ac:spMkLst>
            <pc:docMk/>
            <pc:sldMk cId="3013330691" sldId="2147376916"/>
            <ac:spMk id="6" creationId="{D287249C-9895-9E29-23CC-63B516CBF1CD}"/>
          </ac:spMkLst>
        </pc:spChg>
        <pc:spChg chg="add mod">
          <ac:chgData name="HERRING, John (NHS GREATER MANCHESTER INTEGRATED CARE BOARD)" userId="74f27286-0e6f-4ff2-93d2-7c84e537e334" providerId="ADAL" clId="{5D830865-91C4-4C20-A8BF-53D09A647630}" dt="2024-11-13T09:29:58.946" v="2407" actId="1076"/>
          <ac:spMkLst>
            <pc:docMk/>
            <pc:sldMk cId="3013330691" sldId="2147376916"/>
            <ac:spMk id="7" creationId="{C77498DC-2F28-B860-E8EF-89FF22F1BC5E}"/>
          </ac:spMkLst>
        </pc:spChg>
        <pc:spChg chg="add mod">
          <ac:chgData name="HERRING, John (NHS GREATER MANCHESTER INTEGRATED CARE BOARD)" userId="74f27286-0e6f-4ff2-93d2-7c84e537e334" providerId="ADAL" clId="{5D830865-91C4-4C20-A8BF-53D09A647630}" dt="2024-11-13T09:31:16.203" v="2427" actId="1076"/>
          <ac:spMkLst>
            <pc:docMk/>
            <pc:sldMk cId="3013330691" sldId="2147376916"/>
            <ac:spMk id="8" creationId="{D03915FF-F782-9582-852D-C0C4C72D95FF}"/>
          </ac:spMkLst>
        </pc:spChg>
        <pc:spChg chg="add del">
          <ac:chgData name="HERRING, John (NHS GREATER MANCHESTER INTEGRATED CARE BOARD)" userId="74f27286-0e6f-4ff2-93d2-7c84e537e334" providerId="ADAL" clId="{5D830865-91C4-4C20-A8BF-53D09A647630}" dt="2024-11-13T09:32:51.926" v="2437" actId="22"/>
          <ac:spMkLst>
            <pc:docMk/>
            <pc:sldMk cId="3013330691" sldId="2147376916"/>
            <ac:spMk id="10" creationId="{6A1CD123-D824-3859-F467-B4AB3EA2BF09}"/>
          </ac:spMkLst>
        </pc:spChg>
        <pc:spChg chg="add mod">
          <ac:chgData name="HERRING, John (NHS GREATER MANCHESTER INTEGRATED CARE BOARD)" userId="74f27286-0e6f-4ff2-93d2-7c84e537e334" providerId="ADAL" clId="{5D830865-91C4-4C20-A8BF-53D09A647630}" dt="2024-11-13T09:33:28.479" v="2460" actId="27636"/>
          <ac:spMkLst>
            <pc:docMk/>
            <pc:sldMk cId="3013330691" sldId="2147376916"/>
            <ac:spMk id="11" creationId="{401468ED-EB3B-4D0D-A46B-300F0C048DD3}"/>
          </ac:spMkLst>
        </pc:spChg>
        <pc:picChg chg="add mod">
          <ac:chgData name="HERRING, John (NHS GREATER MANCHESTER INTEGRATED CARE BOARD)" userId="74f27286-0e6f-4ff2-93d2-7c84e537e334" providerId="ADAL" clId="{5D830865-91C4-4C20-A8BF-53D09A647630}" dt="2024-11-13T09:26:21.381" v="2361" actId="1076"/>
          <ac:picMkLst>
            <pc:docMk/>
            <pc:sldMk cId="3013330691" sldId="2147376916"/>
            <ac:picMk id="12290" creationId="{444D61FC-116A-E7A6-643B-DCDCFB1A0825}"/>
          </ac:picMkLst>
        </pc:picChg>
        <pc:picChg chg="add mod">
          <ac:chgData name="HERRING, John (NHS GREATER MANCHESTER INTEGRATED CARE BOARD)" userId="74f27286-0e6f-4ff2-93d2-7c84e537e334" providerId="ADAL" clId="{5D830865-91C4-4C20-A8BF-53D09A647630}" dt="2024-11-13T09:28:00.590" v="2384" actId="170"/>
          <ac:picMkLst>
            <pc:docMk/>
            <pc:sldMk cId="3013330691" sldId="2147376916"/>
            <ac:picMk id="12292" creationId="{C61F1DE1-4BAC-999F-5520-20AC839EE3B8}"/>
          </ac:picMkLst>
        </pc:picChg>
        <pc:picChg chg="add mod">
          <ac:chgData name="HERRING, John (NHS GREATER MANCHESTER INTEGRATED CARE BOARD)" userId="74f27286-0e6f-4ff2-93d2-7c84e537e334" providerId="ADAL" clId="{5D830865-91C4-4C20-A8BF-53D09A647630}" dt="2024-11-13T09:29:24.004" v="2401" actId="170"/>
          <ac:picMkLst>
            <pc:docMk/>
            <pc:sldMk cId="3013330691" sldId="2147376916"/>
            <ac:picMk id="12294" creationId="{8EF8C78B-907A-9D67-1DB5-B4E7B9FE4EEB}"/>
          </ac:picMkLst>
        </pc:picChg>
        <pc:picChg chg="add mod">
          <ac:chgData name="HERRING, John (NHS GREATER MANCHESTER INTEGRATED CARE BOARD)" userId="74f27286-0e6f-4ff2-93d2-7c84e537e334" providerId="ADAL" clId="{5D830865-91C4-4C20-A8BF-53D09A647630}" dt="2024-11-13T09:30:07.271" v="2414" actId="170"/>
          <ac:picMkLst>
            <pc:docMk/>
            <pc:sldMk cId="3013330691" sldId="2147376916"/>
            <ac:picMk id="12296" creationId="{4C1C721C-1156-DA77-CC84-5C23A1E39B00}"/>
          </ac:picMkLst>
        </pc:picChg>
        <pc:picChg chg="add mod">
          <ac:chgData name="HERRING, John (NHS GREATER MANCHESTER INTEGRATED CARE BOARD)" userId="74f27286-0e6f-4ff2-93d2-7c84e537e334" providerId="ADAL" clId="{5D830865-91C4-4C20-A8BF-53D09A647630}" dt="2024-11-13T09:31:26.412" v="2435" actId="170"/>
          <ac:picMkLst>
            <pc:docMk/>
            <pc:sldMk cId="3013330691" sldId="2147376916"/>
            <ac:picMk id="12298" creationId="{FDC81F6A-A686-6634-C94D-85D362E0622B}"/>
          </ac:picMkLst>
        </pc:picChg>
      </pc:sldChg>
      <pc:sldChg chg="add">
        <pc:chgData name="HERRING, John (NHS GREATER MANCHESTER INTEGRATED CARE BOARD)" userId="74f27286-0e6f-4ff2-93d2-7c84e537e334" providerId="ADAL" clId="{5D830865-91C4-4C20-A8BF-53D09A647630}" dt="2024-11-12T18:37:22.349" v="613" actId="2890"/>
        <pc:sldMkLst>
          <pc:docMk/>
          <pc:sldMk cId="4110764736" sldId="2147376917"/>
        </pc:sldMkLst>
      </pc:sldChg>
      <pc:sldChg chg="addSp delSp modSp add mod">
        <pc:chgData name="HERRING, John (NHS GREATER MANCHESTER INTEGRATED CARE BOARD)" userId="74f27286-0e6f-4ff2-93d2-7c84e537e334" providerId="ADAL" clId="{5D830865-91C4-4C20-A8BF-53D09A647630}" dt="2024-11-13T09:50:15.510" v="2545" actId="1076"/>
        <pc:sldMkLst>
          <pc:docMk/>
          <pc:sldMk cId="3421983629" sldId="2147376918"/>
        </pc:sldMkLst>
        <pc:spChg chg="add mod">
          <ac:chgData name="HERRING, John (NHS GREATER MANCHESTER INTEGRATED CARE BOARD)" userId="74f27286-0e6f-4ff2-93d2-7c84e537e334" providerId="ADAL" clId="{5D830865-91C4-4C20-A8BF-53D09A647630}" dt="2024-11-13T09:50:15.510" v="2545" actId="1076"/>
          <ac:spMkLst>
            <pc:docMk/>
            <pc:sldMk cId="3421983629" sldId="2147376918"/>
            <ac:spMk id="2" creationId="{6E157609-6140-60DF-12C8-6D04124073C6}"/>
          </ac:spMkLst>
        </pc:spChg>
        <pc:spChg chg="del mod">
          <ac:chgData name="HERRING, John (NHS GREATER MANCHESTER INTEGRATED CARE BOARD)" userId="74f27286-0e6f-4ff2-93d2-7c84e537e334" providerId="ADAL" clId="{5D830865-91C4-4C20-A8BF-53D09A647630}" dt="2024-11-13T09:35:26.170" v="2527" actId="478"/>
          <ac:spMkLst>
            <pc:docMk/>
            <pc:sldMk cId="3421983629" sldId="2147376918"/>
            <ac:spMk id="3" creationId="{F5995B04-14EA-FEB4-4229-6EEC4F73006B}"/>
          </ac:spMkLst>
        </pc:spChg>
        <pc:spChg chg="mod">
          <ac:chgData name="HERRING, John (NHS GREATER MANCHESTER INTEGRATED CARE BOARD)" userId="74f27286-0e6f-4ff2-93d2-7c84e537e334" providerId="ADAL" clId="{5D830865-91C4-4C20-A8BF-53D09A647630}" dt="2024-11-13T09:35:23.455" v="2526" actId="20577"/>
          <ac:spMkLst>
            <pc:docMk/>
            <pc:sldMk cId="3421983629" sldId="2147376918"/>
            <ac:spMk id="4" creationId="{474FF6B2-3044-1CDB-CDF7-0798B3E9924A}"/>
          </ac:spMkLst>
        </pc:spChg>
        <pc:picChg chg="add del mod">
          <ac:chgData name="HERRING, John (NHS GREATER MANCHESTER INTEGRATED CARE BOARD)" userId="74f27286-0e6f-4ff2-93d2-7c84e537e334" providerId="ADAL" clId="{5D830865-91C4-4C20-A8BF-53D09A647630}" dt="2024-11-13T09:49:25.523" v="2534" actId="478"/>
          <ac:picMkLst>
            <pc:docMk/>
            <pc:sldMk cId="3421983629" sldId="2147376918"/>
            <ac:picMk id="13314" creationId="{799FC508-603A-EC6A-41C0-C805D8915451}"/>
          </ac:picMkLst>
        </pc:picChg>
        <pc:picChg chg="add mod">
          <ac:chgData name="HERRING, John (NHS GREATER MANCHESTER INTEGRATED CARE BOARD)" userId="74f27286-0e6f-4ff2-93d2-7c84e537e334" providerId="ADAL" clId="{5D830865-91C4-4C20-A8BF-53D09A647630}" dt="2024-11-13T09:49:54.965" v="2540" actId="1076"/>
          <ac:picMkLst>
            <pc:docMk/>
            <pc:sldMk cId="3421983629" sldId="2147376918"/>
            <ac:picMk id="13316" creationId="{535D4B35-CAD3-B856-C864-4597F14669FB}"/>
          </ac:picMkLst>
        </pc:picChg>
        <pc:picChg chg="add mod">
          <ac:chgData name="HERRING, John (NHS GREATER MANCHESTER INTEGRATED CARE BOARD)" userId="74f27286-0e6f-4ff2-93d2-7c84e537e334" providerId="ADAL" clId="{5D830865-91C4-4C20-A8BF-53D09A647630}" dt="2024-11-13T09:49:58.899" v="2541" actId="1076"/>
          <ac:picMkLst>
            <pc:docMk/>
            <pc:sldMk cId="3421983629" sldId="2147376918"/>
            <ac:picMk id="13318" creationId="{173C6F77-DA59-5A4D-5BF0-02E7AC1CB7E5}"/>
          </ac:picMkLst>
        </pc:picChg>
      </pc:sldChg>
      <pc:sldChg chg="addSp delSp modSp add mod ord setBg">
        <pc:chgData name="HERRING, John (NHS GREATER MANCHESTER INTEGRATED CARE BOARD)" userId="74f27286-0e6f-4ff2-93d2-7c84e537e334" providerId="ADAL" clId="{5D830865-91C4-4C20-A8BF-53D09A647630}" dt="2024-11-13T09:17:10.634" v="2329"/>
        <pc:sldMkLst>
          <pc:docMk/>
          <pc:sldMk cId="1516179161" sldId="2147376919"/>
        </pc:sldMkLst>
        <pc:spChg chg="add del mod">
          <ac:chgData name="HERRING, John (NHS GREATER MANCHESTER INTEGRATED CARE BOARD)" userId="74f27286-0e6f-4ff2-93d2-7c84e537e334" providerId="ADAL" clId="{5D830865-91C4-4C20-A8BF-53D09A647630}" dt="2024-11-12T21:25:48.538" v="1376" actId="478"/>
          <ac:spMkLst>
            <pc:docMk/>
            <pc:sldMk cId="1516179161" sldId="2147376919"/>
            <ac:spMk id="2" creationId="{98490472-5499-E64D-7281-F5E802D73D38}"/>
          </ac:spMkLst>
        </pc:spChg>
        <pc:spChg chg="del">
          <ac:chgData name="HERRING, John (NHS GREATER MANCHESTER INTEGRATED CARE BOARD)" userId="74f27286-0e6f-4ff2-93d2-7c84e537e334" providerId="ADAL" clId="{5D830865-91C4-4C20-A8BF-53D09A647630}" dt="2024-11-12T21:09:44.359" v="1059" actId="478"/>
          <ac:spMkLst>
            <pc:docMk/>
            <pc:sldMk cId="1516179161" sldId="2147376919"/>
            <ac:spMk id="3" creationId="{F5995B04-14EA-FEB4-4229-6EEC4F73006B}"/>
          </ac:spMkLst>
        </pc:spChg>
        <pc:spChg chg="mod">
          <ac:chgData name="HERRING, John (NHS GREATER MANCHESTER INTEGRATED CARE BOARD)" userId="74f27286-0e6f-4ff2-93d2-7c84e537e334" providerId="ADAL" clId="{5D830865-91C4-4C20-A8BF-53D09A647630}" dt="2024-11-12T21:57:35.147" v="1384" actId="26606"/>
          <ac:spMkLst>
            <pc:docMk/>
            <pc:sldMk cId="1516179161" sldId="2147376919"/>
            <ac:spMk id="4" creationId="{474FF6B2-3044-1CDB-CDF7-0798B3E9924A}"/>
          </ac:spMkLst>
        </pc:spChg>
        <pc:spChg chg="add del mod">
          <ac:chgData name="HERRING, John (NHS GREATER MANCHESTER INTEGRATED CARE BOARD)" userId="74f27286-0e6f-4ff2-93d2-7c84e537e334" providerId="ADAL" clId="{5D830865-91C4-4C20-A8BF-53D09A647630}" dt="2024-11-12T21:25:49.839" v="1377" actId="478"/>
          <ac:spMkLst>
            <pc:docMk/>
            <pc:sldMk cId="1516179161" sldId="2147376919"/>
            <ac:spMk id="5" creationId="{D21F8973-A6F0-BB02-2FC1-819697E39675}"/>
          </ac:spMkLst>
        </pc:spChg>
        <pc:spChg chg="add del mod">
          <ac:chgData name="HERRING, John (NHS GREATER MANCHESTER INTEGRATED CARE BOARD)" userId="74f27286-0e6f-4ff2-93d2-7c84e537e334" providerId="ADAL" clId="{5D830865-91C4-4C20-A8BF-53D09A647630}" dt="2024-11-12T21:25:47.158" v="1375" actId="478"/>
          <ac:spMkLst>
            <pc:docMk/>
            <pc:sldMk cId="1516179161" sldId="2147376919"/>
            <ac:spMk id="6" creationId="{055DDC80-029F-60B1-BD07-30F1F8E349A3}"/>
          </ac:spMkLst>
        </pc:spChg>
        <pc:spChg chg="add del mod">
          <ac:chgData name="HERRING, John (NHS GREATER MANCHESTER INTEGRATED CARE BOARD)" userId="74f27286-0e6f-4ff2-93d2-7c84e537e334" providerId="ADAL" clId="{5D830865-91C4-4C20-A8BF-53D09A647630}" dt="2024-11-12T21:25:44.485" v="1374" actId="478"/>
          <ac:spMkLst>
            <pc:docMk/>
            <pc:sldMk cId="1516179161" sldId="2147376919"/>
            <ac:spMk id="7" creationId="{BAA8718B-3D1E-CD1D-49AF-CF792691E572}"/>
          </ac:spMkLst>
        </pc:spChg>
        <pc:spChg chg="add del">
          <ac:chgData name="HERRING, John (NHS GREATER MANCHESTER INTEGRATED CARE BOARD)" userId="74f27286-0e6f-4ff2-93d2-7c84e537e334" providerId="ADAL" clId="{5D830865-91C4-4C20-A8BF-53D09A647630}" dt="2024-11-12T21:57:33.111" v="1381" actId="26606"/>
          <ac:spMkLst>
            <pc:docMk/>
            <pc:sldMk cId="1516179161" sldId="2147376919"/>
            <ac:spMk id="10255" creationId="{9B7AD9F6-8CE7-4299-8FC6-328F4DCD3FF9}"/>
          </ac:spMkLst>
        </pc:spChg>
        <pc:spChg chg="add del">
          <ac:chgData name="HERRING, John (NHS GREATER MANCHESTER INTEGRATED CARE BOARD)" userId="74f27286-0e6f-4ff2-93d2-7c84e537e334" providerId="ADAL" clId="{5D830865-91C4-4C20-A8BF-53D09A647630}" dt="2024-11-12T21:57:33.111" v="1381" actId="26606"/>
          <ac:spMkLst>
            <pc:docMk/>
            <pc:sldMk cId="1516179161" sldId="2147376919"/>
            <ac:spMk id="10257" creationId="{F49775AF-8896-43EE-92C6-83497D6DC56F}"/>
          </ac:spMkLst>
        </pc:spChg>
        <pc:spChg chg="add del">
          <ac:chgData name="HERRING, John (NHS GREATER MANCHESTER INTEGRATED CARE BOARD)" userId="74f27286-0e6f-4ff2-93d2-7c84e537e334" providerId="ADAL" clId="{5D830865-91C4-4C20-A8BF-53D09A647630}" dt="2024-11-12T21:57:35.133" v="1383" actId="26606"/>
          <ac:spMkLst>
            <pc:docMk/>
            <pc:sldMk cId="1516179161" sldId="2147376919"/>
            <ac:spMk id="10259" creationId="{06DA9DF9-31F7-4056-B42E-878CC92417B8}"/>
          </ac:spMkLst>
        </pc:spChg>
        <pc:spChg chg="add">
          <ac:chgData name="HERRING, John (NHS GREATER MANCHESTER INTEGRATED CARE BOARD)" userId="74f27286-0e6f-4ff2-93d2-7c84e537e334" providerId="ADAL" clId="{5D830865-91C4-4C20-A8BF-53D09A647630}" dt="2024-11-12T21:57:35.147" v="1384" actId="26606"/>
          <ac:spMkLst>
            <pc:docMk/>
            <pc:sldMk cId="1516179161" sldId="2147376919"/>
            <ac:spMk id="10261" creationId="{798FE0E0-D95D-46EF-A375-475D4DB0ED45}"/>
          </ac:spMkLst>
        </pc:spChg>
        <pc:spChg chg="add">
          <ac:chgData name="HERRING, John (NHS GREATER MANCHESTER INTEGRATED CARE BOARD)" userId="74f27286-0e6f-4ff2-93d2-7c84e537e334" providerId="ADAL" clId="{5D830865-91C4-4C20-A8BF-53D09A647630}" dt="2024-11-12T21:57:35.147" v="1384" actId="26606"/>
          <ac:spMkLst>
            <pc:docMk/>
            <pc:sldMk cId="1516179161" sldId="2147376919"/>
            <ac:spMk id="10262" creationId="{2D82A42F-AEBE-4065-9792-036A904D8564}"/>
          </ac:spMkLst>
        </pc:spChg>
        <pc:picChg chg="add del mod">
          <ac:chgData name="HERRING, John (NHS GREATER MANCHESTER INTEGRATED CARE BOARD)" userId="74f27286-0e6f-4ff2-93d2-7c84e537e334" providerId="ADAL" clId="{5D830865-91C4-4C20-A8BF-53D09A647630}" dt="2024-11-12T21:09:59.506" v="1062" actId="478"/>
          <ac:picMkLst>
            <pc:docMk/>
            <pc:sldMk cId="1516179161" sldId="2147376919"/>
            <ac:picMk id="10242" creationId="{6777FFB6-D63B-AC52-320B-AA08F7718C48}"/>
          </ac:picMkLst>
        </pc:picChg>
        <pc:picChg chg="add del">
          <ac:chgData name="HERRING, John (NHS GREATER MANCHESTER INTEGRATED CARE BOARD)" userId="74f27286-0e6f-4ff2-93d2-7c84e537e334" providerId="ADAL" clId="{5D830865-91C4-4C20-A8BF-53D09A647630}" dt="2024-11-12T21:10:41.277" v="1064" actId="478"/>
          <ac:picMkLst>
            <pc:docMk/>
            <pc:sldMk cId="1516179161" sldId="2147376919"/>
            <ac:picMk id="10244" creationId="{278F6A51-89E1-8381-4D39-AF9398DF407E}"/>
          </ac:picMkLst>
        </pc:picChg>
        <pc:picChg chg="add del mod">
          <ac:chgData name="HERRING, John (NHS GREATER MANCHESTER INTEGRATED CARE BOARD)" userId="74f27286-0e6f-4ff2-93d2-7c84e537e334" providerId="ADAL" clId="{5D830865-91C4-4C20-A8BF-53D09A647630}" dt="2024-11-12T21:11:10.943" v="1067" actId="478"/>
          <ac:picMkLst>
            <pc:docMk/>
            <pc:sldMk cId="1516179161" sldId="2147376919"/>
            <ac:picMk id="10246" creationId="{CA3D08F0-2E46-A6E1-4079-77C9529FE200}"/>
          </ac:picMkLst>
        </pc:picChg>
        <pc:picChg chg="add del">
          <ac:chgData name="HERRING, John (NHS GREATER MANCHESTER INTEGRATED CARE BOARD)" userId="74f27286-0e6f-4ff2-93d2-7c84e537e334" providerId="ADAL" clId="{5D830865-91C4-4C20-A8BF-53D09A647630}" dt="2024-11-12T21:11:36.936" v="1069" actId="478"/>
          <ac:picMkLst>
            <pc:docMk/>
            <pc:sldMk cId="1516179161" sldId="2147376919"/>
            <ac:picMk id="10248" creationId="{F1E05F9E-0968-1B18-B7B1-0C5BAD0410BE}"/>
          </ac:picMkLst>
        </pc:picChg>
        <pc:picChg chg="add mod">
          <ac:chgData name="HERRING, John (NHS GREATER MANCHESTER INTEGRATED CARE BOARD)" userId="74f27286-0e6f-4ff2-93d2-7c84e537e334" providerId="ADAL" clId="{5D830865-91C4-4C20-A8BF-53D09A647630}" dt="2024-11-12T21:57:35.147" v="1384" actId="26606"/>
          <ac:picMkLst>
            <pc:docMk/>
            <pc:sldMk cId="1516179161" sldId="2147376919"/>
            <ac:picMk id="10250" creationId="{3CA7D0A1-077A-24BD-E7AD-2558C351F740}"/>
          </ac:picMkLst>
        </pc:picChg>
      </pc:sldChg>
      <pc:sldChg chg="add del">
        <pc:chgData name="HERRING, John (NHS GREATER MANCHESTER INTEGRATED CARE BOARD)" userId="74f27286-0e6f-4ff2-93d2-7c84e537e334" providerId="ADAL" clId="{5D830865-91C4-4C20-A8BF-53D09A647630}" dt="2024-11-12T22:08:45.889" v="1386" actId="47"/>
        <pc:sldMkLst>
          <pc:docMk/>
          <pc:sldMk cId="3783997233" sldId="2147376920"/>
        </pc:sldMkLst>
      </pc:sldChg>
      <pc:sldChg chg="modSp add mod ord">
        <pc:chgData name="HERRING, John (NHS GREATER MANCHESTER INTEGRATED CARE BOARD)" userId="74f27286-0e6f-4ff2-93d2-7c84e537e334" providerId="ADAL" clId="{5D830865-91C4-4C20-A8BF-53D09A647630}" dt="2024-11-13T09:34:39.085" v="2514" actId="33524"/>
        <pc:sldMkLst>
          <pc:docMk/>
          <pc:sldMk cId="4113926156" sldId="2147376920"/>
        </pc:sldMkLst>
        <pc:spChg chg="mod">
          <ac:chgData name="HERRING, John (NHS GREATER MANCHESTER INTEGRATED CARE BOARD)" userId="74f27286-0e6f-4ff2-93d2-7c84e537e334" providerId="ADAL" clId="{5D830865-91C4-4C20-A8BF-53D09A647630}" dt="2024-11-13T09:34:39.085" v="2514" actId="33524"/>
          <ac:spMkLst>
            <pc:docMk/>
            <pc:sldMk cId="4113926156" sldId="2147376920"/>
            <ac:spMk id="3" creationId="{F5995B04-14EA-FEB4-4229-6EEC4F73006B}"/>
          </ac:spMkLst>
        </pc:spChg>
      </pc:sldChg>
      <pc:sldChg chg="addSp delSp modSp add mod setBg">
        <pc:chgData name="HERRING, John (NHS GREATER MANCHESTER INTEGRATED CARE BOARD)" userId="74f27286-0e6f-4ff2-93d2-7c84e537e334" providerId="ADAL" clId="{5D830865-91C4-4C20-A8BF-53D09A647630}" dt="2024-11-13T09:53:20.704" v="2558" actId="1076"/>
        <pc:sldMkLst>
          <pc:docMk/>
          <pc:sldMk cId="3805509938" sldId="2147376921"/>
        </pc:sldMkLst>
        <pc:spChg chg="del">
          <ac:chgData name="HERRING, John (NHS GREATER MANCHESTER INTEGRATED CARE BOARD)" userId="74f27286-0e6f-4ff2-93d2-7c84e537e334" providerId="ADAL" clId="{5D830865-91C4-4C20-A8BF-53D09A647630}" dt="2024-11-13T09:50:59.225" v="2546" actId="478"/>
          <ac:spMkLst>
            <pc:docMk/>
            <pc:sldMk cId="3805509938" sldId="2147376921"/>
            <ac:spMk id="3" creationId="{F5995B04-14EA-FEB4-4229-6EEC4F73006B}"/>
          </ac:spMkLst>
        </pc:spChg>
        <pc:spChg chg="del">
          <ac:chgData name="HERRING, John (NHS GREATER MANCHESTER INTEGRATED CARE BOARD)" userId="74f27286-0e6f-4ff2-93d2-7c84e537e334" providerId="ADAL" clId="{5D830865-91C4-4C20-A8BF-53D09A647630}" dt="2024-11-13T09:52:56.506" v="2555" actId="478"/>
          <ac:spMkLst>
            <pc:docMk/>
            <pc:sldMk cId="3805509938" sldId="2147376921"/>
            <ac:spMk id="4" creationId="{474FF6B2-3044-1CDB-CDF7-0798B3E9924A}"/>
          </ac:spMkLst>
        </pc:spChg>
        <pc:picChg chg="add del">
          <ac:chgData name="HERRING, John (NHS GREATER MANCHESTER INTEGRATED CARE BOARD)" userId="74f27286-0e6f-4ff2-93d2-7c84e537e334" providerId="ADAL" clId="{5D830865-91C4-4C20-A8BF-53D09A647630}" dt="2024-11-13T09:52:18.721" v="2548" actId="478"/>
          <ac:picMkLst>
            <pc:docMk/>
            <pc:sldMk cId="3805509938" sldId="2147376921"/>
            <ac:picMk id="14338" creationId="{DCE2E6B4-3A0E-B7ED-793F-39A1D009A631}"/>
          </ac:picMkLst>
        </pc:picChg>
        <pc:picChg chg="add mod">
          <ac:chgData name="HERRING, John (NHS GREATER MANCHESTER INTEGRATED CARE BOARD)" userId="74f27286-0e6f-4ff2-93d2-7c84e537e334" providerId="ADAL" clId="{5D830865-91C4-4C20-A8BF-53D09A647630}" dt="2024-11-13T09:52:58.872" v="2556" actId="26606"/>
          <ac:picMkLst>
            <pc:docMk/>
            <pc:sldMk cId="3805509938" sldId="2147376921"/>
            <ac:picMk id="14340" creationId="{A92F5F59-20C7-B886-4BB9-A294E3706058}"/>
          </ac:picMkLst>
        </pc:picChg>
        <pc:picChg chg="add mod">
          <ac:chgData name="HERRING, John (NHS GREATER MANCHESTER INTEGRATED CARE BOARD)" userId="74f27286-0e6f-4ff2-93d2-7c84e537e334" providerId="ADAL" clId="{5D830865-91C4-4C20-A8BF-53D09A647630}" dt="2024-11-13T09:53:20.704" v="2558" actId="1076"/>
          <ac:picMkLst>
            <pc:docMk/>
            <pc:sldMk cId="3805509938" sldId="2147376921"/>
            <ac:picMk id="14342" creationId="{F10B9A03-48F6-5D2F-0B6D-65F7AF89DDE8}"/>
          </ac:picMkLst>
        </pc:picChg>
      </pc:sldChg>
      <pc:sldChg chg="add ord">
        <pc:chgData name="HERRING, John (NHS GREATER MANCHESTER INTEGRATED CARE BOARD)" userId="74f27286-0e6f-4ff2-93d2-7c84e537e334" providerId="ADAL" clId="{5D830865-91C4-4C20-A8BF-53D09A647630}" dt="2024-11-13T09:55:30.455" v="2564"/>
        <pc:sldMkLst>
          <pc:docMk/>
          <pc:sldMk cId="2432962008" sldId="2147376922"/>
        </pc:sldMkLst>
      </pc:sldChg>
      <pc:sldMasterChg chg="delSldLayout">
        <pc:chgData name="HERRING, John (NHS GREATER MANCHESTER INTEGRATED CARE BOARD)" userId="74f27286-0e6f-4ff2-93d2-7c84e537e334" providerId="ADAL" clId="{5D830865-91C4-4C20-A8BF-53D09A647630}" dt="2024-11-12T22:24:41.809" v="2023" actId="47"/>
        <pc:sldMasterMkLst>
          <pc:docMk/>
          <pc:sldMasterMk cId="39326922" sldId="2147483660"/>
        </pc:sldMasterMkLst>
        <pc:sldLayoutChg chg="del">
          <pc:chgData name="HERRING, John (NHS GREATER MANCHESTER INTEGRATED CARE BOARD)" userId="74f27286-0e6f-4ff2-93d2-7c84e537e334" providerId="ADAL" clId="{5D830865-91C4-4C20-A8BF-53D09A647630}" dt="2024-11-12T17:35:04.541" v="611" actId="47"/>
          <pc:sldLayoutMkLst>
            <pc:docMk/>
            <pc:sldMasterMk cId="39326922" sldId="2147483660"/>
            <pc:sldLayoutMk cId="2575903552" sldId="2147483662"/>
          </pc:sldLayoutMkLst>
        </pc:sldLayoutChg>
        <pc:sldLayoutChg chg="del">
          <pc:chgData name="HERRING, John (NHS GREATER MANCHESTER INTEGRATED CARE BOARD)" userId="74f27286-0e6f-4ff2-93d2-7c84e537e334" providerId="ADAL" clId="{5D830865-91C4-4C20-A8BF-53D09A647630}" dt="2024-11-12T22:24:35.592" v="2019" actId="47"/>
          <pc:sldLayoutMkLst>
            <pc:docMk/>
            <pc:sldMasterMk cId="39326922" sldId="2147483660"/>
            <pc:sldLayoutMk cId="3933529457" sldId="2147483670"/>
          </pc:sldLayoutMkLst>
        </pc:sldLayoutChg>
        <pc:sldLayoutChg chg="del">
          <pc:chgData name="HERRING, John (NHS GREATER MANCHESTER INTEGRATED CARE BOARD)" userId="74f27286-0e6f-4ff2-93d2-7c84e537e334" providerId="ADAL" clId="{5D830865-91C4-4C20-A8BF-53D09A647630}" dt="2024-11-12T22:24:41.809" v="2023" actId="47"/>
          <pc:sldLayoutMkLst>
            <pc:docMk/>
            <pc:sldMasterMk cId="39326922" sldId="2147483660"/>
            <pc:sldLayoutMk cId="3257783720" sldId="2147483672"/>
          </pc:sldLayoutMkLst>
        </pc:sldLayoutChg>
      </pc:sldMasterChg>
    </pc:docChg>
  </pc:docChgLst>
  <pc:docChgLst>
    <pc:chgData name="BELLIS, ANNE (NHS ENGLAND - X24)" userId="07d43c02-0313-4708-a053-3941fc3a06d1" providerId="ADAL" clId="{EA44CBBC-54F1-4AF5-BE51-0584DDE8CAA5}"/>
    <pc:docChg chg="modSld">
      <pc:chgData name="BELLIS, ANNE (NHS ENGLAND - X24)" userId="07d43c02-0313-4708-a053-3941fc3a06d1" providerId="ADAL" clId="{EA44CBBC-54F1-4AF5-BE51-0584DDE8CAA5}" dt="2024-11-13T12:39:43.118" v="2" actId="1076"/>
      <pc:docMkLst>
        <pc:docMk/>
      </pc:docMkLst>
      <pc:sldChg chg="modSp mod">
        <pc:chgData name="BELLIS, ANNE (NHS ENGLAND - X24)" userId="07d43c02-0313-4708-a053-3941fc3a06d1" providerId="ADAL" clId="{EA44CBBC-54F1-4AF5-BE51-0584DDE8CAA5}" dt="2024-11-13T12:39:43.118" v="2" actId="1076"/>
        <pc:sldMkLst>
          <pc:docMk/>
          <pc:sldMk cId="881930068" sldId="4530"/>
        </pc:sldMkLst>
        <pc:picChg chg="mod">
          <ac:chgData name="BELLIS, ANNE (NHS ENGLAND - X24)" userId="07d43c02-0313-4708-a053-3941fc3a06d1" providerId="ADAL" clId="{EA44CBBC-54F1-4AF5-BE51-0584DDE8CAA5}" dt="2024-11-13T12:39:43.118" v="2" actId="1076"/>
          <ac:picMkLst>
            <pc:docMk/>
            <pc:sldMk cId="881930068" sldId="4530"/>
            <ac:picMk id="2" creationId="{10A70C30-20A3-CEA5-E1E5-ADC1DEFE84D7}"/>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BCFB415-BC6B-4BA6-95C2-6910E6B56F75}" type="datetimeFigureOut">
              <a:rPr lang="en-GB" smtClean="0"/>
              <a:t>13/11/2024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2F02295-0D5F-4166-8CF3-27DA107A8B3A}" type="slidenum">
              <a:rPr lang="en-GB" smtClean="0"/>
              <a:t>‹#›</a:t>
            </a:fld>
            <a:endParaRPr lang="en-GB"/>
          </a:p>
        </p:txBody>
      </p:sp>
    </p:spTree>
    <p:extLst>
      <p:ext uri="{BB962C8B-B14F-4D97-AF65-F5344CB8AC3E}">
        <p14:creationId xmlns:p14="http://schemas.microsoft.com/office/powerpoint/2010/main" val="17001511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BFB71295-52C4-452D-8FB7-9117A6060393}" type="slidenum">
              <a:rPr kumimoji="0" lang="en-GB" sz="1200" b="0" i="0" u="none" strike="noStrike" kern="0" cap="none" spc="0" normalizeH="0" baseline="0" noProof="0" smtClean="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1</a:t>
            </a:fld>
            <a:endParaRPr kumimoji="0" lang="en-GB" sz="12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38227076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3E7B679-F234-485D-8A20-308EE8A4E1E6}" type="slidenum">
              <a:rPr lang="en-GB" smtClean="0"/>
              <a:t>2</a:t>
            </a:fld>
            <a:endParaRPr lang="en-GB"/>
          </a:p>
        </p:txBody>
      </p:sp>
    </p:spTree>
    <p:extLst>
      <p:ext uri="{BB962C8B-B14F-4D97-AF65-F5344CB8AC3E}">
        <p14:creationId xmlns:p14="http://schemas.microsoft.com/office/powerpoint/2010/main" val="23517833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US" b="0" i="0" u="none" strike="noStrike" dirty="0">
                <a:solidFill>
                  <a:srgbClr val="000000"/>
                </a:solidFill>
                <a:effectLst/>
                <a:latin typeface="Arial" panose="020B0604020202020204" pitchFamily="34" charset="0"/>
              </a:rPr>
              <a:t>PAXMAN:</a:t>
            </a:r>
            <a:r>
              <a:rPr lang="en-US" b="0" i="0" dirty="0">
                <a:solidFill>
                  <a:srgbClr val="000000"/>
                </a:solidFill>
                <a:effectLst/>
                <a:latin typeface="Arial" panose="020B0604020202020204" pitchFamily="34" charset="0"/>
              </a:rPr>
              <a:t>​</a:t>
            </a:r>
            <a:br>
              <a:rPr lang="en-US" b="0" i="0" dirty="0">
                <a:solidFill>
                  <a:srgbClr val="000000"/>
                </a:solidFill>
                <a:effectLst/>
                <a:latin typeface="Arial" panose="020B0604020202020204" pitchFamily="34" charset="0"/>
              </a:rPr>
            </a:br>
            <a:r>
              <a:rPr lang="en-US" b="0" i="0" u="none" strike="noStrike" dirty="0">
                <a:solidFill>
                  <a:srgbClr val="000000"/>
                </a:solidFill>
                <a:effectLst/>
                <a:latin typeface="Arial" panose="020B0604020202020204" pitchFamily="34" charset="0"/>
              </a:rPr>
              <a:t>A few streets away from the Shepherds, the Herrings are also locking themselves in for the night. They have every reason to worry. The house next door was torched. </a:t>
            </a:r>
            <a:r>
              <a:rPr lang="en-US" b="0" i="0" dirty="0">
                <a:solidFill>
                  <a:srgbClr val="000000"/>
                </a:solidFill>
                <a:effectLst/>
                <a:latin typeface="Arial" panose="020B0604020202020204" pitchFamily="34" charset="0"/>
              </a:rPr>
              <a:t>​</a:t>
            </a:r>
            <a:endParaRPr lang="en-US" b="0" i="0" dirty="0">
              <a:solidFill>
                <a:srgbClr val="444444"/>
              </a:solidFill>
              <a:effectLst/>
              <a:latin typeface="Calibri" panose="020F0502020204030204" pitchFamily="34" charset="0"/>
            </a:endParaRPr>
          </a:p>
          <a:p>
            <a:pPr algn="l" rtl="0" fontAlgn="base"/>
            <a:r>
              <a:rPr lang="en-US" b="0" i="0" u="none" strike="noStrike" dirty="0">
                <a:solidFill>
                  <a:srgbClr val="000000"/>
                </a:solidFill>
                <a:effectLst/>
                <a:latin typeface="Arial" panose="020B0604020202020204" pitchFamily="34" charset="0"/>
              </a:rPr>
              <a:t>JOHN HERRING:</a:t>
            </a:r>
            <a:r>
              <a:rPr lang="en-US" b="0" i="0" dirty="0">
                <a:solidFill>
                  <a:srgbClr val="000000"/>
                </a:solidFill>
                <a:effectLst/>
                <a:latin typeface="Arial" panose="020B0604020202020204" pitchFamily="34" charset="0"/>
              </a:rPr>
              <a:t>​</a:t>
            </a:r>
            <a:br>
              <a:rPr lang="en-US" b="0" i="0" dirty="0">
                <a:solidFill>
                  <a:srgbClr val="000000"/>
                </a:solidFill>
                <a:effectLst/>
                <a:latin typeface="Arial" panose="020B0604020202020204" pitchFamily="34" charset="0"/>
              </a:rPr>
            </a:br>
            <a:r>
              <a:rPr lang="en-US" b="0" i="0" u="none" strike="noStrike" dirty="0">
                <a:solidFill>
                  <a:srgbClr val="000000"/>
                </a:solidFill>
                <a:effectLst/>
                <a:latin typeface="Arial" panose="020B0604020202020204" pitchFamily="34" charset="0"/>
              </a:rPr>
              <a:t>This house and the one next door, when they were empty, the lads got in there and they torched the house and the flames came through the roof. This is why we've got all this damp and damage to the house. </a:t>
            </a:r>
            <a:r>
              <a:rPr lang="en-US" b="0" i="0" dirty="0">
                <a:solidFill>
                  <a:srgbClr val="000000"/>
                </a:solidFill>
                <a:effectLst/>
                <a:latin typeface="Arial" panose="020B0604020202020204" pitchFamily="34" charset="0"/>
              </a:rPr>
              <a:t>​</a:t>
            </a:r>
            <a:endParaRPr lang="en-US" b="0" i="0" dirty="0">
              <a:solidFill>
                <a:srgbClr val="444444"/>
              </a:solidFill>
              <a:effectLst/>
              <a:latin typeface="Calibri" panose="020F0502020204030204" pitchFamily="34" charset="0"/>
            </a:endParaRPr>
          </a:p>
          <a:p>
            <a:pPr algn="l" rtl="0" fontAlgn="base"/>
            <a:r>
              <a:rPr lang="en-US" b="0" i="0" u="none" strike="noStrike" dirty="0">
                <a:solidFill>
                  <a:srgbClr val="000000"/>
                </a:solidFill>
                <a:effectLst/>
                <a:latin typeface="Arial" panose="020B0604020202020204" pitchFamily="34" charset="0"/>
              </a:rPr>
              <a:t>PAXMAN:</a:t>
            </a:r>
            <a:r>
              <a:rPr lang="en-US" b="0" i="0" dirty="0">
                <a:solidFill>
                  <a:srgbClr val="000000"/>
                </a:solidFill>
                <a:effectLst/>
                <a:latin typeface="Arial" panose="020B0604020202020204" pitchFamily="34" charset="0"/>
              </a:rPr>
              <a:t>​</a:t>
            </a:r>
            <a:br>
              <a:rPr lang="en-US" b="0" i="0" dirty="0">
                <a:solidFill>
                  <a:srgbClr val="000000"/>
                </a:solidFill>
                <a:effectLst/>
                <a:latin typeface="Arial" panose="020B0604020202020204" pitchFamily="34" charset="0"/>
              </a:rPr>
            </a:br>
            <a:r>
              <a:rPr lang="en-US" b="0" i="0" u="none" strike="noStrike" dirty="0">
                <a:solidFill>
                  <a:srgbClr val="000000"/>
                </a:solidFill>
                <a:effectLst/>
                <a:latin typeface="Arial" panose="020B0604020202020204" pitchFamily="34" charset="0"/>
              </a:rPr>
              <a:t>We first met John at his doctor's surgery last month, where he had gone for a regular check-up. He was deeply upset by a recent mugging. </a:t>
            </a:r>
            <a:r>
              <a:rPr lang="en-US" b="0" i="0" dirty="0">
                <a:solidFill>
                  <a:srgbClr val="000000"/>
                </a:solidFill>
                <a:effectLst/>
                <a:latin typeface="Arial" panose="020B0604020202020204" pitchFamily="34" charset="0"/>
              </a:rPr>
              <a:t>​</a:t>
            </a:r>
            <a:endParaRPr lang="en-US" b="0" i="0" dirty="0">
              <a:solidFill>
                <a:srgbClr val="444444"/>
              </a:solidFill>
              <a:effectLst/>
              <a:latin typeface="Calibri" panose="020F0502020204030204" pitchFamily="34" charset="0"/>
            </a:endParaRPr>
          </a:p>
          <a:p>
            <a:pPr algn="l" rtl="0" fontAlgn="base"/>
            <a:r>
              <a:rPr lang="en-US" b="0" i="0" u="none" strike="noStrike" dirty="0">
                <a:solidFill>
                  <a:srgbClr val="000000"/>
                </a:solidFill>
                <a:effectLst/>
                <a:latin typeface="Arial" panose="020B0604020202020204" pitchFamily="34" charset="0"/>
              </a:rPr>
              <a:t>HERRING:</a:t>
            </a:r>
            <a:r>
              <a:rPr lang="en-US" b="0" i="0" dirty="0">
                <a:solidFill>
                  <a:srgbClr val="000000"/>
                </a:solidFill>
                <a:effectLst/>
                <a:latin typeface="Arial" panose="020B0604020202020204" pitchFamily="34" charset="0"/>
              </a:rPr>
              <a:t>​</a:t>
            </a:r>
            <a:br>
              <a:rPr lang="en-US" b="0" i="0" dirty="0">
                <a:solidFill>
                  <a:srgbClr val="000000"/>
                </a:solidFill>
                <a:effectLst/>
                <a:latin typeface="Arial" panose="020B0604020202020204" pitchFamily="34" charset="0"/>
              </a:rPr>
            </a:br>
            <a:r>
              <a:rPr lang="en-US" b="0" i="0" u="none" strike="noStrike" dirty="0">
                <a:solidFill>
                  <a:srgbClr val="000000"/>
                </a:solidFill>
                <a:effectLst/>
                <a:latin typeface="Arial" panose="020B0604020202020204" pitchFamily="34" charset="0"/>
              </a:rPr>
              <a:t>(footage dated October 2000)</a:t>
            </a:r>
            <a:r>
              <a:rPr lang="en-US" b="0" i="0" dirty="0">
                <a:solidFill>
                  <a:srgbClr val="000000"/>
                </a:solidFill>
                <a:effectLst/>
                <a:latin typeface="Arial" panose="020B0604020202020204" pitchFamily="34" charset="0"/>
              </a:rPr>
              <a:t>​</a:t>
            </a:r>
            <a:br>
              <a:rPr lang="en-US" b="0" i="0" dirty="0">
                <a:solidFill>
                  <a:srgbClr val="000000"/>
                </a:solidFill>
                <a:effectLst/>
                <a:latin typeface="Arial" panose="020B0604020202020204" pitchFamily="34" charset="0"/>
              </a:rPr>
            </a:br>
            <a:r>
              <a:rPr lang="en-US" b="0" i="0" u="none" strike="noStrike" dirty="0">
                <a:solidFill>
                  <a:srgbClr val="000000"/>
                </a:solidFill>
                <a:effectLst/>
                <a:latin typeface="Arial" panose="020B0604020202020204" pitchFamily="34" charset="0"/>
              </a:rPr>
              <a:t>Two school lads, only 14, mugged and knocked her down. Took her bag, with £80 in it. They broke her hip. </a:t>
            </a:r>
            <a:r>
              <a:rPr lang="en-US" b="0" i="0" dirty="0">
                <a:solidFill>
                  <a:srgbClr val="000000"/>
                </a:solidFill>
                <a:effectLst/>
                <a:latin typeface="Arial" panose="020B0604020202020204" pitchFamily="34" charset="0"/>
              </a:rPr>
              <a:t>​</a:t>
            </a:r>
            <a:endParaRPr lang="en-US" b="0" i="0" dirty="0">
              <a:solidFill>
                <a:srgbClr val="444444"/>
              </a:solidFill>
              <a:effectLst/>
              <a:latin typeface="Calibri" panose="020F0502020204030204" pitchFamily="34" charset="0"/>
            </a:endParaRPr>
          </a:p>
          <a:p>
            <a:pPr algn="l" rtl="0" fontAlgn="base"/>
            <a:r>
              <a:rPr lang="en-US" b="0" i="0" u="none" strike="noStrike" dirty="0">
                <a:solidFill>
                  <a:srgbClr val="000000"/>
                </a:solidFill>
                <a:effectLst/>
                <a:latin typeface="Arial" panose="020B0604020202020204" pitchFamily="34" charset="0"/>
              </a:rPr>
              <a:t>DOCTOR:</a:t>
            </a:r>
            <a:r>
              <a:rPr lang="en-US" b="0" i="0" dirty="0">
                <a:solidFill>
                  <a:srgbClr val="000000"/>
                </a:solidFill>
                <a:effectLst/>
                <a:latin typeface="Arial" panose="020B0604020202020204" pitchFamily="34" charset="0"/>
              </a:rPr>
              <a:t>​</a:t>
            </a:r>
            <a:br>
              <a:rPr lang="en-US" b="0" i="0" dirty="0">
                <a:solidFill>
                  <a:srgbClr val="000000"/>
                </a:solidFill>
                <a:effectLst/>
                <a:latin typeface="Arial" panose="020B0604020202020204" pitchFamily="34" charset="0"/>
              </a:rPr>
            </a:br>
            <a:r>
              <a:rPr lang="en-US" b="0" i="0" u="none" strike="noStrike" dirty="0">
                <a:solidFill>
                  <a:srgbClr val="000000"/>
                </a:solidFill>
                <a:effectLst/>
                <a:latin typeface="Arial" panose="020B0604020202020204" pitchFamily="34" charset="0"/>
              </a:rPr>
              <a:t>Oh, dear. I'm sorry. </a:t>
            </a:r>
            <a:r>
              <a:rPr lang="en-US" b="0" i="0" dirty="0">
                <a:solidFill>
                  <a:srgbClr val="000000"/>
                </a:solidFill>
                <a:effectLst/>
                <a:latin typeface="Arial" panose="020B0604020202020204" pitchFamily="34" charset="0"/>
              </a:rPr>
              <a:t>​</a:t>
            </a:r>
            <a:endParaRPr lang="en-US" b="0" i="0" dirty="0">
              <a:solidFill>
                <a:srgbClr val="444444"/>
              </a:solidFill>
              <a:effectLst/>
              <a:latin typeface="Calibri" panose="020F0502020204030204" pitchFamily="34" charset="0"/>
            </a:endParaRPr>
          </a:p>
          <a:p>
            <a:pPr algn="l" rtl="0" fontAlgn="base"/>
            <a:r>
              <a:rPr lang="en-US" b="0" i="0" u="none" strike="noStrike" dirty="0">
                <a:solidFill>
                  <a:srgbClr val="000000"/>
                </a:solidFill>
                <a:effectLst/>
                <a:latin typeface="Arial" panose="020B0604020202020204" pitchFamily="34" charset="0"/>
              </a:rPr>
              <a:t>PAXMAN:</a:t>
            </a:r>
            <a:r>
              <a:rPr lang="en-US" b="0" i="0" dirty="0">
                <a:solidFill>
                  <a:srgbClr val="000000"/>
                </a:solidFill>
                <a:effectLst/>
                <a:latin typeface="Arial" panose="020B0604020202020204" pitchFamily="34" charset="0"/>
              </a:rPr>
              <a:t>​</a:t>
            </a:r>
            <a:br>
              <a:rPr lang="en-US" b="0" i="0" dirty="0">
                <a:solidFill>
                  <a:srgbClr val="000000"/>
                </a:solidFill>
                <a:effectLst/>
                <a:latin typeface="Arial" panose="020B0604020202020204" pitchFamily="34" charset="0"/>
              </a:rPr>
            </a:br>
            <a:r>
              <a:rPr lang="en-US" b="0" i="0" u="none" strike="noStrike" dirty="0">
                <a:solidFill>
                  <a:srgbClr val="000000"/>
                </a:solidFill>
                <a:effectLst/>
                <a:latin typeface="Arial" panose="020B0604020202020204" pitchFamily="34" charset="0"/>
              </a:rPr>
              <a:t>Crime makes the everyday life of the Herrings a misery. Next door still has no roof following the arson attack. The dampness seeps through the walls into their house. Every night, John has to shift the coal needed for the next day to the other side of the cellar. He’s 89 years of age</a:t>
            </a:r>
            <a:endParaRPr lang="en-US" b="0" i="0" dirty="0">
              <a:solidFill>
                <a:srgbClr val="444444"/>
              </a:solidFill>
              <a:effectLst/>
              <a:latin typeface="Calibri" panose="020F0502020204030204" pitchFamily="34" charset="0"/>
            </a:endParaRPr>
          </a:p>
          <a:p>
            <a:endParaRPr lang="en-GB" dirty="0"/>
          </a:p>
        </p:txBody>
      </p:sp>
      <p:sp>
        <p:nvSpPr>
          <p:cNvPr id="4" name="Slide Number Placeholder 3"/>
          <p:cNvSpPr>
            <a:spLocks noGrp="1"/>
          </p:cNvSpPr>
          <p:nvPr>
            <p:ph type="sldNum" sz="quarter" idx="5"/>
          </p:nvPr>
        </p:nvSpPr>
        <p:spPr/>
        <p:txBody>
          <a:bodyPr/>
          <a:lstStyle/>
          <a:p>
            <a:fld id="{43E7B679-F234-485D-8A20-308EE8A4E1E6}" type="slidenum">
              <a:rPr lang="en-GB" smtClean="0"/>
              <a:t>3</a:t>
            </a:fld>
            <a:endParaRPr lang="en-GB"/>
          </a:p>
        </p:txBody>
      </p:sp>
    </p:spTree>
    <p:extLst>
      <p:ext uri="{BB962C8B-B14F-4D97-AF65-F5344CB8AC3E}">
        <p14:creationId xmlns:p14="http://schemas.microsoft.com/office/powerpoint/2010/main" val="32942485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2F02295-0D5F-4166-8CF3-27DA107A8B3A}" type="slidenum">
              <a:rPr lang="en-GB" smtClean="0"/>
              <a:t>11</a:t>
            </a:fld>
            <a:endParaRPr lang="en-GB"/>
          </a:p>
        </p:txBody>
      </p:sp>
    </p:spTree>
    <p:extLst>
      <p:ext uri="{BB962C8B-B14F-4D97-AF65-F5344CB8AC3E}">
        <p14:creationId xmlns:p14="http://schemas.microsoft.com/office/powerpoint/2010/main" val="33857670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US" b="0" i="0" u="none" strike="noStrike" dirty="0">
                <a:solidFill>
                  <a:srgbClr val="000000"/>
                </a:solidFill>
                <a:effectLst/>
                <a:latin typeface="Arial" panose="020B0604020202020204" pitchFamily="34" charset="0"/>
              </a:rPr>
              <a:t>PAXMAN:</a:t>
            </a:r>
            <a:r>
              <a:rPr lang="en-US" b="0" i="0" dirty="0">
                <a:solidFill>
                  <a:srgbClr val="000000"/>
                </a:solidFill>
                <a:effectLst/>
                <a:latin typeface="Arial" panose="020B0604020202020204" pitchFamily="34" charset="0"/>
              </a:rPr>
              <a:t>​</a:t>
            </a:r>
            <a:br>
              <a:rPr lang="en-US" b="0" i="0" dirty="0">
                <a:solidFill>
                  <a:srgbClr val="000000"/>
                </a:solidFill>
                <a:effectLst/>
                <a:latin typeface="Arial" panose="020B0604020202020204" pitchFamily="34" charset="0"/>
              </a:rPr>
            </a:br>
            <a:r>
              <a:rPr lang="en-US" b="0" i="0" u="none" strike="noStrike" dirty="0">
                <a:solidFill>
                  <a:srgbClr val="000000"/>
                </a:solidFill>
                <a:effectLst/>
                <a:latin typeface="Arial" panose="020B0604020202020204" pitchFamily="34" charset="0"/>
              </a:rPr>
              <a:t>A few streets away from the Shepherds, the Herrings are also locking themselves in for the night. They have every reason to worry. The house next door was torched. </a:t>
            </a:r>
            <a:r>
              <a:rPr lang="en-US" b="0" i="0" dirty="0">
                <a:solidFill>
                  <a:srgbClr val="000000"/>
                </a:solidFill>
                <a:effectLst/>
                <a:latin typeface="Arial" panose="020B0604020202020204" pitchFamily="34" charset="0"/>
              </a:rPr>
              <a:t>​</a:t>
            </a:r>
            <a:endParaRPr lang="en-US" b="0" i="0" dirty="0">
              <a:solidFill>
                <a:srgbClr val="444444"/>
              </a:solidFill>
              <a:effectLst/>
              <a:latin typeface="Calibri" panose="020F0502020204030204" pitchFamily="34" charset="0"/>
            </a:endParaRPr>
          </a:p>
          <a:p>
            <a:pPr algn="l" rtl="0" fontAlgn="base"/>
            <a:r>
              <a:rPr lang="en-US" b="0" i="0" u="none" strike="noStrike" dirty="0">
                <a:solidFill>
                  <a:srgbClr val="000000"/>
                </a:solidFill>
                <a:effectLst/>
                <a:latin typeface="Arial" panose="020B0604020202020204" pitchFamily="34" charset="0"/>
              </a:rPr>
              <a:t>JOHN HERRING:</a:t>
            </a:r>
            <a:r>
              <a:rPr lang="en-US" b="0" i="0" dirty="0">
                <a:solidFill>
                  <a:srgbClr val="000000"/>
                </a:solidFill>
                <a:effectLst/>
                <a:latin typeface="Arial" panose="020B0604020202020204" pitchFamily="34" charset="0"/>
              </a:rPr>
              <a:t>​</a:t>
            </a:r>
            <a:br>
              <a:rPr lang="en-US" b="0" i="0" dirty="0">
                <a:solidFill>
                  <a:srgbClr val="000000"/>
                </a:solidFill>
                <a:effectLst/>
                <a:latin typeface="Arial" panose="020B0604020202020204" pitchFamily="34" charset="0"/>
              </a:rPr>
            </a:br>
            <a:r>
              <a:rPr lang="en-US" b="0" i="0" u="none" strike="noStrike" dirty="0">
                <a:solidFill>
                  <a:srgbClr val="000000"/>
                </a:solidFill>
                <a:effectLst/>
                <a:latin typeface="Arial" panose="020B0604020202020204" pitchFamily="34" charset="0"/>
              </a:rPr>
              <a:t>This house and the one next door, when they were empty, the lads got in there and they torched the house and the flames came through the roof. This is why we've got all this damp and damage to the house. </a:t>
            </a:r>
            <a:r>
              <a:rPr lang="en-US" b="0" i="0" dirty="0">
                <a:solidFill>
                  <a:srgbClr val="000000"/>
                </a:solidFill>
                <a:effectLst/>
                <a:latin typeface="Arial" panose="020B0604020202020204" pitchFamily="34" charset="0"/>
              </a:rPr>
              <a:t>​</a:t>
            </a:r>
            <a:endParaRPr lang="en-US" b="0" i="0" dirty="0">
              <a:solidFill>
                <a:srgbClr val="444444"/>
              </a:solidFill>
              <a:effectLst/>
              <a:latin typeface="Calibri" panose="020F0502020204030204" pitchFamily="34" charset="0"/>
            </a:endParaRPr>
          </a:p>
          <a:p>
            <a:pPr algn="l" rtl="0" fontAlgn="base"/>
            <a:r>
              <a:rPr lang="en-US" b="0" i="0" u="none" strike="noStrike" dirty="0">
                <a:solidFill>
                  <a:srgbClr val="000000"/>
                </a:solidFill>
                <a:effectLst/>
                <a:latin typeface="Arial" panose="020B0604020202020204" pitchFamily="34" charset="0"/>
              </a:rPr>
              <a:t>PAXMAN:</a:t>
            </a:r>
            <a:r>
              <a:rPr lang="en-US" b="0" i="0" dirty="0">
                <a:solidFill>
                  <a:srgbClr val="000000"/>
                </a:solidFill>
                <a:effectLst/>
                <a:latin typeface="Arial" panose="020B0604020202020204" pitchFamily="34" charset="0"/>
              </a:rPr>
              <a:t>​</a:t>
            </a:r>
            <a:br>
              <a:rPr lang="en-US" b="0" i="0" dirty="0">
                <a:solidFill>
                  <a:srgbClr val="000000"/>
                </a:solidFill>
                <a:effectLst/>
                <a:latin typeface="Arial" panose="020B0604020202020204" pitchFamily="34" charset="0"/>
              </a:rPr>
            </a:br>
            <a:r>
              <a:rPr lang="en-US" b="0" i="0" u="none" strike="noStrike" dirty="0">
                <a:solidFill>
                  <a:srgbClr val="000000"/>
                </a:solidFill>
                <a:effectLst/>
                <a:latin typeface="Arial" panose="020B0604020202020204" pitchFamily="34" charset="0"/>
              </a:rPr>
              <a:t>We first met John at his doctor's surgery last month, where he had gone for a regular check-up. He was deeply upset by a recent mugging. </a:t>
            </a:r>
            <a:r>
              <a:rPr lang="en-US" b="0" i="0" dirty="0">
                <a:solidFill>
                  <a:srgbClr val="000000"/>
                </a:solidFill>
                <a:effectLst/>
                <a:latin typeface="Arial" panose="020B0604020202020204" pitchFamily="34" charset="0"/>
              </a:rPr>
              <a:t>​</a:t>
            </a:r>
            <a:endParaRPr lang="en-US" b="0" i="0" dirty="0">
              <a:solidFill>
                <a:srgbClr val="444444"/>
              </a:solidFill>
              <a:effectLst/>
              <a:latin typeface="Calibri" panose="020F0502020204030204" pitchFamily="34" charset="0"/>
            </a:endParaRPr>
          </a:p>
          <a:p>
            <a:pPr algn="l" rtl="0" fontAlgn="base"/>
            <a:r>
              <a:rPr lang="en-US" b="0" i="0" u="none" strike="noStrike" dirty="0">
                <a:solidFill>
                  <a:srgbClr val="000000"/>
                </a:solidFill>
                <a:effectLst/>
                <a:latin typeface="Arial" panose="020B0604020202020204" pitchFamily="34" charset="0"/>
              </a:rPr>
              <a:t>HERRING:</a:t>
            </a:r>
            <a:r>
              <a:rPr lang="en-US" b="0" i="0" dirty="0">
                <a:solidFill>
                  <a:srgbClr val="000000"/>
                </a:solidFill>
                <a:effectLst/>
                <a:latin typeface="Arial" panose="020B0604020202020204" pitchFamily="34" charset="0"/>
              </a:rPr>
              <a:t>​</a:t>
            </a:r>
            <a:br>
              <a:rPr lang="en-US" b="0" i="0" dirty="0">
                <a:solidFill>
                  <a:srgbClr val="000000"/>
                </a:solidFill>
                <a:effectLst/>
                <a:latin typeface="Arial" panose="020B0604020202020204" pitchFamily="34" charset="0"/>
              </a:rPr>
            </a:br>
            <a:r>
              <a:rPr lang="en-US" b="0" i="0" u="none" strike="noStrike" dirty="0">
                <a:solidFill>
                  <a:srgbClr val="000000"/>
                </a:solidFill>
                <a:effectLst/>
                <a:latin typeface="Arial" panose="020B0604020202020204" pitchFamily="34" charset="0"/>
              </a:rPr>
              <a:t>(footage dated October 2000)</a:t>
            </a:r>
            <a:r>
              <a:rPr lang="en-US" b="0" i="0" dirty="0">
                <a:solidFill>
                  <a:srgbClr val="000000"/>
                </a:solidFill>
                <a:effectLst/>
                <a:latin typeface="Arial" panose="020B0604020202020204" pitchFamily="34" charset="0"/>
              </a:rPr>
              <a:t>​</a:t>
            </a:r>
            <a:br>
              <a:rPr lang="en-US" b="0" i="0" dirty="0">
                <a:solidFill>
                  <a:srgbClr val="000000"/>
                </a:solidFill>
                <a:effectLst/>
                <a:latin typeface="Arial" panose="020B0604020202020204" pitchFamily="34" charset="0"/>
              </a:rPr>
            </a:br>
            <a:r>
              <a:rPr lang="en-US" b="0" i="0" u="none" strike="noStrike" dirty="0">
                <a:solidFill>
                  <a:srgbClr val="000000"/>
                </a:solidFill>
                <a:effectLst/>
                <a:latin typeface="Arial" panose="020B0604020202020204" pitchFamily="34" charset="0"/>
              </a:rPr>
              <a:t>Two school lads, only 14, mugged and knocked her down. Took her bag, with £80 in it. They broke her hip. </a:t>
            </a:r>
            <a:r>
              <a:rPr lang="en-US" b="0" i="0" dirty="0">
                <a:solidFill>
                  <a:srgbClr val="000000"/>
                </a:solidFill>
                <a:effectLst/>
                <a:latin typeface="Arial" panose="020B0604020202020204" pitchFamily="34" charset="0"/>
              </a:rPr>
              <a:t>​</a:t>
            </a:r>
            <a:endParaRPr lang="en-US" b="0" i="0" dirty="0">
              <a:solidFill>
                <a:srgbClr val="444444"/>
              </a:solidFill>
              <a:effectLst/>
              <a:latin typeface="Calibri" panose="020F0502020204030204" pitchFamily="34" charset="0"/>
            </a:endParaRPr>
          </a:p>
          <a:p>
            <a:pPr algn="l" rtl="0" fontAlgn="base"/>
            <a:r>
              <a:rPr lang="en-US" b="0" i="0" u="none" strike="noStrike" dirty="0">
                <a:solidFill>
                  <a:srgbClr val="000000"/>
                </a:solidFill>
                <a:effectLst/>
                <a:latin typeface="Arial" panose="020B0604020202020204" pitchFamily="34" charset="0"/>
              </a:rPr>
              <a:t>DOCTOR:</a:t>
            </a:r>
            <a:r>
              <a:rPr lang="en-US" b="0" i="0" dirty="0">
                <a:solidFill>
                  <a:srgbClr val="000000"/>
                </a:solidFill>
                <a:effectLst/>
                <a:latin typeface="Arial" panose="020B0604020202020204" pitchFamily="34" charset="0"/>
              </a:rPr>
              <a:t>​</a:t>
            </a:r>
            <a:br>
              <a:rPr lang="en-US" b="0" i="0" dirty="0">
                <a:solidFill>
                  <a:srgbClr val="000000"/>
                </a:solidFill>
                <a:effectLst/>
                <a:latin typeface="Arial" panose="020B0604020202020204" pitchFamily="34" charset="0"/>
              </a:rPr>
            </a:br>
            <a:r>
              <a:rPr lang="en-US" b="0" i="0" u="none" strike="noStrike" dirty="0">
                <a:solidFill>
                  <a:srgbClr val="000000"/>
                </a:solidFill>
                <a:effectLst/>
                <a:latin typeface="Arial" panose="020B0604020202020204" pitchFamily="34" charset="0"/>
              </a:rPr>
              <a:t>Oh, dear. I'm sorry. </a:t>
            </a:r>
            <a:r>
              <a:rPr lang="en-US" b="0" i="0" dirty="0">
                <a:solidFill>
                  <a:srgbClr val="000000"/>
                </a:solidFill>
                <a:effectLst/>
                <a:latin typeface="Arial" panose="020B0604020202020204" pitchFamily="34" charset="0"/>
              </a:rPr>
              <a:t>​</a:t>
            </a:r>
            <a:endParaRPr lang="en-US" b="0" i="0" dirty="0">
              <a:solidFill>
                <a:srgbClr val="444444"/>
              </a:solidFill>
              <a:effectLst/>
              <a:latin typeface="Calibri" panose="020F0502020204030204" pitchFamily="34" charset="0"/>
            </a:endParaRPr>
          </a:p>
          <a:p>
            <a:pPr algn="l" rtl="0" fontAlgn="base"/>
            <a:r>
              <a:rPr lang="en-US" b="0" i="0" u="none" strike="noStrike" dirty="0">
                <a:solidFill>
                  <a:srgbClr val="000000"/>
                </a:solidFill>
                <a:effectLst/>
                <a:latin typeface="Arial" panose="020B0604020202020204" pitchFamily="34" charset="0"/>
              </a:rPr>
              <a:t>PAXMAN:</a:t>
            </a:r>
            <a:r>
              <a:rPr lang="en-US" b="0" i="0" dirty="0">
                <a:solidFill>
                  <a:srgbClr val="000000"/>
                </a:solidFill>
                <a:effectLst/>
                <a:latin typeface="Arial" panose="020B0604020202020204" pitchFamily="34" charset="0"/>
              </a:rPr>
              <a:t>​</a:t>
            </a:r>
            <a:br>
              <a:rPr lang="en-US" b="0" i="0" dirty="0">
                <a:solidFill>
                  <a:srgbClr val="000000"/>
                </a:solidFill>
                <a:effectLst/>
                <a:latin typeface="Arial" panose="020B0604020202020204" pitchFamily="34" charset="0"/>
              </a:rPr>
            </a:br>
            <a:r>
              <a:rPr lang="en-US" b="0" i="0" u="none" strike="noStrike" dirty="0">
                <a:solidFill>
                  <a:srgbClr val="000000"/>
                </a:solidFill>
                <a:effectLst/>
                <a:latin typeface="Arial" panose="020B0604020202020204" pitchFamily="34" charset="0"/>
              </a:rPr>
              <a:t>Crime makes the everyday life of the Herrings a misery. Next door still has no roof following the arson attack. The dampness seeps through the walls into their house. Every night, John has to shift the coal needed for the next day to the other side of the cellar. He’s 89 years of age</a:t>
            </a:r>
            <a:endParaRPr lang="en-US" b="0" i="0" dirty="0">
              <a:solidFill>
                <a:srgbClr val="444444"/>
              </a:solidFill>
              <a:effectLst/>
              <a:latin typeface="Calibri" panose="020F0502020204030204" pitchFamily="34" charset="0"/>
            </a:endParaRPr>
          </a:p>
          <a:p>
            <a:endParaRPr lang="en-GB" dirty="0"/>
          </a:p>
        </p:txBody>
      </p:sp>
      <p:sp>
        <p:nvSpPr>
          <p:cNvPr id="4" name="Slide Number Placeholder 3"/>
          <p:cNvSpPr>
            <a:spLocks noGrp="1"/>
          </p:cNvSpPr>
          <p:nvPr>
            <p:ph type="sldNum" sz="quarter" idx="5"/>
          </p:nvPr>
        </p:nvSpPr>
        <p:spPr/>
        <p:txBody>
          <a:bodyPr/>
          <a:lstStyle/>
          <a:p>
            <a:fld id="{43E7B679-F234-485D-8A20-308EE8A4E1E6}" type="slidenum">
              <a:rPr lang="en-GB" smtClean="0"/>
              <a:t>31</a:t>
            </a:fld>
            <a:endParaRPr lang="en-GB"/>
          </a:p>
        </p:txBody>
      </p:sp>
    </p:spTree>
    <p:extLst>
      <p:ext uri="{BB962C8B-B14F-4D97-AF65-F5344CB8AC3E}">
        <p14:creationId xmlns:p14="http://schemas.microsoft.com/office/powerpoint/2010/main" val="74498920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Content" preserve="1" userDrawn="1">
  <p:cSld name="1_Title and Content">
    <p:bg>
      <p:bgPr>
        <a:blipFill>
          <a:blip r:embed="rId2">
            <a:alphaModFix/>
          </a:blip>
          <a:stretch>
            <a:fillRect/>
          </a:stretch>
        </a:blipFill>
        <a:effectLst/>
      </p:bgPr>
    </p:bg>
    <p:spTree>
      <p:nvGrpSpPr>
        <p:cNvPr id="1" name="Shape 14"/>
        <p:cNvGrpSpPr/>
        <p:nvPr/>
      </p:nvGrpSpPr>
      <p:grpSpPr>
        <a:xfrm>
          <a:off x="0" y="0"/>
          <a:ext cx="0" cy="0"/>
          <a:chOff x="0" y="0"/>
          <a:chExt cx="0" cy="0"/>
        </a:xfrm>
      </p:grpSpPr>
      <p:sp>
        <p:nvSpPr>
          <p:cNvPr id="15" name="Google Shape;15;p17"/>
          <p:cNvSpPr txBox="1">
            <a:spLocks noGrp="1"/>
          </p:cNvSpPr>
          <p:nvPr>
            <p:ph type="body" idx="1"/>
          </p:nvPr>
        </p:nvSpPr>
        <p:spPr>
          <a:xfrm>
            <a:off x="838200" y="1825625"/>
            <a:ext cx="4864100" cy="4351338"/>
          </a:xfrm>
          <a:prstGeom prst="rect">
            <a:avLst/>
          </a:prstGeom>
          <a:noFill/>
          <a:ln>
            <a:noFill/>
          </a:ln>
        </p:spPr>
        <p:txBody>
          <a:bodyPr spcFirstLastPara="1" wrap="square" lIns="91425" tIns="45700" rIns="91425" bIns="45700" anchor="t" anchorCtr="0">
            <a:normAutofit/>
          </a:bodyPr>
          <a:lstStyle>
            <a:lvl1pPr marL="457200" lvl="0" indent="-381000" algn="l">
              <a:lnSpc>
                <a:spcPct val="90000"/>
              </a:lnSpc>
              <a:spcBef>
                <a:spcPts val="1000"/>
              </a:spcBef>
              <a:spcAft>
                <a:spcPts val="0"/>
              </a:spcAft>
              <a:buClr>
                <a:srgbClr val="3E5F73"/>
              </a:buClr>
              <a:buSzPts val="2400"/>
              <a:buChar char="•"/>
              <a:defRPr sz="2400">
                <a:solidFill>
                  <a:schemeClr val="tx1"/>
                </a:solidFill>
                <a:latin typeface="Arial"/>
                <a:ea typeface="Arial"/>
                <a:cs typeface="Arial"/>
                <a:sym typeface="Arial"/>
              </a:defRPr>
            </a:lvl1pPr>
            <a:lvl2pPr marL="914400" lvl="1" indent="-355600" algn="l">
              <a:lnSpc>
                <a:spcPct val="90000"/>
              </a:lnSpc>
              <a:spcBef>
                <a:spcPts val="500"/>
              </a:spcBef>
              <a:spcAft>
                <a:spcPts val="0"/>
              </a:spcAft>
              <a:buClr>
                <a:srgbClr val="3E5F73"/>
              </a:buClr>
              <a:buSzPts val="2000"/>
              <a:buChar char="•"/>
              <a:defRPr sz="2000">
                <a:solidFill>
                  <a:srgbClr val="3E5F73"/>
                </a:solidFill>
                <a:latin typeface="Arial"/>
                <a:ea typeface="Arial"/>
                <a:cs typeface="Arial"/>
                <a:sym typeface="Arial"/>
              </a:defRPr>
            </a:lvl2pPr>
            <a:lvl3pPr marL="1371600" lvl="2" indent="-330200" algn="l">
              <a:lnSpc>
                <a:spcPct val="90000"/>
              </a:lnSpc>
              <a:spcBef>
                <a:spcPts val="500"/>
              </a:spcBef>
              <a:spcAft>
                <a:spcPts val="0"/>
              </a:spcAft>
              <a:buClr>
                <a:srgbClr val="3E5F73"/>
              </a:buClr>
              <a:buSzPts val="1600"/>
              <a:buChar char="•"/>
              <a:defRPr sz="1600">
                <a:solidFill>
                  <a:srgbClr val="3E5F73"/>
                </a:solidFill>
                <a:latin typeface="Arial"/>
                <a:ea typeface="Arial"/>
                <a:cs typeface="Arial"/>
                <a:sym typeface="Arial"/>
              </a:defRPr>
            </a:lvl3pPr>
            <a:lvl4pPr marL="1828800" lvl="3" indent="-342900" algn="l">
              <a:lnSpc>
                <a:spcPct val="90000"/>
              </a:lnSpc>
              <a:spcBef>
                <a:spcPts val="500"/>
              </a:spcBef>
              <a:spcAft>
                <a:spcPts val="0"/>
              </a:spcAft>
              <a:buClr>
                <a:srgbClr val="3E5F73"/>
              </a:buClr>
              <a:buSzPts val="1800"/>
              <a:buChar char="•"/>
              <a:defRPr>
                <a:solidFill>
                  <a:srgbClr val="3E5F73"/>
                </a:solidFill>
                <a:latin typeface="Arial"/>
                <a:ea typeface="Arial"/>
                <a:cs typeface="Arial"/>
                <a:sym typeface="Arial"/>
              </a:defRPr>
            </a:lvl4pPr>
            <a:lvl5pPr marL="2286000" lvl="4" indent="-342900" algn="l">
              <a:lnSpc>
                <a:spcPct val="90000"/>
              </a:lnSpc>
              <a:spcBef>
                <a:spcPts val="500"/>
              </a:spcBef>
              <a:spcAft>
                <a:spcPts val="0"/>
              </a:spcAft>
              <a:buClr>
                <a:srgbClr val="3E5F73"/>
              </a:buClr>
              <a:buSzPts val="1800"/>
              <a:buChar char="•"/>
              <a:defRPr>
                <a:solidFill>
                  <a:srgbClr val="3E5F73"/>
                </a:solidFill>
                <a:latin typeface="Arial"/>
                <a:ea typeface="Arial"/>
                <a:cs typeface="Arial"/>
                <a:sym typeface="Aria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dirty="0"/>
          </a:p>
        </p:txBody>
      </p:sp>
      <p:sp>
        <p:nvSpPr>
          <p:cNvPr id="16" name="Google Shape;16;p17"/>
          <p:cNvSpPr txBox="1">
            <a:spLocks noGrp="1"/>
          </p:cNvSpPr>
          <p:nvPr>
            <p:ph type="title"/>
          </p:nvPr>
        </p:nvSpPr>
        <p:spPr>
          <a:xfrm>
            <a:off x="838200" y="1110345"/>
            <a:ext cx="9436100" cy="4572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3E5F73"/>
              </a:buClr>
              <a:buSzPts val="2800"/>
              <a:buFont typeface="Arial"/>
              <a:buNone/>
              <a:defRPr sz="2800">
                <a:solidFill>
                  <a:srgbClr val="3E5F73"/>
                </a:solidFill>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
        <p:nvSpPr>
          <p:cNvPr id="4" name="Google Shape;15;p17">
            <a:extLst>
              <a:ext uri="{FF2B5EF4-FFF2-40B4-BE49-F238E27FC236}">
                <a16:creationId xmlns:a16="http://schemas.microsoft.com/office/drawing/2014/main" id="{F511F891-08F0-4F32-8C76-AF2BF597CCC9}"/>
              </a:ext>
            </a:extLst>
          </p:cNvPr>
          <p:cNvSpPr txBox="1">
            <a:spLocks noGrp="1"/>
          </p:cNvSpPr>
          <p:nvPr>
            <p:ph type="body" idx="10"/>
          </p:nvPr>
        </p:nvSpPr>
        <p:spPr>
          <a:xfrm>
            <a:off x="5842000" y="1825625"/>
            <a:ext cx="4864100" cy="4351338"/>
          </a:xfrm>
          <a:prstGeom prst="rect">
            <a:avLst/>
          </a:prstGeom>
          <a:noFill/>
          <a:ln>
            <a:noFill/>
          </a:ln>
        </p:spPr>
        <p:txBody>
          <a:bodyPr spcFirstLastPara="1" wrap="square" lIns="91425" tIns="45700" rIns="91425" bIns="45700" anchor="t" anchorCtr="0">
            <a:normAutofit/>
          </a:bodyPr>
          <a:lstStyle>
            <a:lvl1pPr marL="457200" lvl="0" indent="-381000" algn="l">
              <a:lnSpc>
                <a:spcPct val="90000"/>
              </a:lnSpc>
              <a:spcBef>
                <a:spcPts val="1000"/>
              </a:spcBef>
              <a:spcAft>
                <a:spcPts val="0"/>
              </a:spcAft>
              <a:buClr>
                <a:srgbClr val="3E5F73"/>
              </a:buClr>
              <a:buSzPts val="2400"/>
              <a:buChar char="•"/>
              <a:defRPr sz="2400">
                <a:solidFill>
                  <a:schemeClr val="tx1"/>
                </a:solidFill>
                <a:latin typeface="Arial"/>
                <a:ea typeface="Arial"/>
                <a:cs typeface="Arial"/>
                <a:sym typeface="Arial"/>
              </a:defRPr>
            </a:lvl1pPr>
            <a:lvl2pPr marL="914400" lvl="1" indent="-355600" algn="l">
              <a:lnSpc>
                <a:spcPct val="90000"/>
              </a:lnSpc>
              <a:spcBef>
                <a:spcPts val="500"/>
              </a:spcBef>
              <a:spcAft>
                <a:spcPts val="0"/>
              </a:spcAft>
              <a:buClr>
                <a:srgbClr val="3E5F73"/>
              </a:buClr>
              <a:buSzPts val="2000"/>
              <a:buChar char="•"/>
              <a:defRPr sz="2000">
                <a:solidFill>
                  <a:srgbClr val="3E5F73"/>
                </a:solidFill>
                <a:latin typeface="Arial"/>
                <a:ea typeface="Arial"/>
                <a:cs typeface="Arial"/>
                <a:sym typeface="Arial"/>
              </a:defRPr>
            </a:lvl2pPr>
            <a:lvl3pPr marL="1371600" lvl="2" indent="-330200" algn="l">
              <a:lnSpc>
                <a:spcPct val="90000"/>
              </a:lnSpc>
              <a:spcBef>
                <a:spcPts val="500"/>
              </a:spcBef>
              <a:spcAft>
                <a:spcPts val="0"/>
              </a:spcAft>
              <a:buClr>
                <a:srgbClr val="3E5F73"/>
              </a:buClr>
              <a:buSzPts val="1600"/>
              <a:buChar char="•"/>
              <a:defRPr sz="1600">
                <a:solidFill>
                  <a:srgbClr val="3E5F73"/>
                </a:solidFill>
                <a:latin typeface="Arial"/>
                <a:ea typeface="Arial"/>
                <a:cs typeface="Arial"/>
                <a:sym typeface="Arial"/>
              </a:defRPr>
            </a:lvl3pPr>
            <a:lvl4pPr marL="1828800" lvl="3" indent="-342900" algn="l">
              <a:lnSpc>
                <a:spcPct val="90000"/>
              </a:lnSpc>
              <a:spcBef>
                <a:spcPts val="500"/>
              </a:spcBef>
              <a:spcAft>
                <a:spcPts val="0"/>
              </a:spcAft>
              <a:buClr>
                <a:srgbClr val="3E5F73"/>
              </a:buClr>
              <a:buSzPts val="1800"/>
              <a:buChar char="•"/>
              <a:defRPr>
                <a:solidFill>
                  <a:srgbClr val="3E5F73"/>
                </a:solidFill>
                <a:latin typeface="Arial"/>
                <a:ea typeface="Arial"/>
                <a:cs typeface="Arial"/>
                <a:sym typeface="Arial"/>
              </a:defRPr>
            </a:lvl4pPr>
            <a:lvl5pPr marL="2286000" lvl="4" indent="-342900" algn="l">
              <a:lnSpc>
                <a:spcPct val="90000"/>
              </a:lnSpc>
              <a:spcBef>
                <a:spcPts val="500"/>
              </a:spcBef>
              <a:spcAft>
                <a:spcPts val="0"/>
              </a:spcAft>
              <a:buClr>
                <a:srgbClr val="3E5F73"/>
              </a:buClr>
              <a:buSzPts val="1800"/>
              <a:buChar char="•"/>
              <a:defRPr>
                <a:solidFill>
                  <a:srgbClr val="3E5F73"/>
                </a:solidFill>
                <a:latin typeface="Arial"/>
                <a:ea typeface="Arial"/>
                <a:cs typeface="Arial"/>
                <a:sym typeface="Aria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dirty="0"/>
          </a:p>
        </p:txBody>
      </p:sp>
    </p:spTree>
    <p:extLst>
      <p:ext uri="{BB962C8B-B14F-4D97-AF65-F5344CB8AC3E}">
        <p14:creationId xmlns:p14="http://schemas.microsoft.com/office/powerpoint/2010/main" val="29134098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preserve="1" userDrawn="1">
  <p:cSld name="1_Title and Content">
    <p:bg>
      <p:bgPr>
        <a:blipFill>
          <a:blip r:embed="rId2">
            <a:alphaModFix/>
          </a:blip>
          <a:stretch>
            <a:fillRect/>
          </a:stretch>
        </a:blipFill>
        <a:effectLst/>
      </p:bgPr>
    </p:bg>
    <p:spTree>
      <p:nvGrpSpPr>
        <p:cNvPr id="1" name="Shape 14"/>
        <p:cNvGrpSpPr/>
        <p:nvPr/>
      </p:nvGrpSpPr>
      <p:grpSpPr>
        <a:xfrm>
          <a:off x="0" y="0"/>
          <a:ext cx="0" cy="0"/>
          <a:chOff x="0" y="0"/>
          <a:chExt cx="0" cy="0"/>
        </a:xfrm>
      </p:grpSpPr>
      <p:sp>
        <p:nvSpPr>
          <p:cNvPr id="16" name="Google Shape;16;p17"/>
          <p:cNvSpPr txBox="1">
            <a:spLocks noGrp="1"/>
          </p:cNvSpPr>
          <p:nvPr>
            <p:ph type="title"/>
          </p:nvPr>
        </p:nvSpPr>
        <p:spPr>
          <a:xfrm>
            <a:off x="838200" y="1110345"/>
            <a:ext cx="10515600" cy="4572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3E5F73"/>
              </a:buClr>
              <a:buSzPts val="2800"/>
              <a:buFont typeface="Arial"/>
              <a:buNone/>
              <a:defRPr sz="2800">
                <a:solidFill>
                  <a:srgbClr val="3E5F73"/>
                </a:solidFill>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Tree>
    <p:extLst>
      <p:ext uri="{BB962C8B-B14F-4D97-AF65-F5344CB8AC3E}">
        <p14:creationId xmlns:p14="http://schemas.microsoft.com/office/powerpoint/2010/main" val="21464058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Content" preserve="1" userDrawn="1">
  <p:cSld name="1_Title and Content">
    <p:bg>
      <p:bgPr>
        <a:blipFill>
          <a:blip r:embed="rId2">
            <a:alphaModFix/>
          </a:blip>
          <a:stretch>
            <a:fillRect/>
          </a:stretch>
        </a:blipFill>
        <a:effectLst/>
      </p:bgPr>
    </p:bg>
    <p:spTree>
      <p:nvGrpSpPr>
        <p:cNvPr id="1" name="Shape 14"/>
        <p:cNvGrpSpPr/>
        <p:nvPr/>
      </p:nvGrpSpPr>
      <p:grpSpPr>
        <a:xfrm>
          <a:off x="0" y="0"/>
          <a:ext cx="0" cy="0"/>
          <a:chOff x="0" y="0"/>
          <a:chExt cx="0" cy="0"/>
        </a:xfrm>
      </p:grpSpPr>
    </p:spTree>
    <p:extLst>
      <p:ext uri="{BB962C8B-B14F-4D97-AF65-F5344CB8AC3E}">
        <p14:creationId xmlns:p14="http://schemas.microsoft.com/office/powerpoint/2010/main" val="15603420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Title and Content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Click to edit Master title style</a:t>
            </a:r>
          </a:p>
        </p:txBody>
      </p:sp>
      <p:sp>
        <p:nvSpPr>
          <p:cNvPr id="3" name="Content Placeholder 2"/>
          <p:cNvSpPr>
            <a:spLocks noGrp="1"/>
          </p:cNvSpPr>
          <p:nvPr>
            <p:ph idx="1"/>
          </p:nvPr>
        </p:nvSpPr>
        <p:spPr>
          <a:xfrm>
            <a:off x="239350" y="968290"/>
            <a:ext cx="5590775" cy="1180323"/>
          </a:xfrm>
        </p:spPr>
        <p:txBody>
          <a:bodyPr>
            <a:spAutoFit/>
          </a:bodyPr>
          <a:lstStyle>
            <a:lvl1pPr>
              <a:spcAft>
                <a:spcPts val="600"/>
              </a:spcAft>
              <a:defRPr sz="1200"/>
            </a:lvl1pPr>
            <a:lvl2pPr>
              <a:spcAft>
                <a:spcPts val="600"/>
              </a:spcAft>
              <a:defRPr sz="1200"/>
            </a:lvl2pPr>
            <a:lvl3pPr marL="653038" indent="-189432">
              <a:spcAft>
                <a:spcPts val="600"/>
              </a:spcAft>
              <a:buSzPct val="70000"/>
              <a:buFont typeface="Courier New" charset="0"/>
              <a:buChar char="o"/>
              <a:defRPr sz="1200"/>
            </a:lvl3pPr>
            <a:lvl4pPr>
              <a:spcAft>
                <a:spcPts val="600"/>
              </a:spcAft>
              <a:defRPr sz="1200"/>
            </a:lvl4pPr>
            <a:lvl5pPr marL="1914251" indent="0">
              <a:buNone/>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p:txBody>
      </p:sp>
      <p:sp>
        <p:nvSpPr>
          <p:cNvPr id="4" name="Date Placeholder 3"/>
          <p:cNvSpPr>
            <a:spLocks noGrp="1"/>
          </p:cNvSpPr>
          <p:nvPr>
            <p:ph type="dt" sz="half" idx="10"/>
          </p:nvPr>
        </p:nvSpPr>
        <p:spPr/>
        <p:txBody>
          <a:bodyPr/>
          <a:lstStyle/>
          <a:p>
            <a:fld id="{870AD1C0-FFE4-1B42-921E-239474CA4E31}" type="datetime1">
              <a:rPr lang="en-GB" smtClean="0">
                <a:solidFill>
                  <a:prstClr val="black">
                    <a:tint val="75000"/>
                  </a:prstClr>
                </a:solidFill>
              </a:rPr>
              <a:pPr/>
              <a:t>13/11/2024</a:t>
            </a:fld>
            <a:endParaRPr lang="en-GB"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GB" dirty="0">
              <a:solidFill>
                <a:prstClr val="black">
                  <a:tint val="75000"/>
                </a:prstClr>
              </a:solidFill>
            </a:endParaRPr>
          </a:p>
        </p:txBody>
      </p:sp>
    </p:spTree>
    <p:extLst>
      <p:ext uri="{BB962C8B-B14F-4D97-AF65-F5344CB8AC3E}">
        <p14:creationId xmlns:p14="http://schemas.microsoft.com/office/powerpoint/2010/main" val="4815835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p:cSld name="Comparison">
    <p:bg>
      <p:bgPr>
        <a:blipFill>
          <a:blip r:embed="rId2">
            <a:alphaModFix/>
          </a:blip>
          <a:stretch>
            <a:fillRect/>
          </a:stretch>
        </a:blipFill>
        <a:effectLst/>
      </p:bgPr>
    </p:bg>
    <p:spTree>
      <p:nvGrpSpPr>
        <p:cNvPr id="1" name="Shape 17"/>
        <p:cNvGrpSpPr/>
        <p:nvPr/>
      </p:nvGrpSpPr>
      <p:grpSpPr>
        <a:xfrm>
          <a:off x="0" y="0"/>
          <a:ext cx="0" cy="0"/>
          <a:chOff x="0" y="0"/>
          <a:chExt cx="0" cy="0"/>
        </a:xfrm>
      </p:grpSpPr>
      <p:sp>
        <p:nvSpPr>
          <p:cNvPr id="18" name="Google Shape;18;p18"/>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rgbClr val="3E5F73"/>
              </a:buClr>
              <a:buSzPts val="2400"/>
              <a:buNone/>
              <a:defRPr sz="2400" b="1">
                <a:solidFill>
                  <a:srgbClr val="3E5F73"/>
                </a:solidFill>
                <a:latin typeface="Arial"/>
                <a:ea typeface="Arial"/>
                <a:cs typeface="Arial"/>
                <a:sym typeface="Arial"/>
              </a:defRPr>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19" name="Google Shape;19;p18"/>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55600" algn="l">
              <a:lnSpc>
                <a:spcPct val="90000"/>
              </a:lnSpc>
              <a:spcBef>
                <a:spcPts val="1000"/>
              </a:spcBef>
              <a:spcAft>
                <a:spcPts val="0"/>
              </a:spcAft>
              <a:buClr>
                <a:srgbClr val="3E5F73"/>
              </a:buClr>
              <a:buSzPts val="2000"/>
              <a:buChar char="•"/>
              <a:defRPr sz="2000">
                <a:solidFill>
                  <a:srgbClr val="3E5F73"/>
                </a:solidFill>
                <a:latin typeface="Arial"/>
                <a:ea typeface="Arial"/>
                <a:cs typeface="Arial"/>
                <a:sym typeface="Arial"/>
              </a:defRPr>
            </a:lvl1pPr>
            <a:lvl2pPr marL="914400" lvl="1" indent="-330200" algn="l">
              <a:lnSpc>
                <a:spcPct val="90000"/>
              </a:lnSpc>
              <a:spcBef>
                <a:spcPts val="500"/>
              </a:spcBef>
              <a:spcAft>
                <a:spcPts val="0"/>
              </a:spcAft>
              <a:buClr>
                <a:srgbClr val="3E5F73"/>
              </a:buClr>
              <a:buSzPts val="1600"/>
              <a:buChar char="•"/>
              <a:defRPr sz="1600">
                <a:solidFill>
                  <a:srgbClr val="3E5F73"/>
                </a:solidFill>
                <a:latin typeface="Arial"/>
                <a:ea typeface="Arial"/>
                <a:cs typeface="Arial"/>
                <a:sym typeface="Arial"/>
              </a:defRPr>
            </a:lvl2pPr>
            <a:lvl3pPr marL="1371600" lvl="2" indent="-355600" algn="l">
              <a:lnSpc>
                <a:spcPct val="90000"/>
              </a:lnSpc>
              <a:spcBef>
                <a:spcPts val="500"/>
              </a:spcBef>
              <a:spcAft>
                <a:spcPts val="0"/>
              </a:spcAft>
              <a:buClr>
                <a:srgbClr val="3E5F73"/>
              </a:buClr>
              <a:buSzPts val="2000"/>
              <a:buChar char="•"/>
              <a:defRPr>
                <a:solidFill>
                  <a:srgbClr val="3E5F73"/>
                </a:solidFill>
                <a:latin typeface="Arial"/>
                <a:ea typeface="Arial"/>
                <a:cs typeface="Arial"/>
                <a:sym typeface="Arial"/>
              </a:defRPr>
            </a:lvl3pPr>
            <a:lvl4pPr marL="1828800" lvl="3" indent="-342900" algn="l">
              <a:lnSpc>
                <a:spcPct val="90000"/>
              </a:lnSpc>
              <a:spcBef>
                <a:spcPts val="500"/>
              </a:spcBef>
              <a:spcAft>
                <a:spcPts val="0"/>
              </a:spcAft>
              <a:buClr>
                <a:srgbClr val="3E5F73"/>
              </a:buClr>
              <a:buSzPts val="1800"/>
              <a:buChar char="•"/>
              <a:defRPr>
                <a:solidFill>
                  <a:srgbClr val="3E5F73"/>
                </a:solidFill>
                <a:latin typeface="Arial"/>
                <a:ea typeface="Arial"/>
                <a:cs typeface="Arial"/>
                <a:sym typeface="Arial"/>
              </a:defRPr>
            </a:lvl4pPr>
            <a:lvl5pPr marL="2286000" lvl="4" indent="-342900" algn="l">
              <a:lnSpc>
                <a:spcPct val="90000"/>
              </a:lnSpc>
              <a:spcBef>
                <a:spcPts val="500"/>
              </a:spcBef>
              <a:spcAft>
                <a:spcPts val="0"/>
              </a:spcAft>
              <a:buClr>
                <a:srgbClr val="3E5F73"/>
              </a:buClr>
              <a:buSzPts val="1800"/>
              <a:buChar char="•"/>
              <a:defRPr>
                <a:solidFill>
                  <a:srgbClr val="3E5F73"/>
                </a:solidFill>
                <a:latin typeface="Arial"/>
                <a:ea typeface="Arial"/>
                <a:cs typeface="Arial"/>
                <a:sym typeface="Aria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0" name="Google Shape;20;p18"/>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rgbClr val="3E5F73"/>
              </a:buClr>
              <a:buSzPts val="2400"/>
              <a:buNone/>
              <a:defRPr sz="2400" b="1">
                <a:solidFill>
                  <a:srgbClr val="3E5F73"/>
                </a:solidFill>
                <a:latin typeface="Arial"/>
                <a:ea typeface="Arial"/>
                <a:cs typeface="Arial"/>
                <a:sym typeface="Arial"/>
              </a:defRPr>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21" name="Google Shape;21;p18"/>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55600" algn="l">
              <a:lnSpc>
                <a:spcPct val="90000"/>
              </a:lnSpc>
              <a:spcBef>
                <a:spcPts val="1000"/>
              </a:spcBef>
              <a:spcAft>
                <a:spcPts val="0"/>
              </a:spcAft>
              <a:buClr>
                <a:srgbClr val="3E5F73"/>
              </a:buClr>
              <a:buSzPts val="2000"/>
              <a:buChar char="•"/>
              <a:defRPr sz="2000">
                <a:solidFill>
                  <a:srgbClr val="3E5F73"/>
                </a:solidFill>
                <a:latin typeface="Arial"/>
                <a:ea typeface="Arial"/>
                <a:cs typeface="Arial"/>
                <a:sym typeface="Arial"/>
              </a:defRPr>
            </a:lvl1pPr>
            <a:lvl2pPr marL="914400" lvl="1" indent="-330200" algn="l">
              <a:lnSpc>
                <a:spcPct val="90000"/>
              </a:lnSpc>
              <a:spcBef>
                <a:spcPts val="500"/>
              </a:spcBef>
              <a:spcAft>
                <a:spcPts val="0"/>
              </a:spcAft>
              <a:buClr>
                <a:srgbClr val="3E5F73"/>
              </a:buClr>
              <a:buSzPts val="1600"/>
              <a:buChar char="•"/>
              <a:defRPr sz="1600">
                <a:solidFill>
                  <a:srgbClr val="3E5F73"/>
                </a:solidFill>
                <a:latin typeface="Arial"/>
                <a:ea typeface="Arial"/>
                <a:cs typeface="Arial"/>
                <a:sym typeface="Arial"/>
              </a:defRPr>
            </a:lvl2pPr>
            <a:lvl3pPr marL="1371600" lvl="2" indent="-355600" algn="l">
              <a:lnSpc>
                <a:spcPct val="90000"/>
              </a:lnSpc>
              <a:spcBef>
                <a:spcPts val="500"/>
              </a:spcBef>
              <a:spcAft>
                <a:spcPts val="0"/>
              </a:spcAft>
              <a:buClr>
                <a:srgbClr val="3E5F73"/>
              </a:buClr>
              <a:buSzPts val="2000"/>
              <a:buChar char="•"/>
              <a:defRPr>
                <a:solidFill>
                  <a:srgbClr val="3E5F73"/>
                </a:solidFill>
                <a:latin typeface="Arial"/>
                <a:ea typeface="Arial"/>
                <a:cs typeface="Arial"/>
                <a:sym typeface="Arial"/>
              </a:defRPr>
            </a:lvl3pPr>
            <a:lvl4pPr marL="1828800" lvl="3" indent="-342900" algn="l">
              <a:lnSpc>
                <a:spcPct val="90000"/>
              </a:lnSpc>
              <a:spcBef>
                <a:spcPts val="500"/>
              </a:spcBef>
              <a:spcAft>
                <a:spcPts val="0"/>
              </a:spcAft>
              <a:buClr>
                <a:srgbClr val="3E5F73"/>
              </a:buClr>
              <a:buSzPts val="1800"/>
              <a:buChar char="•"/>
              <a:defRPr>
                <a:solidFill>
                  <a:srgbClr val="3E5F73"/>
                </a:solidFill>
                <a:latin typeface="Arial"/>
                <a:ea typeface="Arial"/>
                <a:cs typeface="Arial"/>
                <a:sym typeface="Arial"/>
              </a:defRPr>
            </a:lvl4pPr>
            <a:lvl5pPr marL="2286000" lvl="4" indent="-342900" algn="l">
              <a:lnSpc>
                <a:spcPct val="90000"/>
              </a:lnSpc>
              <a:spcBef>
                <a:spcPts val="500"/>
              </a:spcBef>
              <a:spcAft>
                <a:spcPts val="0"/>
              </a:spcAft>
              <a:buClr>
                <a:srgbClr val="3E5F73"/>
              </a:buClr>
              <a:buSzPts val="1800"/>
              <a:buChar char="•"/>
              <a:defRPr>
                <a:solidFill>
                  <a:srgbClr val="3E5F73"/>
                </a:solidFill>
                <a:latin typeface="Arial"/>
                <a:ea typeface="Arial"/>
                <a:cs typeface="Arial"/>
                <a:sym typeface="Aria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2" name="Google Shape;22;p18"/>
          <p:cNvSpPr txBox="1">
            <a:spLocks noGrp="1"/>
          </p:cNvSpPr>
          <p:nvPr>
            <p:ph type="title"/>
          </p:nvPr>
        </p:nvSpPr>
        <p:spPr>
          <a:xfrm>
            <a:off x="838200" y="1110345"/>
            <a:ext cx="10515600" cy="4572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3E5F73"/>
              </a:buClr>
              <a:buSzPts val="2800"/>
              <a:buFont typeface="Arial"/>
              <a:buNone/>
              <a:defRPr sz="2800">
                <a:solidFill>
                  <a:srgbClr val="3E5F73"/>
                </a:solidFill>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extLst>
      <p:ext uri="{BB962C8B-B14F-4D97-AF65-F5344CB8AC3E}">
        <p14:creationId xmlns:p14="http://schemas.microsoft.com/office/powerpoint/2010/main" val="9350440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3D0899E-2565-5D40-81E1-713D695A7674}"/>
              </a:ext>
            </a:extLst>
          </p:cNvPr>
          <p:cNvSpPr>
            <a:spLocks noGrp="1"/>
          </p:cNvSpPr>
          <p:nvPr>
            <p:ph idx="1"/>
          </p:nvPr>
        </p:nvSpPr>
        <p:spPr>
          <a:xfrm>
            <a:off x="838200" y="1825625"/>
            <a:ext cx="10515600" cy="4351338"/>
          </a:xfrm>
          <a:prstGeom prst="rect">
            <a:avLst/>
          </a:prstGeom>
        </p:spPr>
        <p:txBody>
          <a:bodyPr/>
          <a:lstStyle>
            <a:lvl1pPr>
              <a:defRPr sz="2400">
                <a:solidFill>
                  <a:schemeClr val="tx1">
                    <a:lumMod val="65000"/>
                    <a:lumOff val="35000"/>
                  </a:schemeClr>
                </a:solidFill>
                <a:latin typeface="Arial" panose="020B0604020202020204" pitchFamily="34" charset="0"/>
                <a:cs typeface="Arial" panose="020B0604020202020204" pitchFamily="34" charset="0"/>
              </a:defRPr>
            </a:lvl1pPr>
            <a:lvl2pPr>
              <a:defRPr sz="2000">
                <a:solidFill>
                  <a:schemeClr val="tx1">
                    <a:lumMod val="65000"/>
                    <a:lumOff val="35000"/>
                  </a:schemeClr>
                </a:solidFill>
                <a:latin typeface="Arial" panose="020B0604020202020204" pitchFamily="34" charset="0"/>
                <a:cs typeface="Arial" panose="020B0604020202020204" pitchFamily="34" charset="0"/>
              </a:defRPr>
            </a:lvl2pPr>
            <a:lvl3pPr>
              <a:defRPr sz="1600">
                <a:solidFill>
                  <a:schemeClr val="tx1">
                    <a:lumMod val="65000"/>
                    <a:lumOff val="35000"/>
                  </a:schemeClr>
                </a:solidFill>
                <a:latin typeface="Arial" panose="020B0604020202020204" pitchFamily="34" charset="0"/>
                <a:cs typeface="Arial" panose="020B0604020202020204" pitchFamily="34" charset="0"/>
              </a:defRPr>
            </a:lvl3pPr>
            <a:lvl4pPr>
              <a:defRPr>
                <a:solidFill>
                  <a:srgbClr val="3E5F73"/>
                </a:solidFill>
                <a:latin typeface="Arial" panose="020B0604020202020204" pitchFamily="34" charset="0"/>
                <a:cs typeface="Arial" panose="020B0604020202020204" pitchFamily="34" charset="0"/>
              </a:defRPr>
            </a:lvl4pPr>
            <a:lvl5pPr>
              <a:defRPr>
                <a:solidFill>
                  <a:srgbClr val="3E5F73"/>
                </a:solidFill>
                <a:latin typeface="Arial" panose="020B0604020202020204" pitchFamily="34" charset="0"/>
                <a:cs typeface="Arial" panose="020B0604020202020204" pitchFamily="34" charset="0"/>
              </a:defRPr>
            </a:lvl5pPr>
          </a:lstStyle>
          <a:p>
            <a:pPr lvl="0"/>
            <a:r>
              <a:rPr lang="en-US" dirty="0"/>
              <a:t>Edit Master text styles</a:t>
            </a:r>
          </a:p>
          <a:p>
            <a:pPr lvl="1"/>
            <a:r>
              <a:rPr lang="en-US" dirty="0"/>
              <a:t>Second level</a:t>
            </a:r>
          </a:p>
          <a:p>
            <a:pPr lvl="2"/>
            <a:r>
              <a:rPr lang="en-US" dirty="0"/>
              <a:t>Third level</a:t>
            </a:r>
          </a:p>
        </p:txBody>
      </p:sp>
      <p:sp>
        <p:nvSpPr>
          <p:cNvPr id="8" name="Title 1">
            <a:extLst>
              <a:ext uri="{FF2B5EF4-FFF2-40B4-BE49-F238E27FC236}">
                <a16:creationId xmlns:a16="http://schemas.microsoft.com/office/drawing/2014/main" id="{CE9EBC20-7028-D246-A62A-FDECB0D150FD}"/>
              </a:ext>
            </a:extLst>
          </p:cNvPr>
          <p:cNvSpPr>
            <a:spLocks noGrp="1"/>
          </p:cNvSpPr>
          <p:nvPr>
            <p:ph type="title"/>
          </p:nvPr>
        </p:nvSpPr>
        <p:spPr>
          <a:xfrm>
            <a:off x="838200" y="852055"/>
            <a:ext cx="10515600" cy="519545"/>
          </a:xfrm>
          <a:prstGeom prst="rect">
            <a:avLst/>
          </a:prstGeom>
        </p:spPr>
        <p:txBody>
          <a:bodyPr>
            <a:normAutofit/>
          </a:bodyPr>
          <a:lstStyle>
            <a:lvl1pPr>
              <a:defRPr sz="2800">
                <a:solidFill>
                  <a:srgbClr val="0067A5"/>
                </a:solidFill>
                <a:latin typeface="Arial" panose="020B0604020202020204" pitchFamily="34" charset="0"/>
                <a:cs typeface="Arial" panose="020B0604020202020204" pitchFamily="34" charset="0"/>
              </a:defRPr>
            </a:lvl1pPr>
          </a:lstStyle>
          <a:p>
            <a:r>
              <a:rPr lang="en-US" dirty="0"/>
              <a:t>Click to edit Master title style</a:t>
            </a:r>
          </a:p>
        </p:txBody>
      </p:sp>
    </p:spTree>
    <p:extLst>
      <p:ext uri="{BB962C8B-B14F-4D97-AF65-F5344CB8AC3E}">
        <p14:creationId xmlns:p14="http://schemas.microsoft.com/office/powerpoint/2010/main" val="36052759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Slide" type="title">
  <p:cSld name="Title Slide">
    <p:bg>
      <p:bgPr>
        <a:blipFill>
          <a:blip r:embed="rId2">
            <a:alphaModFix/>
          </a:blip>
          <a:stretch>
            <a:fillRect/>
          </a:stretch>
        </a:blipFill>
        <a:effectLst/>
      </p:bgPr>
    </p:bg>
    <p:spTree>
      <p:nvGrpSpPr>
        <p:cNvPr id="1" name="Shape 11"/>
        <p:cNvGrpSpPr/>
        <p:nvPr/>
      </p:nvGrpSpPr>
      <p:grpSpPr>
        <a:xfrm>
          <a:off x="0" y="0"/>
          <a:ext cx="0" cy="0"/>
          <a:chOff x="0" y="0"/>
          <a:chExt cx="0" cy="0"/>
        </a:xfrm>
      </p:grpSpPr>
      <p:sp>
        <p:nvSpPr>
          <p:cNvPr id="12" name="Google Shape;12;p16"/>
          <p:cNvSpPr txBox="1">
            <a:spLocks noGrp="1"/>
          </p:cNvSpPr>
          <p:nvPr>
            <p:ph type="ctrTitle"/>
          </p:nvPr>
        </p:nvSpPr>
        <p:spPr>
          <a:xfrm>
            <a:off x="714103" y="2913017"/>
            <a:ext cx="6718663" cy="1367652"/>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3600"/>
              <a:buFont typeface="Arial"/>
              <a:buNone/>
              <a:defRPr sz="3600">
                <a:solidFill>
                  <a:schemeClr val="lt1"/>
                </a:solidFill>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en-US"/>
              <a:t>Click to edit Master title style</a:t>
            </a:r>
            <a:endParaRPr/>
          </a:p>
        </p:txBody>
      </p:sp>
      <p:sp>
        <p:nvSpPr>
          <p:cNvPr id="13" name="Google Shape;13;p16"/>
          <p:cNvSpPr txBox="1">
            <a:spLocks noGrp="1"/>
          </p:cNvSpPr>
          <p:nvPr>
            <p:ph type="subTitle" idx="1"/>
          </p:nvPr>
        </p:nvSpPr>
        <p:spPr>
          <a:xfrm>
            <a:off x="714103" y="4516437"/>
            <a:ext cx="6718663" cy="486637"/>
          </a:xfrm>
          <a:prstGeom prst="rect">
            <a:avLst/>
          </a:prstGeom>
          <a:noFill/>
          <a:ln>
            <a:noFill/>
          </a:ln>
        </p:spPr>
        <p:txBody>
          <a:bodyPr spcFirstLastPara="1" wrap="square" lIns="91425" tIns="45700" rIns="91425" bIns="45700" anchor="t" anchorCtr="0">
            <a:normAutofit/>
          </a:bodyPr>
          <a:lstStyle>
            <a:lvl1pPr lvl="0" algn="l">
              <a:lnSpc>
                <a:spcPct val="90000"/>
              </a:lnSpc>
              <a:spcBef>
                <a:spcPts val="1000"/>
              </a:spcBef>
              <a:spcAft>
                <a:spcPts val="0"/>
              </a:spcAft>
              <a:buClr>
                <a:schemeClr val="lt1"/>
              </a:buClr>
              <a:buSzPts val="1600"/>
              <a:buNone/>
              <a:defRPr sz="1600">
                <a:solidFill>
                  <a:schemeClr val="lt1"/>
                </a:solidFill>
                <a:latin typeface="Arial"/>
                <a:ea typeface="Arial"/>
                <a:cs typeface="Arial"/>
                <a:sym typeface="Arial"/>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r>
              <a:rPr lang="en-US"/>
              <a:t>Click to edit Master subtitle style</a:t>
            </a:r>
            <a:endParaRPr/>
          </a:p>
        </p:txBody>
      </p:sp>
    </p:spTree>
    <p:extLst>
      <p:ext uri="{BB962C8B-B14F-4D97-AF65-F5344CB8AC3E}">
        <p14:creationId xmlns:p14="http://schemas.microsoft.com/office/powerpoint/2010/main" val="24746107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3D0899E-2565-5D40-81E1-713D695A7674}"/>
              </a:ext>
            </a:extLst>
          </p:cNvPr>
          <p:cNvSpPr>
            <a:spLocks noGrp="1"/>
          </p:cNvSpPr>
          <p:nvPr>
            <p:ph idx="1"/>
          </p:nvPr>
        </p:nvSpPr>
        <p:spPr>
          <a:xfrm>
            <a:off x="838200" y="1825625"/>
            <a:ext cx="10515600" cy="4351338"/>
          </a:xfrm>
          <a:prstGeom prst="rect">
            <a:avLst/>
          </a:prstGeom>
        </p:spPr>
        <p:txBody>
          <a:bodyPr/>
          <a:lstStyle>
            <a:lvl1pPr>
              <a:defRPr sz="2400">
                <a:solidFill>
                  <a:srgbClr val="3E5F73"/>
                </a:solidFill>
                <a:latin typeface="Arial" panose="020B0604020202020204" pitchFamily="34" charset="0"/>
                <a:cs typeface="Arial" panose="020B0604020202020204" pitchFamily="34" charset="0"/>
              </a:defRPr>
            </a:lvl1pPr>
            <a:lvl2pPr>
              <a:defRPr sz="2000">
                <a:solidFill>
                  <a:srgbClr val="3E5F73"/>
                </a:solidFill>
                <a:latin typeface="Arial" panose="020B0604020202020204" pitchFamily="34" charset="0"/>
                <a:cs typeface="Arial" panose="020B0604020202020204" pitchFamily="34" charset="0"/>
              </a:defRPr>
            </a:lvl2pPr>
            <a:lvl3pPr>
              <a:defRPr sz="1600">
                <a:solidFill>
                  <a:srgbClr val="3E5F73"/>
                </a:solidFill>
                <a:latin typeface="Arial" panose="020B0604020202020204" pitchFamily="34" charset="0"/>
                <a:cs typeface="Arial" panose="020B0604020202020204" pitchFamily="34" charset="0"/>
              </a:defRPr>
            </a:lvl3pPr>
            <a:lvl4pPr>
              <a:defRPr>
                <a:solidFill>
                  <a:srgbClr val="3E5F73"/>
                </a:solidFill>
                <a:latin typeface="Arial" panose="020B0604020202020204" pitchFamily="34" charset="0"/>
                <a:cs typeface="Arial" panose="020B0604020202020204" pitchFamily="34" charset="0"/>
              </a:defRPr>
            </a:lvl4pPr>
            <a:lvl5pPr>
              <a:defRPr>
                <a:solidFill>
                  <a:srgbClr val="3E5F73"/>
                </a:solidFill>
                <a:latin typeface="Arial" panose="020B0604020202020204" pitchFamily="34" charset="0"/>
                <a:cs typeface="Arial" panose="020B0604020202020204" pitchFamily="34" charset="0"/>
              </a:defRPr>
            </a:lvl5pPr>
          </a:lstStyle>
          <a:p>
            <a:pPr lvl="0"/>
            <a:r>
              <a:rPr lang="en-US"/>
              <a:t>Edit Master text styles</a:t>
            </a:r>
          </a:p>
          <a:p>
            <a:pPr lvl="1"/>
            <a:r>
              <a:rPr lang="en-US"/>
              <a:t>Second level</a:t>
            </a:r>
          </a:p>
          <a:p>
            <a:pPr lvl="2"/>
            <a:r>
              <a:rPr lang="en-US"/>
              <a:t>Third level</a:t>
            </a:r>
          </a:p>
        </p:txBody>
      </p:sp>
      <p:sp>
        <p:nvSpPr>
          <p:cNvPr id="8" name="Title 1">
            <a:extLst>
              <a:ext uri="{FF2B5EF4-FFF2-40B4-BE49-F238E27FC236}">
                <a16:creationId xmlns:a16="http://schemas.microsoft.com/office/drawing/2014/main" id="{CE9EBC20-7028-D246-A62A-FDECB0D150FD}"/>
              </a:ext>
            </a:extLst>
          </p:cNvPr>
          <p:cNvSpPr>
            <a:spLocks noGrp="1"/>
          </p:cNvSpPr>
          <p:nvPr>
            <p:ph type="title"/>
          </p:nvPr>
        </p:nvSpPr>
        <p:spPr>
          <a:xfrm>
            <a:off x="838200" y="1110345"/>
            <a:ext cx="10515600" cy="457200"/>
          </a:xfrm>
          <a:prstGeom prst="rect">
            <a:avLst/>
          </a:prstGeom>
        </p:spPr>
        <p:txBody>
          <a:bodyPr>
            <a:normAutofit/>
          </a:bodyPr>
          <a:lstStyle>
            <a:lvl1pPr>
              <a:defRPr sz="2800">
                <a:solidFill>
                  <a:srgbClr val="3E5F73"/>
                </a:solidFill>
                <a:latin typeface="Arial" panose="020B0604020202020204" pitchFamily="34" charset="0"/>
                <a:cs typeface="Arial" panose="020B0604020202020204" pitchFamily="34" charset="0"/>
              </a:defRPr>
            </a:lvl1pPr>
          </a:lstStyle>
          <a:p>
            <a:r>
              <a:rPr lang="en-US"/>
              <a:t>Click to edit Master title style</a:t>
            </a:r>
          </a:p>
        </p:txBody>
      </p:sp>
    </p:spTree>
    <p:extLst>
      <p:ext uri="{BB962C8B-B14F-4D97-AF65-F5344CB8AC3E}">
        <p14:creationId xmlns:p14="http://schemas.microsoft.com/office/powerpoint/2010/main" val="115605206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15"/>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 name="Google Shape;8;p1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1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1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9326922"/>
      </p:ext>
    </p:extLst>
  </p:cSld>
  <p:clrMap bg1="lt1" tx1="dk1" bg2="dk2" tx2="lt2" accent1="accent1" accent2="accent2" accent3="accent3" accent4="accent4" accent5="accent5" accent6="accent6" hlink="hlink" folHlink="folHlink"/>
  <p:sldLayoutIdLst>
    <p:sldLayoutId id="2147483663" r:id="rId1"/>
    <p:sldLayoutId id="2147483664" r:id="rId2"/>
    <p:sldLayoutId id="2147483665" r:id="rId3"/>
    <p:sldLayoutId id="2147483671" r:id="rId4"/>
    <p:sldLayoutId id="2147483673" r:id="rId5"/>
    <p:sldLayoutId id="2147483674" r:id="rId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dirty="0"/>
          </a:p>
        </p:txBody>
      </p:sp>
      <p:sp>
        <p:nvSpPr>
          <p:cNvPr id="7" name="Google Shape;7;p15"/>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dirty="0"/>
          </a:p>
        </p:txBody>
      </p:sp>
      <p:sp>
        <p:nvSpPr>
          <p:cNvPr id="8" name="Google Shape;8;p1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fld id="{C6BE3580-014E-4674-868E-C9ED51370C10}" type="datetimeFigureOut">
              <a:rPr lang="en-GB" smtClean="0"/>
              <a:t>13/11/2024</a:t>
            </a:fld>
            <a:endParaRPr lang="en-GB"/>
          </a:p>
        </p:txBody>
      </p:sp>
      <p:sp>
        <p:nvSpPr>
          <p:cNvPr id="9" name="Google Shape;9;p1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lang="en-GB"/>
          </a:p>
        </p:txBody>
      </p:sp>
      <p:sp>
        <p:nvSpPr>
          <p:cNvPr id="10" name="Google Shape;10;p1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fld id="{CEEF0EA0-38D2-4343-A361-404E3F58D608}" type="slidenum">
              <a:rPr lang="en-GB" smtClean="0"/>
              <a:t>‹#›</a:t>
            </a:fld>
            <a:endParaRPr lang="en-GB"/>
          </a:p>
        </p:txBody>
      </p:sp>
    </p:spTree>
    <p:extLst>
      <p:ext uri="{BB962C8B-B14F-4D97-AF65-F5344CB8AC3E}">
        <p14:creationId xmlns:p14="http://schemas.microsoft.com/office/powerpoint/2010/main" val="3145099231"/>
      </p:ext>
    </p:extLst>
  </p:cSld>
  <p:clrMap bg1="lt1" tx1="dk1" bg2="dk2" tx2="lt2" accent1="accent1" accent2="accent2" accent3="accent3" accent4="accent4" accent5="accent5" accent6="accent6" hlink="hlink" folHlink="folHlink"/>
  <p:sldLayoutIdLst>
    <p:sldLayoutId id="2147483669" r:id="rId1"/>
    <p:sldLayoutId id="2147483675" r:id="rId2"/>
  </p:sldLayoutIdLst>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slideLayout" Target="../slideLayouts/slideLayout3.xml"/><Relationship Id="rId1" Type="http://schemas.openxmlformats.org/officeDocument/2006/relationships/video" Target="https://www.youtube.com/embed/gmOvEwtDycs?feature=oembed"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8.xml"/><Relationship Id="rId1" Type="http://schemas.openxmlformats.org/officeDocument/2006/relationships/video" Target="https://www.youtube.com/embed/W3UnseXHOZE?feature=oembed" TargetMode="External"/><Relationship Id="rId4" Type="http://schemas.openxmlformats.org/officeDocument/2006/relationships/image" Target="../media/image6.jpeg"/></Relationships>
</file>

<file path=ppt/slides/_rels/slide20.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hyperlink" Target="https://www.kingsfund.org.uk/insight-and-analysis/reports/population-health-greater-manchester#download-report-and-summary" TargetMode="Externa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3.xml"/><Relationship Id="rId4" Type="http://schemas.openxmlformats.org/officeDocument/2006/relationships/image" Target="../media/image26.jpeg"/></Relationships>
</file>

<file path=ppt/slides/_rels/slide25.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3.xml"/><Relationship Id="rId6" Type="http://schemas.openxmlformats.org/officeDocument/2006/relationships/image" Target="../media/image32.jpeg"/><Relationship Id="rId5" Type="http://schemas.openxmlformats.org/officeDocument/2006/relationships/image" Target="../media/image31.jpeg"/><Relationship Id="rId4" Type="http://schemas.openxmlformats.org/officeDocument/2006/relationships/image" Target="../media/image30.png"/></Relationships>
</file>

<file path=ppt/slides/_rels/slide2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jpe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7BC2DE-ECD5-442F-B0F5-78190D661FB8}"/>
              </a:ext>
            </a:extLst>
          </p:cNvPr>
          <p:cNvSpPr>
            <a:spLocks noGrp="1"/>
          </p:cNvSpPr>
          <p:nvPr>
            <p:ph type="ctrTitle"/>
          </p:nvPr>
        </p:nvSpPr>
        <p:spPr/>
        <p:txBody>
          <a:bodyPr>
            <a:normAutofit/>
          </a:bodyPr>
          <a:lstStyle/>
          <a:p>
            <a:r>
              <a:rPr lang="en-US" dirty="0"/>
              <a:t>The Psychological Professions as a United Gathering</a:t>
            </a:r>
            <a:endParaRPr lang="en-GB" dirty="0"/>
          </a:p>
        </p:txBody>
      </p:sp>
      <p:sp>
        <p:nvSpPr>
          <p:cNvPr id="6" name="TextBox 5">
            <a:extLst>
              <a:ext uri="{FF2B5EF4-FFF2-40B4-BE49-F238E27FC236}">
                <a16:creationId xmlns:a16="http://schemas.microsoft.com/office/drawing/2014/main" id="{B0C6E1AE-60FD-413F-B732-726406C5CA4F}"/>
              </a:ext>
            </a:extLst>
          </p:cNvPr>
          <p:cNvSpPr txBox="1"/>
          <p:nvPr/>
        </p:nvSpPr>
        <p:spPr>
          <a:xfrm>
            <a:off x="714103" y="4538184"/>
            <a:ext cx="4973216"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kern="0" dirty="0">
                <a:solidFill>
                  <a:srgbClr val="FFFFFF"/>
                </a:solidFill>
                <a:latin typeface="Arial"/>
                <a:cs typeface="Arial"/>
                <a:sym typeface="Arial"/>
              </a:rPr>
              <a:t>John Herring – Director of Organisational Development and Culture, NHS Greater Manchester</a:t>
            </a:r>
          </a:p>
        </p:txBody>
      </p:sp>
    </p:spTree>
    <p:extLst>
      <p:ext uri="{BB962C8B-B14F-4D97-AF65-F5344CB8AC3E}">
        <p14:creationId xmlns:p14="http://schemas.microsoft.com/office/powerpoint/2010/main" val="4427529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352F4DBB-DCAD-6FC5-C572-F095E034080E}"/>
            </a:ext>
          </a:extLst>
        </p:cNvPr>
        <p:cNvGrpSpPr/>
        <p:nvPr/>
      </p:nvGrpSpPr>
      <p:grpSpPr>
        <a:xfrm>
          <a:off x="0" y="0"/>
          <a:ext cx="0" cy="0"/>
          <a:chOff x="0" y="0"/>
          <a:chExt cx="0" cy="0"/>
        </a:xfrm>
      </p:grpSpPr>
      <p:sp>
        <p:nvSpPr>
          <p:cNvPr id="8199" name="Rectangle 8198">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8194" name="Picture 2" descr="Understanding the Why - Gordon Training International">
            <a:extLst>
              <a:ext uri="{FF2B5EF4-FFF2-40B4-BE49-F238E27FC236}">
                <a16:creationId xmlns:a16="http://schemas.microsoft.com/office/drawing/2014/main" id="{6CBED3CC-EBDE-2690-1CE5-89D855F13CA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b="14465"/>
          <a:stretch/>
        </p:blipFill>
        <p:spPr bwMode="auto">
          <a:xfrm>
            <a:off x="20" y="1282"/>
            <a:ext cx="12191980" cy="68567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256899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2" name="Rectangle 8">
            <a:extLst>
              <a:ext uri="{FF2B5EF4-FFF2-40B4-BE49-F238E27FC236}">
                <a16:creationId xmlns:a16="http://schemas.microsoft.com/office/drawing/2014/main" id="{ECC07320-C2CA-4E29-8481-9D9E143C77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A person in a suit waving&#10;&#10;Description automatically generated with low confidence">
            <a:extLst>
              <a:ext uri="{FF2B5EF4-FFF2-40B4-BE49-F238E27FC236}">
                <a16:creationId xmlns:a16="http://schemas.microsoft.com/office/drawing/2014/main" id="{4476F88B-F208-9F20-1F72-C0AE7435D0D2}"/>
              </a:ext>
            </a:extLst>
          </p:cNvPr>
          <p:cNvPicPr>
            <a:picLocks noChangeAspect="1"/>
          </p:cNvPicPr>
          <p:nvPr/>
        </p:nvPicPr>
        <p:blipFill rotWithShape="1">
          <a:blip r:embed="rId3">
            <a:extLst>
              <a:ext uri="{28A0092B-C50C-407E-A947-70E740481C1C}">
                <a14:useLocalDpi xmlns:a14="http://schemas.microsoft.com/office/drawing/2010/main" val="0"/>
              </a:ext>
            </a:extLst>
          </a:blip>
          <a:srcRect b="4158"/>
          <a:stretch/>
        </p:blipFill>
        <p:spPr>
          <a:xfrm>
            <a:off x="2522358" y="10"/>
            <a:ext cx="9669642" cy="6857990"/>
          </a:xfrm>
          <a:prstGeom prst="rect">
            <a:avLst/>
          </a:prstGeom>
        </p:spPr>
      </p:pic>
      <p:sp>
        <p:nvSpPr>
          <p:cNvPr id="33" name="Rectangle 10">
            <a:extLst>
              <a:ext uri="{FF2B5EF4-FFF2-40B4-BE49-F238E27FC236}">
                <a16:creationId xmlns:a16="http://schemas.microsoft.com/office/drawing/2014/main" id="{178FB36B-5BFE-42CA-BC60-1115E0D95E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itle 1">
            <a:extLst>
              <a:ext uri="{FF2B5EF4-FFF2-40B4-BE49-F238E27FC236}">
                <a16:creationId xmlns:a16="http://schemas.microsoft.com/office/drawing/2014/main" id="{6BB0A021-56A8-47A5-A826-17CF5BD40829}"/>
              </a:ext>
            </a:extLst>
          </p:cNvPr>
          <p:cNvSpPr txBox="1">
            <a:spLocks/>
          </p:cNvSpPr>
          <p:nvPr/>
        </p:nvSpPr>
        <p:spPr>
          <a:xfrm>
            <a:off x="952228" y="743447"/>
            <a:ext cx="3973385" cy="3692028"/>
          </a:xfrm>
          <a:prstGeom prst="rect">
            <a:avLst/>
          </a:prstGeom>
          <a:noFill/>
        </p:spPr>
        <p:txBody>
          <a:bodyPr vert="horz" lIns="91440" tIns="45720" rIns="91440" bIns="45720" rtlCol="0" anchor="b">
            <a:normAutofit/>
          </a:bodyPr>
          <a:lstStyle>
            <a:lvl1pPr algn="l" defTabSz="914400" rtl="0" eaLnBrk="1" latinLnBrk="0" hangingPunct="1">
              <a:lnSpc>
                <a:spcPct val="90000"/>
              </a:lnSpc>
              <a:spcBef>
                <a:spcPct val="0"/>
              </a:spcBef>
              <a:buNone/>
              <a:defRPr sz="2800" b="0" kern="1200">
                <a:solidFill>
                  <a:srgbClr val="0067A5"/>
                </a:solidFill>
                <a:latin typeface="Arial" panose="020B0604020202020204" pitchFamily="34" charset="0"/>
                <a:ea typeface="+mj-ea"/>
                <a:cs typeface="Arial" panose="020B0604020202020204" pitchFamily="34" charset="0"/>
              </a:defRPr>
            </a:lvl1pPr>
          </a:lstStyle>
          <a:p>
            <a:pPr marL="0" marR="0" lvl="0" indent="0" fontAlgn="auto">
              <a:spcAft>
                <a:spcPts val="600"/>
              </a:spcAft>
              <a:buClrTx/>
              <a:buSzTx/>
              <a:tabLst/>
              <a:defRPr/>
            </a:pPr>
            <a:r>
              <a:rPr kumimoji="0" lang="en-US" sz="5200" b="0" i="0" u="none" strike="noStrike" cap="none" spc="0" normalizeH="0" baseline="0" noProof="0">
                <a:ln>
                  <a:noFill/>
                </a:ln>
                <a:solidFill>
                  <a:schemeClr val="tx1"/>
                </a:solidFill>
                <a:effectLst/>
                <a:uLnTx/>
                <a:uFillTx/>
                <a:latin typeface="+mj-lt"/>
                <a:cs typeface="+mj-cs"/>
              </a:rPr>
              <a:t>Belief and Meaning</a:t>
            </a:r>
          </a:p>
        </p:txBody>
      </p:sp>
    </p:spTree>
    <p:extLst>
      <p:ext uri="{BB962C8B-B14F-4D97-AF65-F5344CB8AC3E}">
        <p14:creationId xmlns:p14="http://schemas.microsoft.com/office/powerpoint/2010/main" val="33437557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Diagram, timeline&#10;&#10;Description automatically generated">
            <a:extLst>
              <a:ext uri="{FF2B5EF4-FFF2-40B4-BE49-F238E27FC236}">
                <a16:creationId xmlns:a16="http://schemas.microsoft.com/office/drawing/2014/main" id="{DE562D2B-FB5B-3262-07F1-387657B4D5C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750" y="438582"/>
            <a:ext cx="12030499" cy="5463454"/>
          </a:xfrm>
          <a:prstGeom prst="rect">
            <a:avLst/>
          </a:prstGeom>
        </p:spPr>
      </p:pic>
    </p:spTree>
    <p:extLst>
      <p:ext uri="{BB962C8B-B14F-4D97-AF65-F5344CB8AC3E}">
        <p14:creationId xmlns:p14="http://schemas.microsoft.com/office/powerpoint/2010/main" val="28957978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text, object, coin&#10;&#10;Description automatically generated">
            <a:extLst>
              <a:ext uri="{FF2B5EF4-FFF2-40B4-BE49-F238E27FC236}">
                <a16:creationId xmlns:a16="http://schemas.microsoft.com/office/drawing/2014/main" id="{3C9EF6E6-CFC7-2CF0-67BE-C2D15CDEDBF0}"/>
              </a:ext>
            </a:extLst>
          </p:cNvPr>
          <p:cNvPicPr>
            <a:picLocks noChangeAspect="1"/>
          </p:cNvPicPr>
          <p:nvPr/>
        </p:nvPicPr>
        <p:blipFill>
          <a:blip r:embed="rId2"/>
          <a:stretch>
            <a:fillRect/>
          </a:stretch>
        </p:blipFill>
        <p:spPr>
          <a:xfrm>
            <a:off x="3838575" y="1171575"/>
            <a:ext cx="4514850" cy="4514850"/>
          </a:xfrm>
          <a:prstGeom prst="rect">
            <a:avLst/>
          </a:prstGeom>
        </p:spPr>
      </p:pic>
    </p:spTree>
    <p:extLst>
      <p:ext uri="{BB962C8B-B14F-4D97-AF65-F5344CB8AC3E}">
        <p14:creationId xmlns:p14="http://schemas.microsoft.com/office/powerpoint/2010/main" val="4888868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text, nature, sunset, night sky&#10;&#10;Description automatically generated">
            <a:extLst>
              <a:ext uri="{FF2B5EF4-FFF2-40B4-BE49-F238E27FC236}">
                <a16:creationId xmlns:a16="http://schemas.microsoft.com/office/drawing/2014/main" id="{077B3618-3FFC-0CB1-40EC-823C279FFFF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0430884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Text&#10;&#10;Description automatically generated">
            <a:extLst>
              <a:ext uri="{FF2B5EF4-FFF2-40B4-BE49-F238E27FC236}">
                <a16:creationId xmlns:a16="http://schemas.microsoft.com/office/drawing/2014/main" id="{2BC1FE88-6788-28C6-6FA9-F997CFC5714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733865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6BB0A021-56A8-47A5-A826-17CF5BD40829}"/>
              </a:ext>
            </a:extLst>
          </p:cNvPr>
          <p:cNvSpPr txBox="1">
            <a:spLocks/>
          </p:cNvSpPr>
          <p:nvPr/>
        </p:nvSpPr>
        <p:spPr>
          <a:xfrm>
            <a:off x="838200" y="448255"/>
            <a:ext cx="7772400" cy="121212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2800" b="0" kern="1200">
                <a:solidFill>
                  <a:srgbClr val="0067A5"/>
                </a:solidFill>
                <a:latin typeface="Arial" panose="020B0604020202020204" pitchFamily="34" charset="0"/>
                <a:ea typeface="+mj-ea"/>
                <a:cs typeface="Arial" panose="020B0604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2800" b="0" i="0" u="none" strike="noStrike" kern="1200" cap="none" spc="0" normalizeH="0" baseline="0" noProof="0" dirty="0">
                <a:ln>
                  <a:noFill/>
                </a:ln>
                <a:solidFill>
                  <a:srgbClr val="3E5F73"/>
                </a:solidFill>
                <a:effectLst/>
                <a:uLnTx/>
                <a:uFillTx/>
                <a:latin typeface="Arial" panose="020B0604020202020204" pitchFamily="34" charset="0"/>
                <a:ea typeface="+mj-ea"/>
                <a:cs typeface="Arial" panose="020B0604020202020204" pitchFamily="34" charset="0"/>
              </a:rPr>
              <a:t>Competition and Collaboration</a:t>
            </a:r>
          </a:p>
        </p:txBody>
      </p:sp>
      <p:sp>
        <p:nvSpPr>
          <p:cNvPr id="5" name="Content Placeholder 2">
            <a:extLst>
              <a:ext uri="{FF2B5EF4-FFF2-40B4-BE49-F238E27FC236}">
                <a16:creationId xmlns:a16="http://schemas.microsoft.com/office/drawing/2014/main" id="{7A8D7450-7607-48C1-9404-63AB63CC58B6}"/>
              </a:ext>
            </a:extLst>
          </p:cNvPr>
          <p:cNvSpPr txBox="1">
            <a:spLocks/>
          </p:cNvSpPr>
          <p:nvPr/>
        </p:nvSpPr>
        <p:spPr>
          <a:xfrm>
            <a:off x="109728" y="3026663"/>
            <a:ext cx="11996927" cy="298505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2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20000"/>
              </a:lnSpc>
              <a:spcBef>
                <a:spcPts val="0"/>
              </a:spcBef>
              <a:spcAft>
                <a:spcPts val="0"/>
              </a:spcAft>
              <a:buClrTx/>
              <a:buSzTx/>
              <a:buFont typeface="Arial" panose="020B0604020202020204" pitchFamily="34" charset="0"/>
              <a:buNone/>
              <a:tabLst/>
              <a:defRPr/>
            </a:pPr>
            <a:r>
              <a:rPr kumimoji="0" lang="en-US" sz="3200" b="0" i="0" u="none" strike="noStrike" kern="1200" cap="none" spc="0" normalizeH="0" baseline="0" noProof="0" dirty="0">
                <a:ln>
                  <a:noFill/>
                </a:ln>
                <a:solidFill>
                  <a:sysClr val="windowText" lastClr="000000">
                    <a:lumMod val="65000"/>
                    <a:lumOff val="35000"/>
                  </a:sysClr>
                </a:solidFill>
                <a:effectLst/>
                <a:uLnTx/>
                <a:uFillTx/>
                <a:latin typeface="Arial" panose="020B0604020202020204" pitchFamily="34" charset="0"/>
                <a:ea typeface="+mn-ea"/>
                <a:cs typeface="Arial" panose="020B0604020202020204" pitchFamily="34" charset="0"/>
              </a:rPr>
              <a:t>If you think competition is hard, you should try collaboration.</a:t>
            </a:r>
            <a:endParaRPr kumimoji="0" lang="en-GB" sz="3200" b="0" i="0" u="none" strike="noStrike" kern="1200" cap="none" spc="0" normalizeH="0" baseline="0" noProof="0" dirty="0">
              <a:ln>
                <a:noFill/>
              </a:ln>
              <a:solidFill>
                <a:sysClr val="windowText" lastClr="000000">
                  <a:lumMod val="65000"/>
                  <a:lumOff val="35000"/>
                </a:sysClr>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30537462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nline Media 5" title="If the right people don't have power - Yes, Prime Minister - BBC">
            <a:hlinkClick r:id="" action="ppaction://media"/>
            <a:extLst>
              <a:ext uri="{FF2B5EF4-FFF2-40B4-BE49-F238E27FC236}">
                <a16:creationId xmlns:a16="http://schemas.microsoft.com/office/drawing/2014/main" id="{10A70C30-20A3-CEA5-E1E5-ADC1DEFE84D7}"/>
              </a:ext>
            </a:extLst>
          </p:cNvPr>
          <p:cNvPicPr>
            <a:picLocks noRot="1" noChangeAspect="1"/>
          </p:cNvPicPr>
          <p:nvPr>
            <a:videoFile r:link="rId1"/>
          </p:nvPr>
        </p:nvPicPr>
        <p:blipFill>
          <a:blip r:embed="rId3"/>
          <a:stretch>
            <a:fillRect/>
          </a:stretch>
        </p:blipFill>
        <p:spPr>
          <a:xfrm>
            <a:off x="1660609" y="258215"/>
            <a:ext cx="8082105" cy="6061579"/>
          </a:xfrm>
          <a:prstGeom prst="rect">
            <a:avLst/>
          </a:prstGeom>
        </p:spPr>
      </p:pic>
    </p:spTree>
    <p:extLst>
      <p:ext uri="{BB962C8B-B14F-4D97-AF65-F5344CB8AC3E}">
        <p14:creationId xmlns:p14="http://schemas.microsoft.com/office/powerpoint/2010/main" val="8819300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2"/>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2"/>
                                        </p:tgtEl>
                                      </p:cBhvr>
                                    </p:cmd>
                                  </p:childTnLst>
                                </p:cTn>
                              </p:par>
                            </p:childTnLst>
                          </p:cTn>
                        </p:par>
                      </p:childTnLst>
                    </p:cTn>
                  </p:par>
                </p:childTnLst>
              </p:cTn>
              <p:nextCondLst>
                <p:cond evt="onClick" delay="0">
                  <p:tgtEl>
                    <p:spTgt spid="2"/>
                  </p:tgtEl>
                </p:cond>
              </p:nextCondLst>
            </p:seq>
            <p:video>
              <p:cMediaNode vol="80000">
                <p:cTn id="12" fill="hold" display="0">
                  <p:stCondLst>
                    <p:cond delay="indefinite"/>
                  </p:stCondLst>
                </p:cTn>
                <p:tgtEl>
                  <p:spTgt spid="2"/>
                </p:tgtEl>
              </p:cMediaNode>
            </p:vide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A82E40-BF11-99BF-DBE1-8FDE7B4C86E5}"/>
            </a:ext>
          </a:extLst>
        </p:cNvPr>
        <p:cNvGrpSpPr/>
        <p:nvPr/>
      </p:nvGrpSpPr>
      <p:grpSpPr>
        <a:xfrm>
          <a:off x="0" y="0"/>
          <a:ext cx="0" cy="0"/>
          <a:chOff x="0" y="0"/>
          <a:chExt cx="0" cy="0"/>
        </a:xfrm>
      </p:grpSpPr>
      <p:sp>
        <p:nvSpPr>
          <p:cNvPr id="5" name="Content Placeholder 2">
            <a:extLst>
              <a:ext uri="{FF2B5EF4-FFF2-40B4-BE49-F238E27FC236}">
                <a16:creationId xmlns:a16="http://schemas.microsoft.com/office/drawing/2014/main" id="{CB3DBD56-F640-FD1D-F165-35B3082D0B86}"/>
              </a:ext>
            </a:extLst>
          </p:cNvPr>
          <p:cNvSpPr txBox="1">
            <a:spLocks/>
          </p:cNvSpPr>
          <p:nvPr/>
        </p:nvSpPr>
        <p:spPr>
          <a:xfrm>
            <a:off x="1041913" y="1849607"/>
            <a:ext cx="10108175" cy="315878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2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20000"/>
              </a:lnSpc>
              <a:spcBef>
                <a:spcPts val="0"/>
              </a:spcBef>
              <a:spcAft>
                <a:spcPts val="0"/>
              </a:spcAft>
              <a:buClrTx/>
              <a:buSzTx/>
              <a:buFont typeface="Arial" panose="020B0604020202020204" pitchFamily="34" charset="0"/>
              <a:buNone/>
              <a:tabLst/>
              <a:defRPr/>
            </a:pPr>
            <a:r>
              <a:rPr kumimoji="0" lang="en-GB" sz="3600" b="0" i="0" u="none" strike="noStrike" kern="1200" cap="none" spc="0" normalizeH="0" baseline="0" noProof="0" dirty="0">
                <a:ln>
                  <a:noFill/>
                </a:ln>
                <a:solidFill>
                  <a:srgbClr val="3E5F73"/>
                </a:solidFill>
                <a:effectLst/>
                <a:uLnTx/>
                <a:uFillTx/>
                <a:latin typeface="Arial" panose="020B0604020202020204" pitchFamily="34" charset="0"/>
                <a:ea typeface="+mn-ea"/>
                <a:cs typeface="Arial" panose="020B0604020202020204" pitchFamily="34" charset="0"/>
              </a:rPr>
              <a:t>So………</a:t>
            </a:r>
          </a:p>
          <a:p>
            <a:pPr marL="0" marR="0" lvl="0" indent="0" algn="ctr" defTabSz="914400" rtl="0" eaLnBrk="1" fontAlgn="auto" latinLnBrk="0" hangingPunct="1">
              <a:lnSpc>
                <a:spcPct val="120000"/>
              </a:lnSpc>
              <a:spcBef>
                <a:spcPts val="0"/>
              </a:spcBef>
              <a:spcAft>
                <a:spcPts val="0"/>
              </a:spcAft>
              <a:buClrTx/>
              <a:buSzTx/>
              <a:buFont typeface="Arial" panose="020B0604020202020204" pitchFamily="34" charset="0"/>
              <a:buNone/>
              <a:tabLst/>
              <a:defRPr/>
            </a:pPr>
            <a:endParaRPr kumimoji="0" lang="en-GB" sz="3600" b="0" i="0" u="none" strike="noStrike" kern="1200" cap="none" spc="0" normalizeH="0" baseline="0" noProof="0" dirty="0">
              <a:ln>
                <a:noFill/>
              </a:ln>
              <a:solidFill>
                <a:srgbClr val="3E5F73"/>
              </a:solidFill>
              <a:effectLst/>
              <a:uLnTx/>
              <a:uFillTx/>
              <a:latin typeface="Arial" panose="020B0604020202020204" pitchFamily="34" charset="0"/>
              <a:ea typeface="+mn-ea"/>
              <a:cs typeface="Arial" panose="020B0604020202020204" pitchFamily="34" charset="0"/>
            </a:endParaRPr>
          </a:p>
          <a:p>
            <a:pPr marL="0" marR="0" lvl="0" indent="0" algn="ctr" defTabSz="914400" rtl="0" eaLnBrk="1" fontAlgn="auto" latinLnBrk="0" hangingPunct="1">
              <a:lnSpc>
                <a:spcPct val="120000"/>
              </a:lnSpc>
              <a:spcBef>
                <a:spcPts val="0"/>
              </a:spcBef>
              <a:spcAft>
                <a:spcPts val="0"/>
              </a:spcAft>
              <a:buClrTx/>
              <a:buSzTx/>
              <a:buFont typeface="Arial" panose="020B0604020202020204" pitchFamily="34" charset="0"/>
              <a:buNone/>
              <a:tabLst/>
              <a:defRPr/>
            </a:pPr>
            <a:r>
              <a:rPr lang="en-GB" sz="3600" dirty="0">
                <a:solidFill>
                  <a:srgbClr val="3E5F73"/>
                </a:solidFill>
              </a:rPr>
              <a:t>Why did Greater Manchester become the first devolved city region in the country?</a:t>
            </a:r>
            <a:endParaRPr kumimoji="0" lang="en-GB" sz="3200" b="0" i="0" u="none" strike="noStrike" kern="1200" cap="none" spc="0" normalizeH="0" baseline="0" noProof="0" dirty="0">
              <a:ln>
                <a:noFill/>
              </a:ln>
              <a:solidFill>
                <a:sysClr val="windowText" lastClr="000000">
                  <a:lumMod val="65000"/>
                  <a:lumOff val="35000"/>
                </a:sysClr>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30988364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8">
            <a:extLst>
              <a:ext uri="{FF2B5EF4-FFF2-40B4-BE49-F238E27FC236}">
                <a16:creationId xmlns:a16="http://schemas.microsoft.com/office/drawing/2014/main" id="{6753252F-4873-4F63-801D-CC719279A7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047C8CCB-F95D-4249-92DD-651249D353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013557" cy="6858000"/>
          </a:xfrm>
          <a:prstGeom prst="rect">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a:extLst>
              <a:ext uri="{FF2B5EF4-FFF2-40B4-BE49-F238E27FC236}">
                <a16:creationId xmlns:a16="http://schemas.microsoft.com/office/drawing/2014/main" id="{6BB0A021-56A8-47A5-A826-17CF5BD40829}"/>
              </a:ext>
            </a:extLst>
          </p:cNvPr>
          <p:cNvSpPr txBox="1">
            <a:spLocks/>
          </p:cNvSpPr>
          <p:nvPr/>
        </p:nvSpPr>
        <p:spPr>
          <a:xfrm>
            <a:off x="640080" y="2074363"/>
            <a:ext cx="2752354" cy="2709275"/>
          </a:xfrm>
          <a:prstGeom prst="ellipse">
            <a:avLst/>
          </a:prstGeom>
          <a:solidFill>
            <a:srgbClr val="262626"/>
          </a:solidFill>
          <a:ln w="174625" cmpd="thinThick">
            <a:solidFill>
              <a:srgbClr val="262626"/>
            </a:solidFill>
          </a:ln>
        </p:spPr>
        <p:txBody>
          <a:bodyPr vert="horz" lIns="91440" tIns="45720" rIns="91440" bIns="45720" rtlCol="0" anchor="ctr">
            <a:normAutofit/>
          </a:bodyPr>
          <a:lstStyle>
            <a:lvl1pPr algn="l" defTabSz="914400" rtl="0" eaLnBrk="1" latinLnBrk="0" hangingPunct="1">
              <a:lnSpc>
                <a:spcPct val="90000"/>
              </a:lnSpc>
              <a:spcBef>
                <a:spcPct val="0"/>
              </a:spcBef>
              <a:buNone/>
              <a:defRPr sz="2800" b="0" kern="1200">
                <a:solidFill>
                  <a:srgbClr val="0067A5"/>
                </a:solidFill>
                <a:latin typeface="Arial" panose="020B0604020202020204" pitchFamily="34" charset="0"/>
                <a:ea typeface="+mj-ea"/>
                <a:cs typeface="Arial" panose="020B0604020202020204" pitchFamily="34" charset="0"/>
              </a:defRPr>
            </a:lvl1pPr>
          </a:lstStyle>
          <a:p>
            <a:pPr marL="0" marR="0" lvl="0" indent="0" algn="ctr" fontAlgn="auto">
              <a:spcAft>
                <a:spcPts val="600"/>
              </a:spcAft>
              <a:buClrTx/>
              <a:buSzTx/>
              <a:tabLst/>
              <a:defRPr/>
            </a:pPr>
            <a:r>
              <a:rPr kumimoji="0" lang="en-US" sz="2200" b="0" i="0" u="none" strike="noStrike" kern="1200" cap="none" spc="0" normalizeH="0" baseline="0" noProof="0">
                <a:ln>
                  <a:noFill/>
                </a:ln>
                <a:solidFill>
                  <a:srgbClr val="FFFFFF"/>
                </a:solidFill>
                <a:effectLst/>
                <a:uLnTx/>
                <a:uFillTx/>
                <a:latin typeface="+mj-lt"/>
                <a:ea typeface="+mj-ea"/>
                <a:cs typeface="+mj-cs"/>
              </a:rPr>
              <a:t>Greater Manchester – A History of Collaboration</a:t>
            </a:r>
          </a:p>
        </p:txBody>
      </p:sp>
      <p:pic>
        <p:nvPicPr>
          <p:cNvPr id="3" name="Picture 2" descr="Timeline&#10;&#10;Description automatically generated">
            <a:extLst>
              <a:ext uri="{FF2B5EF4-FFF2-40B4-BE49-F238E27FC236}">
                <a16:creationId xmlns:a16="http://schemas.microsoft.com/office/drawing/2014/main" id="{2E1E2893-09A5-6F91-E415-2CC362FD997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45375" y="961812"/>
            <a:ext cx="6574649" cy="4930987"/>
          </a:xfrm>
          <a:prstGeom prst="rect">
            <a:avLst/>
          </a:prstGeom>
        </p:spPr>
      </p:pic>
    </p:spTree>
    <p:extLst>
      <p:ext uri="{BB962C8B-B14F-4D97-AF65-F5344CB8AC3E}">
        <p14:creationId xmlns:p14="http://schemas.microsoft.com/office/powerpoint/2010/main" val="23500532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nline Media 1" title="Brian Cox with the mic drop 🎤 #BrianCox #ClimateChange #Science #Shorts">
            <a:hlinkClick r:id="" action="ppaction://media"/>
            <a:extLst>
              <a:ext uri="{FF2B5EF4-FFF2-40B4-BE49-F238E27FC236}">
                <a16:creationId xmlns:a16="http://schemas.microsoft.com/office/drawing/2014/main" id="{B2635FD7-D1BC-300D-75F3-8AE41938BEF9}"/>
              </a:ext>
            </a:extLst>
          </p:cNvPr>
          <p:cNvPicPr>
            <a:picLocks noRot="1" noChangeAspect="1"/>
          </p:cNvPicPr>
          <p:nvPr>
            <a:videoFile r:link="rId1"/>
          </p:nvPr>
        </p:nvPicPr>
        <p:blipFill>
          <a:blip r:embed="rId4"/>
          <a:stretch>
            <a:fillRect/>
          </a:stretch>
        </p:blipFill>
        <p:spPr>
          <a:xfrm>
            <a:off x="4257233" y="0"/>
            <a:ext cx="3677533" cy="6508376"/>
          </a:xfrm>
          <a:prstGeom prst="rect">
            <a:avLst/>
          </a:prstGeom>
        </p:spPr>
      </p:pic>
    </p:spTree>
    <p:extLst>
      <p:ext uri="{BB962C8B-B14F-4D97-AF65-F5344CB8AC3E}">
        <p14:creationId xmlns:p14="http://schemas.microsoft.com/office/powerpoint/2010/main" val="42926661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6BB0A021-56A8-47A5-A826-17CF5BD40829}"/>
              </a:ext>
            </a:extLst>
          </p:cNvPr>
          <p:cNvSpPr txBox="1">
            <a:spLocks/>
          </p:cNvSpPr>
          <p:nvPr/>
        </p:nvSpPr>
        <p:spPr>
          <a:xfrm>
            <a:off x="838200" y="448255"/>
            <a:ext cx="7772400" cy="121212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2800" b="0" kern="1200">
                <a:solidFill>
                  <a:srgbClr val="0067A5"/>
                </a:solidFill>
                <a:latin typeface="Arial" panose="020B0604020202020204" pitchFamily="34" charset="0"/>
                <a:ea typeface="+mj-ea"/>
                <a:cs typeface="Arial" panose="020B0604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2800" b="0" i="0" u="none" strike="noStrike" kern="1200" cap="none" spc="0" normalizeH="0" baseline="0" noProof="0" dirty="0">
                <a:ln>
                  <a:noFill/>
                </a:ln>
                <a:solidFill>
                  <a:srgbClr val="3E5F73"/>
                </a:solidFill>
                <a:effectLst/>
                <a:uLnTx/>
                <a:uFillTx/>
                <a:latin typeface="Arial" panose="020B0604020202020204" pitchFamily="34" charset="0"/>
                <a:ea typeface="+mj-ea"/>
                <a:cs typeface="Arial" panose="020B0604020202020204" pitchFamily="34" charset="0"/>
              </a:rPr>
              <a:t>Greater Manchester - Economically</a:t>
            </a:r>
          </a:p>
        </p:txBody>
      </p:sp>
      <p:pic>
        <p:nvPicPr>
          <p:cNvPr id="3" name="Picture 2" descr="Chart, surface chart&#10;&#10;Description automatically generated">
            <a:extLst>
              <a:ext uri="{FF2B5EF4-FFF2-40B4-BE49-F238E27FC236}">
                <a16:creationId xmlns:a16="http://schemas.microsoft.com/office/drawing/2014/main" id="{BD3DE9F4-5256-D9F3-F84A-10F866FCEC5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55305" y="1660377"/>
            <a:ext cx="7081390" cy="4588741"/>
          </a:xfrm>
          <a:prstGeom prst="rect">
            <a:avLst/>
          </a:prstGeom>
        </p:spPr>
      </p:pic>
    </p:spTree>
    <p:extLst>
      <p:ext uri="{BB962C8B-B14F-4D97-AF65-F5344CB8AC3E}">
        <p14:creationId xmlns:p14="http://schemas.microsoft.com/office/powerpoint/2010/main" val="26208298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6BB0A021-56A8-47A5-A826-17CF5BD40829}"/>
              </a:ext>
            </a:extLst>
          </p:cNvPr>
          <p:cNvSpPr txBox="1">
            <a:spLocks/>
          </p:cNvSpPr>
          <p:nvPr/>
        </p:nvSpPr>
        <p:spPr>
          <a:xfrm>
            <a:off x="838200" y="448255"/>
            <a:ext cx="7772400" cy="121212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2800" b="0" kern="1200">
                <a:solidFill>
                  <a:srgbClr val="0067A5"/>
                </a:solidFill>
                <a:latin typeface="Arial" panose="020B0604020202020204" pitchFamily="34" charset="0"/>
                <a:ea typeface="+mj-ea"/>
                <a:cs typeface="Arial" panose="020B0604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2800" b="0" i="0" u="none" strike="noStrike" kern="1200" cap="none" spc="0" normalizeH="0" baseline="0" noProof="0" dirty="0">
                <a:ln>
                  <a:noFill/>
                </a:ln>
                <a:solidFill>
                  <a:srgbClr val="3E5F73"/>
                </a:solidFill>
                <a:effectLst/>
                <a:uLnTx/>
                <a:uFillTx/>
                <a:latin typeface="Arial" panose="020B0604020202020204" pitchFamily="34" charset="0"/>
                <a:ea typeface="+mj-ea"/>
                <a:cs typeface="Arial" panose="020B0604020202020204" pitchFamily="34" charset="0"/>
              </a:rPr>
              <a:t>About Greater Manchester’s integrated care system</a:t>
            </a:r>
          </a:p>
        </p:txBody>
      </p:sp>
      <p:pic>
        <p:nvPicPr>
          <p:cNvPr id="3" name="Picture 2" descr="Diagram, map&#10;&#10;Description automatically generated">
            <a:extLst>
              <a:ext uri="{FF2B5EF4-FFF2-40B4-BE49-F238E27FC236}">
                <a16:creationId xmlns:a16="http://schemas.microsoft.com/office/drawing/2014/main" id="{E016145C-008D-F0D2-3126-0511C30AD7D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1000" y="428625"/>
            <a:ext cx="11430000" cy="6000750"/>
          </a:xfrm>
          <a:prstGeom prst="rect">
            <a:avLst/>
          </a:prstGeom>
        </p:spPr>
      </p:pic>
    </p:spTree>
    <p:extLst>
      <p:ext uri="{BB962C8B-B14F-4D97-AF65-F5344CB8AC3E}">
        <p14:creationId xmlns:p14="http://schemas.microsoft.com/office/powerpoint/2010/main" val="337693666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B4C54E-2E4A-4214-C6F6-13A03A3646FD}"/>
            </a:ext>
          </a:extLst>
        </p:cNvPr>
        <p:cNvGrpSpPr/>
        <p:nvPr/>
      </p:nvGrpSpPr>
      <p:grpSpPr>
        <a:xfrm>
          <a:off x="0" y="0"/>
          <a:ext cx="0" cy="0"/>
          <a:chOff x="0" y="0"/>
          <a:chExt cx="0" cy="0"/>
        </a:xfrm>
      </p:grpSpPr>
      <p:sp>
        <p:nvSpPr>
          <p:cNvPr id="4" name="Title 1">
            <a:extLst>
              <a:ext uri="{FF2B5EF4-FFF2-40B4-BE49-F238E27FC236}">
                <a16:creationId xmlns:a16="http://schemas.microsoft.com/office/drawing/2014/main" id="{C5CF977B-269E-73B6-66F2-C411D7B79599}"/>
              </a:ext>
            </a:extLst>
          </p:cNvPr>
          <p:cNvSpPr txBox="1">
            <a:spLocks/>
          </p:cNvSpPr>
          <p:nvPr/>
        </p:nvSpPr>
        <p:spPr>
          <a:xfrm>
            <a:off x="884381" y="104421"/>
            <a:ext cx="8093363" cy="121212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2800" b="0" kern="1200">
                <a:solidFill>
                  <a:srgbClr val="0067A5"/>
                </a:solidFill>
                <a:latin typeface="Arial" panose="020B0604020202020204" pitchFamily="34" charset="0"/>
                <a:ea typeface="+mj-ea"/>
                <a:cs typeface="Arial" panose="020B0604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2800" b="0" i="0" u="none" strike="noStrike" kern="1200" cap="none" spc="0" normalizeH="0" baseline="0" noProof="0" dirty="0">
                <a:ln>
                  <a:noFill/>
                </a:ln>
                <a:solidFill>
                  <a:srgbClr val="3E5F73"/>
                </a:solidFill>
                <a:effectLst/>
                <a:uLnTx/>
                <a:uFillTx/>
                <a:latin typeface="Arial" panose="020B0604020202020204" pitchFamily="34" charset="0"/>
                <a:ea typeface="+mj-ea"/>
                <a:cs typeface="Arial" panose="020B0604020202020204" pitchFamily="34" charset="0"/>
              </a:rPr>
              <a:t>Greater Manchester – Population Health Journey</a:t>
            </a:r>
          </a:p>
        </p:txBody>
      </p:sp>
      <p:sp>
        <p:nvSpPr>
          <p:cNvPr id="2" name="Content Placeholder 2">
            <a:extLst>
              <a:ext uri="{FF2B5EF4-FFF2-40B4-BE49-F238E27FC236}">
                <a16:creationId xmlns:a16="http://schemas.microsoft.com/office/drawing/2014/main" id="{A6A537E1-35F2-A786-AB10-BABE2D7C0E52}"/>
              </a:ext>
            </a:extLst>
          </p:cNvPr>
          <p:cNvSpPr txBox="1">
            <a:spLocks/>
          </p:cNvSpPr>
          <p:nvPr/>
        </p:nvSpPr>
        <p:spPr>
          <a:xfrm>
            <a:off x="766301" y="1524001"/>
            <a:ext cx="10108175" cy="448771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2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defTabSz="914400" rtl="0" eaLnBrk="1" fontAlgn="auto" latinLnBrk="0" hangingPunct="1">
              <a:lnSpc>
                <a:spcPct val="120000"/>
              </a:lnSpc>
              <a:spcBef>
                <a:spcPts val="0"/>
              </a:spcBef>
              <a:spcAft>
                <a:spcPts val="0"/>
              </a:spcAft>
              <a:buClrTx/>
              <a:buSzTx/>
              <a:buFont typeface="Arial" panose="020B0604020202020204" pitchFamily="34" charset="0"/>
              <a:buNone/>
              <a:tabLst/>
              <a:defRPr/>
            </a:pPr>
            <a:r>
              <a:rPr kumimoji="0" lang="en-GB" sz="2400" b="0" i="0" u="none" strike="noStrike" kern="1200" cap="none" spc="0" normalizeH="0" baseline="0" noProof="0" dirty="0">
                <a:ln>
                  <a:noFill/>
                </a:ln>
                <a:solidFill>
                  <a:sysClr val="windowText" lastClr="000000">
                    <a:lumMod val="65000"/>
                    <a:lumOff val="35000"/>
                  </a:sysClr>
                </a:solidFill>
                <a:effectLst/>
                <a:uLnTx/>
                <a:uFillTx/>
                <a:latin typeface="Arial" panose="020B0604020202020204" pitchFamily="34" charset="0"/>
                <a:ea typeface="+mn-ea"/>
                <a:cs typeface="Arial" panose="020B0604020202020204" pitchFamily="34" charset="0"/>
                <a:hlinkClick r:id="rId2"/>
              </a:rPr>
              <a:t>King’s Fund Report </a:t>
            </a:r>
            <a:r>
              <a:rPr kumimoji="0" lang="en-GB" sz="2400" b="0" i="0" u="none" strike="noStrike" kern="1200" cap="none" spc="0" normalizeH="0" baseline="0" noProof="0" dirty="0">
                <a:ln>
                  <a:noFill/>
                </a:ln>
                <a:solidFill>
                  <a:sysClr val="windowText" lastClr="000000">
                    <a:lumMod val="65000"/>
                    <a:lumOff val="35000"/>
                  </a:sysClr>
                </a:solidFill>
                <a:effectLst/>
                <a:uLnTx/>
                <a:uFillTx/>
                <a:latin typeface="Arial" panose="020B0604020202020204" pitchFamily="34" charset="0"/>
                <a:ea typeface="+mn-ea"/>
                <a:cs typeface="Arial" panose="020B0604020202020204" pitchFamily="34" charset="0"/>
              </a:rPr>
              <a:t>– October 2024</a:t>
            </a:r>
          </a:p>
          <a:p>
            <a:pPr>
              <a:lnSpc>
                <a:spcPct val="120000"/>
              </a:lnSpc>
              <a:spcBef>
                <a:spcPts val="0"/>
              </a:spcBef>
              <a:defRPr/>
            </a:pPr>
            <a:r>
              <a:rPr kumimoji="0" lang="en-GB" sz="1800" b="0" i="0" u="none" strike="noStrike" kern="1200" cap="none" spc="0" normalizeH="0" baseline="0" noProof="0" dirty="0">
                <a:ln>
                  <a:noFill/>
                </a:ln>
                <a:solidFill>
                  <a:sysClr val="windowText" lastClr="000000">
                    <a:lumMod val="65000"/>
                    <a:lumOff val="35000"/>
                  </a:sysClr>
                </a:solidFill>
                <a:effectLst/>
                <a:uLnTx/>
                <a:uFillTx/>
                <a:latin typeface="Arial" panose="020B0604020202020204" pitchFamily="34" charset="0"/>
                <a:ea typeface="+mn-ea"/>
                <a:cs typeface="Arial" panose="020B0604020202020204" pitchFamily="34" charset="0"/>
              </a:rPr>
              <a:t>Greater Manchester (GM) has been the ‘poster child’ for devolution in England, and alongside it, in the health world, the leading light in efforts to improve population health at scale.</a:t>
            </a:r>
          </a:p>
          <a:p>
            <a:pPr>
              <a:lnSpc>
                <a:spcPct val="120000"/>
              </a:lnSpc>
              <a:spcBef>
                <a:spcPts val="0"/>
              </a:spcBef>
              <a:defRPr/>
            </a:pPr>
            <a:r>
              <a:rPr kumimoji="0" lang="en-GB" sz="1800" b="0" i="0" u="none" strike="noStrike" kern="1200" cap="none" spc="0" normalizeH="0" baseline="0" noProof="0" dirty="0">
                <a:ln>
                  <a:noFill/>
                </a:ln>
                <a:solidFill>
                  <a:sysClr val="windowText" lastClr="000000">
                    <a:lumMod val="65000"/>
                    <a:lumOff val="35000"/>
                  </a:sysClr>
                </a:solidFill>
                <a:effectLst/>
                <a:uLnTx/>
                <a:uFillTx/>
                <a:latin typeface="Arial" panose="020B0604020202020204" pitchFamily="34" charset="0"/>
                <a:ea typeface="+mn-ea"/>
                <a:cs typeface="Arial" panose="020B0604020202020204" pitchFamily="34" charset="0"/>
              </a:rPr>
              <a:t>The evidence suggests that the focus on population health in GM is starting to pay off,  with greater improvement against what would be expected on key measures of health and health inequalities. </a:t>
            </a:r>
            <a:r>
              <a:rPr kumimoji="0" lang="en-GB" sz="1800" b="1" i="0" u="none" strike="noStrike" kern="1200" cap="none" spc="0" normalizeH="0" baseline="0" noProof="0" dirty="0">
                <a:ln>
                  <a:noFill/>
                </a:ln>
                <a:solidFill>
                  <a:sysClr val="windowText" lastClr="000000">
                    <a:lumMod val="65000"/>
                    <a:lumOff val="35000"/>
                  </a:sysClr>
                </a:solidFill>
                <a:effectLst/>
                <a:uLnTx/>
                <a:uFillTx/>
                <a:latin typeface="Arial" panose="020B0604020202020204" pitchFamily="34" charset="0"/>
                <a:ea typeface="+mn-ea"/>
                <a:cs typeface="Arial" panose="020B0604020202020204" pitchFamily="34" charset="0"/>
              </a:rPr>
              <a:t>GM shows that devolution can be successful, but also that it is hard work and will not happen as a matter of course. </a:t>
            </a:r>
            <a:r>
              <a:rPr kumimoji="0" lang="en-GB" sz="1800" b="0" i="0" u="none" strike="noStrike" kern="1200" cap="none" spc="0" normalizeH="0" baseline="0" noProof="0" dirty="0">
                <a:ln>
                  <a:noFill/>
                </a:ln>
                <a:solidFill>
                  <a:sysClr val="windowText" lastClr="000000">
                    <a:lumMod val="65000"/>
                    <a:lumOff val="35000"/>
                  </a:sysClr>
                </a:solidFill>
                <a:effectLst/>
                <a:uLnTx/>
                <a:uFillTx/>
                <a:latin typeface="Arial" panose="020B0604020202020204" pitchFamily="34" charset="0"/>
                <a:ea typeface="+mn-ea"/>
                <a:cs typeface="Arial" panose="020B0604020202020204" pitchFamily="34" charset="0"/>
              </a:rPr>
              <a:t>It relies on clear intent, consistency and coherence over time, underpinned by a strong vision and model for population health, and implemented and connected with economic goals at local authority level.</a:t>
            </a:r>
          </a:p>
          <a:p>
            <a:pPr>
              <a:lnSpc>
                <a:spcPct val="120000"/>
              </a:lnSpc>
              <a:spcBef>
                <a:spcPts val="0"/>
              </a:spcBef>
              <a:defRPr/>
            </a:pPr>
            <a:r>
              <a:rPr kumimoji="0" lang="en-GB" sz="1800" b="0" i="0" u="none" strike="noStrike" kern="1200" cap="none" spc="0" normalizeH="0" baseline="0" noProof="0" dirty="0">
                <a:ln>
                  <a:noFill/>
                </a:ln>
                <a:solidFill>
                  <a:sysClr val="windowText" lastClr="000000">
                    <a:lumMod val="65000"/>
                    <a:lumOff val="35000"/>
                  </a:sysClr>
                </a:solidFill>
                <a:effectLst/>
                <a:uLnTx/>
                <a:uFillTx/>
                <a:latin typeface="Arial" panose="020B0604020202020204" pitchFamily="34" charset="0"/>
                <a:ea typeface="+mn-ea"/>
                <a:cs typeface="Arial" panose="020B0604020202020204" pitchFamily="34" charset="0"/>
              </a:rPr>
              <a:t>This is a story of how change happens in a national policy context, when it is driven by a coherent vision and commitment at system and local authority level. It is a story that has lessons for a government seeking to deliver a health mission that is centred on closing regional gaps in health inequalities and for other systems seeking to improve population health.</a:t>
            </a:r>
          </a:p>
          <a:p>
            <a:pPr>
              <a:lnSpc>
                <a:spcPct val="120000"/>
              </a:lnSpc>
              <a:spcBef>
                <a:spcPts val="0"/>
              </a:spcBef>
              <a:defRPr/>
            </a:pPr>
            <a:endParaRPr lang="en-GB" sz="1800" dirty="0">
              <a:solidFill>
                <a:sysClr val="windowText" lastClr="000000">
                  <a:lumMod val="65000"/>
                  <a:lumOff val="35000"/>
                </a:sysClr>
              </a:solidFill>
            </a:endParaRPr>
          </a:p>
          <a:p>
            <a:pPr marL="0" indent="0">
              <a:lnSpc>
                <a:spcPct val="120000"/>
              </a:lnSpc>
              <a:spcBef>
                <a:spcPts val="0"/>
              </a:spcBef>
              <a:buNone/>
              <a:defRPr/>
            </a:pPr>
            <a:endParaRPr kumimoji="0" lang="en-GB" sz="1800" b="0" i="0" u="none" strike="noStrike" kern="1200" cap="none" spc="0" normalizeH="0" baseline="0" noProof="0" dirty="0">
              <a:ln>
                <a:noFill/>
              </a:ln>
              <a:solidFill>
                <a:sysClr val="windowText" lastClr="000000">
                  <a:lumMod val="65000"/>
                  <a:lumOff val="35000"/>
                </a:sysClr>
              </a:solidFill>
              <a:effectLst/>
              <a:uLnTx/>
              <a:uFillTx/>
              <a:latin typeface="Arial" panose="020B0604020202020204" pitchFamily="34" charset="0"/>
              <a:ea typeface="+mn-ea"/>
              <a:cs typeface="Arial" panose="020B0604020202020204" pitchFamily="34" charset="0"/>
            </a:endParaRPr>
          </a:p>
          <a:p>
            <a:pPr>
              <a:lnSpc>
                <a:spcPct val="120000"/>
              </a:lnSpc>
              <a:spcBef>
                <a:spcPts val="0"/>
              </a:spcBef>
              <a:defRPr/>
            </a:pPr>
            <a:endParaRPr kumimoji="0" lang="en-GB" sz="1800" b="0" i="0" u="none" strike="noStrike" kern="1200" cap="none" spc="0" normalizeH="0" baseline="0" noProof="0" dirty="0">
              <a:ln>
                <a:noFill/>
              </a:ln>
              <a:solidFill>
                <a:sysClr val="windowText" lastClr="000000">
                  <a:lumMod val="65000"/>
                  <a:lumOff val="35000"/>
                </a:sysClr>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403241108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43A969-C42D-237C-35C3-FE8F96882008}"/>
            </a:ext>
          </a:extLst>
        </p:cNvPr>
        <p:cNvGrpSpPr/>
        <p:nvPr/>
      </p:nvGrpSpPr>
      <p:grpSpPr>
        <a:xfrm>
          <a:off x="0" y="0"/>
          <a:ext cx="0" cy="0"/>
          <a:chOff x="0" y="0"/>
          <a:chExt cx="0" cy="0"/>
        </a:xfrm>
      </p:grpSpPr>
      <p:sp>
        <p:nvSpPr>
          <p:cNvPr id="4" name="Title 1">
            <a:extLst>
              <a:ext uri="{FF2B5EF4-FFF2-40B4-BE49-F238E27FC236}">
                <a16:creationId xmlns:a16="http://schemas.microsoft.com/office/drawing/2014/main" id="{4A652329-0D6F-C3E1-0796-2313DF9BDE65}"/>
              </a:ext>
            </a:extLst>
          </p:cNvPr>
          <p:cNvSpPr txBox="1">
            <a:spLocks/>
          </p:cNvSpPr>
          <p:nvPr/>
        </p:nvSpPr>
        <p:spPr>
          <a:xfrm>
            <a:off x="884381" y="104421"/>
            <a:ext cx="8093363" cy="121212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2800" b="0" kern="1200">
                <a:solidFill>
                  <a:srgbClr val="0067A5"/>
                </a:solidFill>
                <a:latin typeface="Arial" panose="020B0604020202020204" pitchFamily="34" charset="0"/>
                <a:ea typeface="+mj-ea"/>
                <a:cs typeface="Arial" panose="020B0604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2800" b="0" i="0" u="none" strike="noStrike" kern="1200" cap="none" spc="0" normalizeH="0" baseline="0" noProof="0" dirty="0">
                <a:ln>
                  <a:noFill/>
                </a:ln>
                <a:solidFill>
                  <a:srgbClr val="3E5F73"/>
                </a:solidFill>
                <a:effectLst/>
                <a:uLnTx/>
                <a:uFillTx/>
                <a:latin typeface="Arial" panose="020B0604020202020204" pitchFamily="34" charset="0"/>
                <a:ea typeface="+mj-ea"/>
                <a:cs typeface="Arial" panose="020B0604020202020204" pitchFamily="34" charset="0"/>
              </a:rPr>
              <a:t>Greater Manchester – Population Health Journey</a:t>
            </a:r>
          </a:p>
        </p:txBody>
      </p:sp>
      <p:sp>
        <p:nvSpPr>
          <p:cNvPr id="2" name="Content Placeholder 2">
            <a:extLst>
              <a:ext uri="{FF2B5EF4-FFF2-40B4-BE49-F238E27FC236}">
                <a16:creationId xmlns:a16="http://schemas.microsoft.com/office/drawing/2014/main" id="{36741546-D56B-DBB5-ED57-E68E46692CCA}"/>
              </a:ext>
            </a:extLst>
          </p:cNvPr>
          <p:cNvSpPr txBox="1">
            <a:spLocks/>
          </p:cNvSpPr>
          <p:nvPr/>
        </p:nvSpPr>
        <p:spPr>
          <a:xfrm>
            <a:off x="766301" y="1524001"/>
            <a:ext cx="10108175" cy="448771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2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defTabSz="914400" rtl="0" eaLnBrk="1" fontAlgn="auto" latinLnBrk="0" hangingPunct="1">
              <a:lnSpc>
                <a:spcPct val="120000"/>
              </a:lnSpc>
              <a:spcBef>
                <a:spcPts val="0"/>
              </a:spcBef>
              <a:spcAft>
                <a:spcPts val="0"/>
              </a:spcAft>
              <a:buClrTx/>
              <a:buSzTx/>
              <a:buFont typeface="Arial" panose="020B0604020202020204" pitchFamily="34" charset="0"/>
              <a:buNone/>
              <a:tabLst/>
              <a:defRPr/>
            </a:pPr>
            <a:r>
              <a:rPr kumimoji="0" lang="en-GB" sz="2400" b="0" i="0" u="none" strike="noStrike" kern="1200" cap="none" spc="0" normalizeH="0" baseline="0" noProof="0" dirty="0">
                <a:ln>
                  <a:noFill/>
                </a:ln>
                <a:solidFill>
                  <a:sysClr val="windowText" lastClr="000000">
                    <a:lumMod val="65000"/>
                    <a:lumOff val="35000"/>
                  </a:sysClr>
                </a:solidFill>
                <a:effectLst/>
                <a:uLnTx/>
                <a:uFillTx/>
                <a:latin typeface="Arial" panose="020B0604020202020204" pitchFamily="34" charset="0"/>
                <a:ea typeface="+mn-ea"/>
                <a:cs typeface="Arial" panose="020B0604020202020204" pitchFamily="34" charset="0"/>
              </a:rPr>
              <a:t>Impact</a:t>
            </a:r>
          </a:p>
          <a:p>
            <a:pPr>
              <a:lnSpc>
                <a:spcPct val="120000"/>
              </a:lnSpc>
              <a:spcBef>
                <a:spcPts val="0"/>
              </a:spcBef>
              <a:defRPr/>
            </a:pPr>
            <a:r>
              <a:rPr kumimoji="0" lang="en-GB" sz="1800" b="0" i="0" u="none" strike="noStrike" kern="1200" cap="none" spc="0" normalizeH="0" baseline="0" noProof="0" dirty="0">
                <a:ln>
                  <a:noFill/>
                </a:ln>
                <a:solidFill>
                  <a:sysClr val="windowText" lastClr="000000">
                    <a:lumMod val="65000"/>
                    <a:lumOff val="35000"/>
                  </a:sysClr>
                </a:solidFill>
                <a:effectLst/>
                <a:uLnTx/>
                <a:uFillTx/>
                <a:latin typeface="Arial" panose="020B0604020202020204" pitchFamily="34" charset="0"/>
                <a:ea typeface="+mn-ea"/>
                <a:cs typeface="Arial" panose="020B0604020202020204" pitchFamily="34" charset="0"/>
              </a:rPr>
              <a:t>Since devolution Greater Manchester’s life expectancy increased above the national average, particularly in areas of income deprivation and lowest life expectancy.</a:t>
            </a:r>
          </a:p>
          <a:p>
            <a:pPr>
              <a:lnSpc>
                <a:spcPct val="120000"/>
              </a:lnSpc>
              <a:spcBef>
                <a:spcPts val="0"/>
              </a:spcBef>
              <a:defRPr/>
            </a:pPr>
            <a:r>
              <a:rPr kumimoji="0" lang="en-GB" sz="1800" b="0" i="0" u="none" strike="noStrike" kern="1200" cap="none" spc="0" normalizeH="0" baseline="0" noProof="0" dirty="0">
                <a:ln>
                  <a:noFill/>
                </a:ln>
                <a:solidFill>
                  <a:sysClr val="windowText" lastClr="000000">
                    <a:lumMod val="65000"/>
                    <a:lumOff val="35000"/>
                  </a:sysClr>
                </a:solidFill>
                <a:effectLst/>
                <a:uLnTx/>
                <a:uFillTx/>
                <a:latin typeface="Arial" panose="020B0604020202020204" pitchFamily="34" charset="0"/>
                <a:ea typeface="+mn-ea"/>
                <a:cs typeface="Arial" panose="020B0604020202020204" pitchFamily="34" charset="0"/>
              </a:rPr>
              <a:t>There were improvements in health life expectancy and self-reported life satisfaction.</a:t>
            </a:r>
          </a:p>
          <a:p>
            <a:pPr>
              <a:lnSpc>
                <a:spcPct val="120000"/>
              </a:lnSpc>
              <a:spcBef>
                <a:spcPts val="0"/>
              </a:spcBef>
              <a:defRPr/>
            </a:pPr>
            <a:r>
              <a:rPr lang="en-GB" sz="1800" dirty="0">
                <a:solidFill>
                  <a:sysClr val="windowText" lastClr="000000">
                    <a:lumMod val="65000"/>
                    <a:lumOff val="35000"/>
                  </a:sysClr>
                </a:solidFill>
              </a:rPr>
              <a:t>Reduction in alcohol related admissions</a:t>
            </a:r>
          </a:p>
          <a:p>
            <a:pPr>
              <a:lnSpc>
                <a:spcPct val="120000"/>
              </a:lnSpc>
              <a:spcBef>
                <a:spcPts val="0"/>
              </a:spcBef>
              <a:defRPr/>
            </a:pPr>
            <a:r>
              <a:rPr lang="en-GB" sz="1800" dirty="0">
                <a:solidFill>
                  <a:sysClr val="windowText" lastClr="000000">
                    <a:lumMod val="65000"/>
                    <a:lumOff val="35000"/>
                  </a:sysClr>
                </a:solidFill>
              </a:rPr>
              <a:t>Improved Cancer Screening rates</a:t>
            </a:r>
          </a:p>
          <a:p>
            <a:pPr>
              <a:lnSpc>
                <a:spcPct val="120000"/>
              </a:lnSpc>
              <a:spcBef>
                <a:spcPts val="0"/>
              </a:spcBef>
              <a:defRPr/>
            </a:pPr>
            <a:r>
              <a:rPr kumimoji="0" lang="en-GB" sz="1800" b="0" i="0" u="none" strike="noStrike" kern="1200" cap="none" spc="0" normalizeH="0" baseline="0" noProof="0" dirty="0">
                <a:ln>
                  <a:noFill/>
                </a:ln>
                <a:solidFill>
                  <a:sysClr val="windowText" lastClr="000000">
                    <a:lumMod val="65000"/>
                    <a:lumOff val="35000"/>
                  </a:sysClr>
                </a:solidFill>
                <a:effectLst/>
                <a:uLnTx/>
                <a:uFillTx/>
                <a:latin typeface="Arial" panose="020B0604020202020204" pitchFamily="34" charset="0"/>
                <a:ea typeface="+mn-ea"/>
                <a:cs typeface="Arial" panose="020B0604020202020204" pitchFamily="34" charset="0"/>
              </a:rPr>
              <a:t>A significant narrowing of the smoking rates in the region (12.5%) compared to the national average (11.6%), plus a 50% reduction in Smoking at the Time of Delivery since 2017 (resulting in 6,000 babies born smoke free since 2017).</a:t>
            </a:r>
          </a:p>
          <a:p>
            <a:pPr>
              <a:lnSpc>
                <a:spcPct val="120000"/>
              </a:lnSpc>
              <a:spcBef>
                <a:spcPts val="0"/>
              </a:spcBef>
              <a:defRPr/>
            </a:pPr>
            <a:endParaRPr lang="en-GB" sz="1800" dirty="0">
              <a:solidFill>
                <a:sysClr val="windowText" lastClr="000000">
                  <a:lumMod val="65000"/>
                  <a:lumOff val="35000"/>
                </a:sysClr>
              </a:solidFill>
            </a:endParaRPr>
          </a:p>
          <a:p>
            <a:pPr marL="0" indent="0">
              <a:lnSpc>
                <a:spcPct val="120000"/>
              </a:lnSpc>
              <a:spcBef>
                <a:spcPts val="0"/>
              </a:spcBef>
              <a:buNone/>
              <a:defRPr/>
            </a:pPr>
            <a:endParaRPr kumimoji="0" lang="en-GB" sz="1800" b="0" i="0" u="none" strike="noStrike" kern="1200" cap="none" spc="0" normalizeH="0" baseline="0" noProof="0" dirty="0">
              <a:ln>
                <a:noFill/>
              </a:ln>
              <a:solidFill>
                <a:sysClr val="windowText" lastClr="000000">
                  <a:lumMod val="65000"/>
                  <a:lumOff val="35000"/>
                </a:sysClr>
              </a:solidFill>
              <a:effectLst/>
              <a:uLnTx/>
              <a:uFillTx/>
              <a:latin typeface="Arial" panose="020B0604020202020204" pitchFamily="34" charset="0"/>
              <a:ea typeface="+mn-ea"/>
              <a:cs typeface="Arial" panose="020B0604020202020204" pitchFamily="34" charset="0"/>
            </a:endParaRPr>
          </a:p>
          <a:p>
            <a:pPr>
              <a:lnSpc>
                <a:spcPct val="120000"/>
              </a:lnSpc>
              <a:spcBef>
                <a:spcPts val="0"/>
              </a:spcBef>
              <a:defRPr/>
            </a:pPr>
            <a:endParaRPr kumimoji="0" lang="en-GB" sz="1800" b="0" i="0" u="none" strike="noStrike" kern="1200" cap="none" spc="0" normalizeH="0" baseline="0" noProof="0" dirty="0">
              <a:ln>
                <a:noFill/>
              </a:ln>
              <a:solidFill>
                <a:sysClr val="windowText" lastClr="000000">
                  <a:lumMod val="65000"/>
                  <a:lumOff val="35000"/>
                </a:sysClr>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211028819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F6AF9363-44CD-FC9D-A225-D31E9AD97457}"/>
            </a:ext>
          </a:extLst>
        </p:cNvPr>
        <p:cNvGrpSpPr/>
        <p:nvPr/>
      </p:nvGrpSpPr>
      <p:grpSpPr>
        <a:xfrm>
          <a:off x="0" y="0"/>
          <a:ext cx="0" cy="0"/>
          <a:chOff x="0" y="0"/>
          <a:chExt cx="0" cy="0"/>
        </a:xfrm>
      </p:grpSpPr>
      <p:sp useBgFill="1">
        <p:nvSpPr>
          <p:cNvPr id="9245" name="Rectangle 9244">
            <a:extLst>
              <a:ext uri="{FF2B5EF4-FFF2-40B4-BE49-F238E27FC236}">
                <a16:creationId xmlns:a16="http://schemas.microsoft.com/office/drawing/2014/main" id="{EE30EEB6-1483-4128-8331-806627678CB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a:extLst>
              <a:ext uri="{FF2B5EF4-FFF2-40B4-BE49-F238E27FC236}">
                <a16:creationId xmlns:a16="http://schemas.microsoft.com/office/drawing/2014/main" id="{474FF6B2-3044-1CDB-CDF7-0798B3E9924A}"/>
              </a:ext>
            </a:extLst>
          </p:cNvPr>
          <p:cNvSpPr txBox="1">
            <a:spLocks/>
          </p:cNvSpPr>
          <p:nvPr/>
        </p:nvSpPr>
        <p:spPr>
          <a:xfrm>
            <a:off x="841248" y="532461"/>
            <a:ext cx="3378085" cy="3352580"/>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2800" b="0" kern="1200">
                <a:solidFill>
                  <a:srgbClr val="0067A5"/>
                </a:solidFill>
                <a:latin typeface="Arial" panose="020B0604020202020204" pitchFamily="34" charset="0"/>
                <a:ea typeface="+mj-ea"/>
                <a:cs typeface="Arial" panose="020B0604020202020204" pitchFamily="34" charset="0"/>
              </a:defRPr>
            </a:lvl1pPr>
          </a:lstStyle>
          <a:p>
            <a:pPr marL="0" marR="0" lvl="0" indent="0" fontAlgn="auto">
              <a:spcAft>
                <a:spcPts val="600"/>
              </a:spcAft>
              <a:buClrTx/>
              <a:buSzTx/>
              <a:tabLst/>
              <a:defRPr/>
            </a:pPr>
            <a:r>
              <a:rPr kumimoji="0" lang="en-US" sz="4400" b="0" i="0" u="none" strike="noStrike" kern="1200" cap="none" spc="0" normalizeH="0" baseline="0" noProof="0">
                <a:ln>
                  <a:noFill/>
                </a:ln>
                <a:solidFill>
                  <a:schemeClr val="tx1"/>
                </a:solidFill>
                <a:effectLst/>
                <a:uLnTx/>
                <a:uFillTx/>
                <a:latin typeface="+mj-lt"/>
                <a:ea typeface="+mj-ea"/>
                <a:cs typeface="+mj-cs"/>
              </a:rPr>
              <a:t>Meaning and Purpose – The Divisive Side</a:t>
            </a:r>
          </a:p>
        </p:txBody>
      </p:sp>
      <p:pic>
        <p:nvPicPr>
          <p:cNvPr id="9228" name="Picture 12" descr="A pro-sugar ad that appeared in the May 10, 1971 issue of TIME Magazine-  apparently an ice cream cone before lunch keeps you energized, giving you  the power to eat less! :">
            <a:extLst>
              <a:ext uri="{FF2B5EF4-FFF2-40B4-BE49-F238E27FC236}">
                <a16:creationId xmlns:a16="http://schemas.microsoft.com/office/drawing/2014/main" id="{B69E7FDE-759E-BAB4-7A24-3BA762A5A95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b="19997"/>
          <a:stretch/>
        </p:blipFill>
        <p:spPr bwMode="auto">
          <a:xfrm>
            <a:off x="4581286" y="4"/>
            <a:ext cx="3424835" cy="3900326"/>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Top 20 Social Media Advantages and Disadvantages in 2024">
            <a:extLst>
              <a:ext uri="{FF2B5EF4-FFF2-40B4-BE49-F238E27FC236}">
                <a16:creationId xmlns:a16="http://schemas.microsoft.com/office/drawing/2014/main" id="{A006D2C6-3844-47CB-6BCB-BE3FF8B206F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7438" r="10521" b="-3"/>
          <a:stretch/>
        </p:blipFill>
        <p:spPr bwMode="auto">
          <a:xfrm>
            <a:off x="4590673" y="4079987"/>
            <a:ext cx="3424834" cy="2778011"/>
          </a:xfrm>
          <a:prstGeom prst="rect">
            <a:avLst/>
          </a:prstGeom>
          <a:noFill/>
          <a:extLst>
            <a:ext uri="{909E8E84-426E-40DD-AFC4-6F175D3DCCD1}">
              <a14:hiddenFill xmlns:a14="http://schemas.microsoft.com/office/drawing/2010/main">
                <a:solidFill>
                  <a:srgbClr val="FFFFFF"/>
                </a:solidFill>
              </a14:hiddenFill>
            </a:ext>
          </a:extLst>
        </p:spPr>
      </p:pic>
      <p:pic>
        <p:nvPicPr>
          <p:cNvPr id="9226" name="Picture 10" descr="Fiona Robertson fionaswriting.bsky.social on X: &quot;CN: eugenics I guess we  were foolish to point out how @JeremyVineOn5's tweet so closely echoed Nazi  propaganda which led directly to Aktion T4, specifically this poster.">
            <a:extLst>
              <a:ext uri="{FF2B5EF4-FFF2-40B4-BE49-F238E27FC236}">
                <a16:creationId xmlns:a16="http://schemas.microsoft.com/office/drawing/2014/main" id="{B69955AA-356F-7691-971E-2BBFB00DA08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3454" r="1773"/>
          <a:stretch/>
        </p:blipFill>
        <p:spPr bwMode="auto">
          <a:xfrm>
            <a:off x="8178547" y="-2"/>
            <a:ext cx="401345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6302888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F6AF9363-44CD-FC9D-A225-D31E9AD97457}"/>
            </a:ext>
          </a:extLst>
        </p:cNvPr>
        <p:cNvGrpSpPr/>
        <p:nvPr/>
      </p:nvGrpSpPr>
      <p:grpSpPr>
        <a:xfrm>
          <a:off x="0" y="0"/>
          <a:ext cx="0" cy="0"/>
          <a:chOff x="0" y="0"/>
          <a:chExt cx="0" cy="0"/>
        </a:xfrm>
      </p:grpSpPr>
      <p:sp useBgFill="1">
        <p:nvSpPr>
          <p:cNvPr id="10261" name="Rectangle 10260">
            <a:extLst>
              <a:ext uri="{FF2B5EF4-FFF2-40B4-BE49-F238E27FC236}">
                <a16:creationId xmlns:a16="http://schemas.microsoft.com/office/drawing/2014/main" id="{798FE0E0-D95D-46EF-A375-475D4DB0ED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a:extLst>
              <a:ext uri="{FF2B5EF4-FFF2-40B4-BE49-F238E27FC236}">
                <a16:creationId xmlns:a16="http://schemas.microsoft.com/office/drawing/2014/main" id="{474FF6B2-3044-1CDB-CDF7-0798B3E9924A}"/>
              </a:ext>
            </a:extLst>
          </p:cNvPr>
          <p:cNvSpPr txBox="1">
            <a:spLocks/>
          </p:cNvSpPr>
          <p:nvPr/>
        </p:nvSpPr>
        <p:spPr>
          <a:xfrm>
            <a:off x="640080" y="640080"/>
            <a:ext cx="6894575" cy="3566160"/>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2800" b="0" kern="1200">
                <a:solidFill>
                  <a:srgbClr val="0067A5"/>
                </a:solidFill>
                <a:latin typeface="Arial" panose="020B0604020202020204" pitchFamily="34" charset="0"/>
                <a:ea typeface="+mj-ea"/>
                <a:cs typeface="Arial" panose="020B0604020202020204" pitchFamily="34" charset="0"/>
              </a:defRPr>
            </a:lvl1pPr>
          </a:lstStyle>
          <a:p>
            <a:pPr marL="0" marR="0" lvl="0" indent="0" fontAlgn="auto">
              <a:spcAft>
                <a:spcPts val="600"/>
              </a:spcAft>
              <a:buClrTx/>
              <a:buSzTx/>
              <a:tabLst/>
              <a:defRPr/>
            </a:pPr>
            <a:r>
              <a:rPr kumimoji="0" lang="en-US" sz="6600" b="0" i="0" u="none" strike="noStrike" cap="none" spc="0" normalizeH="0" baseline="0" noProof="0">
                <a:ln>
                  <a:noFill/>
                </a:ln>
                <a:solidFill>
                  <a:schemeClr val="tx1"/>
                </a:solidFill>
                <a:effectLst/>
                <a:uLnTx/>
                <a:uFillTx/>
                <a:latin typeface="+mj-lt"/>
                <a:cs typeface="+mj-cs"/>
              </a:rPr>
              <a:t>Psychological Therapies – the Internecine War</a:t>
            </a:r>
          </a:p>
        </p:txBody>
      </p:sp>
      <p:sp>
        <p:nvSpPr>
          <p:cNvPr id="10262" name="sketchy line">
            <a:extLst>
              <a:ext uri="{FF2B5EF4-FFF2-40B4-BE49-F238E27FC236}">
                <a16:creationId xmlns:a16="http://schemas.microsoft.com/office/drawing/2014/main" id="{2D82A42F-AEBE-4065-9792-036A904D856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9646" y="4409267"/>
            <a:ext cx="4243589" cy="18288"/>
          </a:xfrm>
          <a:custGeom>
            <a:avLst/>
            <a:gdLst>
              <a:gd name="connsiteX0" fmla="*/ 0 w 4243589"/>
              <a:gd name="connsiteY0" fmla="*/ 0 h 18288"/>
              <a:gd name="connsiteX1" fmla="*/ 478919 w 4243589"/>
              <a:gd name="connsiteY1" fmla="*/ 0 h 18288"/>
              <a:gd name="connsiteX2" fmla="*/ 957839 w 4243589"/>
              <a:gd name="connsiteY2" fmla="*/ 0 h 18288"/>
              <a:gd name="connsiteX3" fmla="*/ 1521630 w 4243589"/>
              <a:gd name="connsiteY3" fmla="*/ 0 h 18288"/>
              <a:gd name="connsiteX4" fmla="*/ 2212729 w 4243589"/>
              <a:gd name="connsiteY4" fmla="*/ 0 h 18288"/>
              <a:gd name="connsiteX5" fmla="*/ 2734084 w 4243589"/>
              <a:gd name="connsiteY5" fmla="*/ 0 h 18288"/>
              <a:gd name="connsiteX6" fmla="*/ 3255439 w 4243589"/>
              <a:gd name="connsiteY6" fmla="*/ 0 h 18288"/>
              <a:gd name="connsiteX7" fmla="*/ 4243589 w 4243589"/>
              <a:gd name="connsiteY7" fmla="*/ 0 h 18288"/>
              <a:gd name="connsiteX8" fmla="*/ 4243589 w 4243589"/>
              <a:gd name="connsiteY8" fmla="*/ 18288 h 18288"/>
              <a:gd name="connsiteX9" fmla="*/ 3594926 w 4243589"/>
              <a:gd name="connsiteY9" fmla="*/ 18288 h 18288"/>
              <a:gd name="connsiteX10" fmla="*/ 3073571 w 4243589"/>
              <a:gd name="connsiteY10" fmla="*/ 18288 h 18288"/>
              <a:gd name="connsiteX11" fmla="*/ 2552216 w 4243589"/>
              <a:gd name="connsiteY11" fmla="*/ 18288 h 18288"/>
              <a:gd name="connsiteX12" fmla="*/ 1903553 w 4243589"/>
              <a:gd name="connsiteY12" fmla="*/ 18288 h 18288"/>
              <a:gd name="connsiteX13" fmla="*/ 1212454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213395" y="-21006"/>
                  <a:pt x="307421" y="-18116"/>
                  <a:pt x="478919" y="0"/>
                </a:cubicBezTo>
                <a:cubicBezTo>
                  <a:pt x="650417" y="18116"/>
                  <a:pt x="831092" y="-21237"/>
                  <a:pt x="957839" y="0"/>
                </a:cubicBezTo>
                <a:cubicBezTo>
                  <a:pt x="1084586" y="21237"/>
                  <a:pt x="1301682" y="25124"/>
                  <a:pt x="1521630" y="0"/>
                </a:cubicBezTo>
                <a:cubicBezTo>
                  <a:pt x="1741578" y="-25124"/>
                  <a:pt x="1970269" y="-29139"/>
                  <a:pt x="2212729" y="0"/>
                </a:cubicBezTo>
                <a:cubicBezTo>
                  <a:pt x="2455189" y="29139"/>
                  <a:pt x="2558847" y="-4796"/>
                  <a:pt x="2734084" y="0"/>
                </a:cubicBezTo>
                <a:cubicBezTo>
                  <a:pt x="2909321" y="4796"/>
                  <a:pt x="3097217" y="-13409"/>
                  <a:pt x="3255439" y="0"/>
                </a:cubicBezTo>
                <a:cubicBezTo>
                  <a:pt x="3413662" y="13409"/>
                  <a:pt x="3979999" y="-10121"/>
                  <a:pt x="4243589" y="0"/>
                </a:cubicBezTo>
                <a:cubicBezTo>
                  <a:pt x="4244484" y="8974"/>
                  <a:pt x="4243043" y="9359"/>
                  <a:pt x="4243589" y="18288"/>
                </a:cubicBezTo>
                <a:cubicBezTo>
                  <a:pt x="4058777" y="31246"/>
                  <a:pt x="3910348" y="3158"/>
                  <a:pt x="3594926" y="18288"/>
                </a:cubicBezTo>
                <a:cubicBezTo>
                  <a:pt x="3279504" y="33418"/>
                  <a:pt x="3319955" y="-3977"/>
                  <a:pt x="3073571" y="18288"/>
                </a:cubicBezTo>
                <a:cubicBezTo>
                  <a:pt x="2827187" y="40553"/>
                  <a:pt x="2767387" y="1863"/>
                  <a:pt x="2552216" y="18288"/>
                </a:cubicBezTo>
                <a:cubicBezTo>
                  <a:pt x="2337046" y="34713"/>
                  <a:pt x="2181871" y="19527"/>
                  <a:pt x="1903553" y="18288"/>
                </a:cubicBezTo>
                <a:cubicBezTo>
                  <a:pt x="1625235" y="17049"/>
                  <a:pt x="1557672" y="24174"/>
                  <a:pt x="1212454" y="18288"/>
                </a:cubicBezTo>
                <a:cubicBezTo>
                  <a:pt x="867236" y="12402"/>
                  <a:pt x="874382" y="15627"/>
                  <a:pt x="733535" y="18288"/>
                </a:cubicBezTo>
                <a:cubicBezTo>
                  <a:pt x="592688" y="20949"/>
                  <a:pt x="183477" y="14753"/>
                  <a:pt x="0" y="18288"/>
                </a:cubicBezTo>
                <a:cubicBezTo>
                  <a:pt x="-229" y="14222"/>
                  <a:pt x="509" y="5816"/>
                  <a:pt x="0" y="0"/>
                </a:cubicBezTo>
                <a:close/>
              </a:path>
              <a:path w="4243589" h="18288" stroke="0" extrusionOk="0">
                <a:moveTo>
                  <a:pt x="0" y="0"/>
                </a:moveTo>
                <a:cubicBezTo>
                  <a:pt x="143690" y="16630"/>
                  <a:pt x="266667" y="14847"/>
                  <a:pt x="521355" y="0"/>
                </a:cubicBezTo>
                <a:cubicBezTo>
                  <a:pt x="776043" y="-14847"/>
                  <a:pt x="814491" y="-17363"/>
                  <a:pt x="1000275" y="0"/>
                </a:cubicBezTo>
                <a:cubicBezTo>
                  <a:pt x="1186059" y="17363"/>
                  <a:pt x="1352504" y="-23507"/>
                  <a:pt x="1521630" y="0"/>
                </a:cubicBezTo>
                <a:cubicBezTo>
                  <a:pt x="1690756" y="23507"/>
                  <a:pt x="1889525" y="5871"/>
                  <a:pt x="2127857" y="0"/>
                </a:cubicBezTo>
                <a:cubicBezTo>
                  <a:pt x="2366189" y="-5871"/>
                  <a:pt x="2620628" y="-27997"/>
                  <a:pt x="2776520" y="0"/>
                </a:cubicBezTo>
                <a:cubicBezTo>
                  <a:pt x="2932412" y="27997"/>
                  <a:pt x="3131683" y="-25073"/>
                  <a:pt x="3467618" y="0"/>
                </a:cubicBezTo>
                <a:cubicBezTo>
                  <a:pt x="3803553" y="25073"/>
                  <a:pt x="4017371" y="3071"/>
                  <a:pt x="4243589" y="0"/>
                </a:cubicBezTo>
                <a:cubicBezTo>
                  <a:pt x="4243134" y="6162"/>
                  <a:pt x="4243492" y="11775"/>
                  <a:pt x="4243589" y="18288"/>
                </a:cubicBezTo>
                <a:cubicBezTo>
                  <a:pt x="4017834" y="-5779"/>
                  <a:pt x="3834586" y="13376"/>
                  <a:pt x="3594926" y="18288"/>
                </a:cubicBezTo>
                <a:cubicBezTo>
                  <a:pt x="3355266" y="23200"/>
                  <a:pt x="3204179" y="2869"/>
                  <a:pt x="2903827" y="18288"/>
                </a:cubicBezTo>
                <a:cubicBezTo>
                  <a:pt x="2603475" y="33707"/>
                  <a:pt x="2526187" y="46187"/>
                  <a:pt x="2212729" y="18288"/>
                </a:cubicBezTo>
                <a:cubicBezTo>
                  <a:pt x="1899271" y="-9611"/>
                  <a:pt x="1966289" y="29692"/>
                  <a:pt x="1733809" y="18288"/>
                </a:cubicBezTo>
                <a:cubicBezTo>
                  <a:pt x="1501329" y="6884"/>
                  <a:pt x="1343612" y="12492"/>
                  <a:pt x="1085146" y="18288"/>
                </a:cubicBezTo>
                <a:cubicBezTo>
                  <a:pt x="826680" y="24084"/>
                  <a:pt x="778184" y="35607"/>
                  <a:pt x="521355" y="18288"/>
                </a:cubicBezTo>
                <a:cubicBezTo>
                  <a:pt x="264526" y="969"/>
                  <a:pt x="120277" y="4268"/>
                  <a:pt x="0" y="18288"/>
                </a:cubicBezTo>
                <a:cubicBezTo>
                  <a:pt x="766" y="10800"/>
                  <a:pt x="-457" y="8180"/>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50" name="Picture 10" descr="Therapy wars: the revenge of Freud | Psychology | The Guardian">
            <a:extLst>
              <a:ext uri="{FF2B5EF4-FFF2-40B4-BE49-F238E27FC236}">
                <a16:creationId xmlns:a16="http://schemas.microsoft.com/office/drawing/2014/main" id="{3CA7D0A1-077A-24BD-E7AD-2558C351F74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3681" r="3633"/>
          <a:stretch/>
        </p:blipFill>
        <p:spPr bwMode="auto">
          <a:xfrm>
            <a:off x="8139803" y="10"/>
            <a:ext cx="4052199" cy="6857990"/>
          </a:xfrm>
          <a:custGeom>
            <a:avLst/>
            <a:gdLst/>
            <a:ahLst/>
            <a:cxnLst/>
            <a:rect l="l" t="t" r="r" b="b"/>
            <a:pathLst>
              <a:path w="4052199" h="6858000">
                <a:moveTo>
                  <a:pt x="25603" y="0"/>
                </a:moveTo>
                <a:lnTo>
                  <a:pt x="4052199" y="0"/>
                </a:lnTo>
                <a:lnTo>
                  <a:pt x="4052199" y="6858000"/>
                </a:lnTo>
                <a:lnTo>
                  <a:pt x="28079" y="6858000"/>
                </a:lnTo>
                <a:lnTo>
                  <a:pt x="37459" y="6497135"/>
                </a:lnTo>
                <a:cubicBezTo>
                  <a:pt x="37586" y="6492050"/>
                  <a:pt x="38603" y="6487092"/>
                  <a:pt x="38603" y="6482007"/>
                </a:cubicBezTo>
                <a:cubicBezTo>
                  <a:pt x="47502" y="6367973"/>
                  <a:pt x="52587" y="6253939"/>
                  <a:pt x="18135" y="6142702"/>
                </a:cubicBezTo>
                <a:cubicBezTo>
                  <a:pt x="15084" y="6132214"/>
                  <a:pt x="13495" y="6121344"/>
                  <a:pt x="13432" y="6110411"/>
                </a:cubicBezTo>
                <a:cubicBezTo>
                  <a:pt x="11690" y="6013324"/>
                  <a:pt x="15936" y="5916236"/>
                  <a:pt x="26145" y="5819669"/>
                </a:cubicBezTo>
                <a:cubicBezTo>
                  <a:pt x="31229" y="5760555"/>
                  <a:pt x="26017" y="5700423"/>
                  <a:pt x="42926" y="5641690"/>
                </a:cubicBezTo>
                <a:cubicBezTo>
                  <a:pt x="50337" y="5612565"/>
                  <a:pt x="54595" y="5582728"/>
                  <a:pt x="55638" y="5552700"/>
                </a:cubicBezTo>
                <a:cubicBezTo>
                  <a:pt x="60087" y="5479983"/>
                  <a:pt x="38603" y="5411588"/>
                  <a:pt x="18263" y="5343066"/>
                </a:cubicBezTo>
                <a:cubicBezTo>
                  <a:pt x="7456" y="5306707"/>
                  <a:pt x="-5384" y="5269459"/>
                  <a:pt x="2372" y="5231320"/>
                </a:cubicBezTo>
                <a:cubicBezTo>
                  <a:pt x="16076" y="5173655"/>
                  <a:pt x="23920" y="5114744"/>
                  <a:pt x="25763" y="5055502"/>
                </a:cubicBezTo>
                <a:cubicBezTo>
                  <a:pt x="25635" y="5012660"/>
                  <a:pt x="15338" y="4970962"/>
                  <a:pt x="18898" y="4928374"/>
                </a:cubicBezTo>
                <a:cubicBezTo>
                  <a:pt x="27073" y="4845715"/>
                  <a:pt x="29157" y="4762561"/>
                  <a:pt x="25127" y="4679584"/>
                </a:cubicBezTo>
                <a:cubicBezTo>
                  <a:pt x="25077" y="4646429"/>
                  <a:pt x="28776" y="4613376"/>
                  <a:pt x="36187" y="4581060"/>
                </a:cubicBezTo>
                <a:cubicBezTo>
                  <a:pt x="45493" y="4524043"/>
                  <a:pt x="47464" y="4466060"/>
                  <a:pt x="42036" y="4408547"/>
                </a:cubicBezTo>
                <a:cubicBezTo>
                  <a:pt x="36060" y="4341932"/>
                  <a:pt x="18263" y="4276334"/>
                  <a:pt x="13685" y="4209719"/>
                </a:cubicBezTo>
                <a:cubicBezTo>
                  <a:pt x="6694" y="4099371"/>
                  <a:pt x="16610" y="3989024"/>
                  <a:pt x="26398" y="3879186"/>
                </a:cubicBezTo>
                <a:cubicBezTo>
                  <a:pt x="34026" y="3808731"/>
                  <a:pt x="36060" y="3737781"/>
                  <a:pt x="32501" y="3667009"/>
                </a:cubicBezTo>
                <a:cubicBezTo>
                  <a:pt x="28051" y="3610818"/>
                  <a:pt x="21059" y="3554755"/>
                  <a:pt x="19788" y="3498437"/>
                </a:cubicBezTo>
                <a:cubicBezTo>
                  <a:pt x="17627" y="3398006"/>
                  <a:pt x="18390" y="3297701"/>
                  <a:pt x="24237" y="3197143"/>
                </a:cubicBezTo>
                <a:cubicBezTo>
                  <a:pt x="27162" y="3146928"/>
                  <a:pt x="32119" y="3096966"/>
                  <a:pt x="34026" y="3046242"/>
                </a:cubicBezTo>
                <a:cubicBezTo>
                  <a:pt x="35933" y="2995518"/>
                  <a:pt x="40001" y="2944413"/>
                  <a:pt x="28433" y="2894578"/>
                </a:cubicBezTo>
                <a:cubicBezTo>
                  <a:pt x="8855" y="2810038"/>
                  <a:pt x="23220" y="2725879"/>
                  <a:pt x="27415" y="2641593"/>
                </a:cubicBezTo>
                <a:cubicBezTo>
                  <a:pt x="29958" y="2589217"/>
                  <a:pt x="45214" y="2535568"/>
                  <a:pt x="31738" y="2484717"/>
                </a:cubicBezTo>
                <a:cubicBezTo>
                  <a:pt x="10507" y="2405008"/>
                  <a:pt x="24492" y="2326951"/>
                  <a:pt x="31738" y="2248513"/>
                </a:cubicBezTo>
                <a:cubicBezTo>
                  <a:pt x="40218" y="2174283"/>
                  <a:pt x="38768" y="2099252"/>
                  <a:pt x="27415" y="2025403"/>
                </a:cubicBezTo>
                <a:cubicBezTo>
                  <a:pt x="12986" y="1952165"/>
                  <a:pt x="12986" y="1876803"/>
                  <a:pt x="27415" y="1803565"/>
                </a:cubicBezTo>
                <a:cubicBezTo>
                  <a:pt x="39276" y="1743102"/>
                  <a:pt x="40598" y="1681038"/>
                  <a:pt x="31356" y="1620119"/>
                </a:cubicBezTo>
                <a:cubicBezTo>
                  <a:pt x="25127" y="1576514"/>
                  <a:pt x="13940" y="1533163"/>
                  <a:pt x="12414" y="1489558"/>
                </a:cubicBezTo>
                <a:cubicBezTo>
                  <a:pt x="9262" y="1398420"/>
                  <a:pt x="11118" y="1307167"/>
                  <a:pt x="18008" y="1216233"/>
                </a:cubicBezTo>
                <a:cubicBezTo>
                  <a:pt x="26017" y="1112496"/>
                  <a:pt x="41400" y="1009268"/>
                  <a:pt x="30721" y="904896"/>
                </a:cubicBezTo>
                <a:cubicBezTo>
                  <a:pt x="27162" y="869046"/>
                  <a:pt x="19661" y="833323"/>
                  <a:pt x="18771" y="797346"/>
                </a:cubicBezTo>
                <a:cubicBezTo>
                  <a:pt x="17118" y="730095"/>
                  <a:pt x="16737" y="663607"/>
                  <a:pt x="20169" y="593941"/>
                </a:cubicBezTo>
                <a:cubicBezTo>
                  <a:pt x="23602" y="524274"/>
                  <a:pt x="38348" y="451938"/>
                  <a:pt x="28433" y="383798"/>
                </a:cubicBezTo>
                <a:cubicBezTo>
                  <a:pt x="18516" y="315657"/>
                  <a:pt x="24873" y="248406"/>
                  <a:pt x="31229" y="181410"/>
                </a:cubicBezTo>
                <a:cubicBezTo>
                  <a:pt x="34344" y="149565"/>
                  <a:pt x="36410" y="118069"/>
                  <a:pt x="35854" y="86700"/>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1617916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AF9363-44CD-FC9D-A225-D31E9AD97457}"/>
            </a:ext>
          </a:extLst>
        </p:cNvPr>
        <p:cNvGrpSpPr/>
        <p:nvPr/>
      </p:nvGrpSpPr>
      <p:grpSpPr>
        <a:xfrm>
          <a:off x="0" y="0"/>
          <a:ext cx="0" cy="0"/>
          <a:chOff x="0" y="0"/>
          <a:chExt cx="0" cy="0"/>
        </a:xfrm>
      </p:grpSpPr>
      <p:pic>
        <p:nvPicPr>
          <p:cNvPr id="12290" name="Picture 2" descr="Therapists and their unique approaches in the therapy room - Counselling  Directory">
            <a:extLst>
              <a:ext uri="{FF2B5EF4-FFF2-40B4-BE49-F238E27FC236}">
                <a16:creationId xmlns:a16="http://schemas.microsoft.com/office/drawing/2014/main" id="{444D61FC-116A-E7A6-643B-DCDCFB1A082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96000" y="3085924"/>
            <a:ext cx="1800000" cy="1108374"/>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5" name="Oval 4">
            <a:extLst>
              <a:ext uri="{FF2B5EF4-FFF2-40B4-BE49-F238E27FC236}">
                <a16:creationId xmlns:a16="http://schemas.microsoft.com/office/drawing/2014/main" id="{604A7E95-2D01-1D92-3ADD-1C28AE3266B8}"/>
              </a:ext>
            </a:extLst>
          </p:cNvPr>
          <p:cNvSpPr/>
          <p:nvPr/>
        </p:nvSpPr>
        <p:spPr>
          <a:xfrm>
            <a:off x="4476000" y="2020111"/>
            <a:ext cx="3240000" cy="3240000"/>
          </a:xfrm>
          <a:prstGeom prst="ellipse">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2292" name="Picture 4" descr="Nuclear Family vs. Joint Family - SSBPsych">
            <a:extLst>
              <a:ext uri="{FF2B5EF4-FFF2-40B4-BE49-F238E27FC236}">
                <a16:creationId xmlns:a16="http://schemas.microsoft.com/office/drawing/2014/main" id="{C61F1DE1-4BAC-999F-5520-20AC839EE3B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93467" y="2703293"/>
            <a:ext cx="1800000" cy="1873636"/>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6" name="Oval 5">
            <a:extLst>
              <a:ext uri="{FF2B5EF4-FFF2-40B4-BE49-F238E27FC236}">
                <a16:creationId xmlns:a16="http://schemas.microsoft.com/office/drawing/2014/main" id="{D287249C-9895-9E29-23CC-63B516CBF1CD}"/>
              </a:ext>
            </a:extLst>
          </p:cNvPr>
          <p:cNvSpPr/>
          <p:nvPr/>
        </p:nvSpPr>
        <p:spPr>
          <a:xfrm>
            <a:off x="3036000" y="1480111"/>
            <a:ext cx="6120000" cy="4320000"/>
          </a:xfrm>
          <a:prstGeom prst="ellipse">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2294" name="Picture 6" descr="Make a Difference in Your Community: Five Simple Ways to Get Involved">
            <a:extLst>
              <a:ext uri="{FF2B5EF4-FFF2-40B4-BE49-F238E27FC236}">
                <a16:creationId xmlns:a16="http://schemas.microsoft.com/office/drawing/2014/main" id="{8EF8C78B-907A-9D67-1DB5-B4E7B9FE4EE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76000" y="2757174"/>
            <a:ext cx="1800000" cy="187013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7" name="Oval 6">
            <a:extLst>
              <a:ext uri="{FF2B5EF4-FFF2-40B4-BE49-F238E27FC236}">
                <a16:creationId xmlns:a16="http://schemas.microsoft.com/office/drawing/2014/main" id="{C77498DC-2F28-B860-E8EF-89FF22F1BC5E}"/>
              </a:ext>
            </a:extLst>
          </p:cNvPr>
          <p:cNvSpPr/>
          <p:nvPr/>
        </p:nvSpPr>
        <p:spPr>
          <a:xfrm>
            <a:off x="1596000" y="1382024"/>
            <a:ext cx="9000000" cy="4620430"/>
          </a:xfrm>
          <a:prstGeom prst="ellipse">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2296" name="Picture 8" descr="Navigating the Binary System: Examining the Influence of Westminster's  Architecture, First Past The Post and the Media on UK Politics — Unlock  Democracy">
            <a:extLst>
              <a:ext uri="{FF2B5EF4-FFF2-40B4-BE49-F238E27FC236}">
                <a16:creationId xmlns:a16="http://schemas.microsoft.com/office/drawing/2014/main" id="{4C1C721C-1156-DA77-CC84-5C23A1E39B0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93467" y="1888106"/>
            <a:ext cx="1800000" cy="1197818"/>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8" name="Oval 7">
            <a:extLst>
              <a:ext uri="{FF2B5EF4-FFF2-40B4-BE49-F238E27FC236}">
                <a16:creationId xmlns:a16="http://schemas.microsoft.com/office/drawing/2014/main" id="{D03915FF-F782-9582-852D-C0C4C72D95FF}"/>
              </a:ext>
            </a:extLst>
          </p:cNvPr>
          <p:cNvSpPr/>
          <p:nvPr/>
        </p:nvSpPr>
        <p:spPr>
          <a:xfrm>
            <a:off x="66000" y="1118785"/>
            <a:ext cx="12060000" cy="5042652"/>
          </a:xfrm>
          <a:prstGeom prst="ellipse">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2298" name="Picture 10" descr="Understanding IB Global Politics: A Comprehensive Guide | RevisionDojo">
            <a:extLst>
              <a:ext uri="{FF2B5EF4-FFF2-40B4-BE49-F238E27FC236}">
                <a16:creationId xmlns:a16="http://schemas.microsoft.com/office/drawing/2014/main" id="{FDC81F6A-A686-6634-C94D-85D362E0622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056000" y="4687552"/>
            <a:ext cx="1800000" cy="1030303"/>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11" name="Title 1">
            <a:extLst>
              <a:ext uri="{FF2B5EF4-FFF2-40B4-BE49-F238E27FC236}">
                <a16:creationId xmlns:a16="http://schemas.microsoft.com/office/drawing/2014/main" id="{401468ED-EB3B-4D0D-A46B-300F0C048DD3}"/>
              </a:ext>
            </a:extLst>
          </p:cNvPr>
          <p:cNvSpPr txBox="1">
            <a:spLocks/>
          </p:cNvSpPr>
          <p:nvPr/>
        </p:nvSpPr>
        <p:spPr>
          <a:xfrm>
            <a:off x="185351" y="104421"/>
            <a:ext cx="10144898" cy="121212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2800" b="0" kern="1200">
                <a:solidFill>
                  <a:srgbClr val="0067A5"/>
                </a:solidFill>
                <a:latin typeface="Arial" panose="020B0604020202020204" pitchFamily="34" charset="0"/>
                <a:ea typeface="+mj-ea"/>
                <a:cs typeface="Arial" panose="020B0604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2400" b="0" i="0" u="none" strike="noStrike" kern="1200" cap="none" spc="0" normalizeH="0" baseline="0" noProof="0" dirty="0">
                <a:ln>
                  <a:noFill/>
                </a:ln>
                <a:solidFill>
                  <a:srgbClr val="3E5F73"/>
                </a:solidFill>
                <a:effectLst/>
                <a:uLnTx/>
                <a:uFillTx/>
                <a:latin typeface="Arial" panose="020B0604020202020204" pitchFamily="34" charset="0"/>
                <a:ea typeface="+mj-ea"/>
                <a:cs typeface="Arial" panose="020B0604020202020204" pitchFamily="34" charset="0"/>
              </a:rPr>
              <a:t>Psychology is 'the scientific study of the mind and how it dictates and influences our behaviour, from communication and memory to thought and emotion.</a:t>
            </a:r>
            <a:endParaRPr kumimoji="0" lang="en-US" sz="2400" b="0" i="0" u="none" strike="noStrike" kern="1200" cap="none" spc="0" normalizeH="0" baseline="0" noProof="0" dirty="0">
              <a:ln>
                <a:noFill/>
              </a:ln>
              <a:solidFill>
                <a:srgbClr val="3E5F73"/>
              </a:solidFill>
              <a:effectLst/>
              <a:uLnTx/>
              <a:uFillTx/>
              <a:latin typeface="Arial" panose="020B0604020202020204" pitchFamily="34" charset="0"/>
              <a:ea typeface="+mj-ea"/>
              <a:cs typeface="Arial" panose="020B0604020202020204" pitchFamily="34" charset="0"/>
            </a:endParaRPr>
          </a:p>
        </p:txBody>
      </p:sp>
    </p:spTree>
    <p:extLst>
      <p:ext uri="{BB962C8B-B14F-4D97-AF65-F5344CB8AC3E}">
        <p14:creationId xmlns:p14="http://schemas.microsoft.com/office/powerpoint/2010/main" val="301333069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F6AF9363-44CD-FC9D-A225-D31E9AD97457}"/>
            </a:ext>
          </a:extLst>
        </p:cNvPr>
        <p:cNvGrpSpPr/>
        <p:nvPr/>
      </p:nvGrpSpPr>
      <p:grpSpPr>
        <a:xfrm>
          <a:off x="0" y="0"/>
          <a:ext cx="0" cy="0"/>
          <a:chOff x="0" y="0"/>
          <a:chExt cx="0" cy="0"/>
        </a:xfrm>
      </p:grpSpPr>
      <p:pic>
        <p:nvPicPr>
          <p:cNvPr id="14340" name="Picture 4" descr="The role and design of NHS England. About us NHS England: was established  as a special health authority on 31 October 2011 and as an executive  non-departmental. - ppt download">
            <a:extLst>
              <a:ext uri="{FF2B5EF4-FFF2-40B4-BE49-F238E27FC236}">
                <a16:creationId xmlns:a16="http://schemas.microsoft.com/office/drawing/2014/main" id="{A92F5F59-20C7-B886-4BB9-A294E370605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4684" t="35135" r="3423" b="4504"/>
          <a:stretch/>
        </p:blipFill>
        <p:spPr bwMode="auto">
          <a:xfrm>
            <a:off x="643467" y="742831"/>
            <a:ext cx="10905066" cy="5372338"/>
          </a:xfrm>
          <a:prstGeom prst="rect">
            <a:avLst/>
          </a:prstGeom>
          <a:noFill/>
          <a:extLst>
            <a:ext uri="{909E8E84-426E-40DD-AFC4-6F175D3DCCD1}">
              <a14:hiddenFill xmlns:a14="http://schemas.microsoft.com/office/drawing/2010/main">
                <a:solidFill>
                  <a:srgbClr val="FFFFFF"/>
                </a:solidFill>
              </a14:hiddenFill>
            </a:ext>
          </a:extLst>
        </p:spPr>
      </p:pic>
      <p:pic>
        <p:nvPicPr>
          <p:cNvPr id="14342" name="Picture 6" descr="The NHS Constitution: a touchstone or out of touch? - British Journal of  Nursing">
            <a:extLst>
              <a:ext uri="{FF2B5EF4-FFF2-40B4-BE49-F238E27FC236}">
                <a16:creationId xmlns:a16="http://schemas.microsoft.com/office/drawing/2014/main" id="{F10B9A03-48F6-5D2F-0B6D-65F7AF89DDE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0390" y="4986209"/>
            <a:ext cx="2886075" cy="15811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550993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AF9363-44CD-FC9D-A225-D31E9AD97457}"/>
            </a:ext>
          </a:extLst>
        </p:cNvPr>
        <p:cNvGrpSpPr/>
        <p:nvPr/>
      </p:nvGrpSpPr>
      <p:grpSpPr>
        <a:xfrm>
          <a:off x="0" y="0"/>
          <a:ext cx="0" cy="0"/>
          <a:chOff x="0" y="0"/>
          <a:chExt cx="0" cy="0"/>
        </a:xfrm>
      </p:grpSpPr>
      <p:sp>
        <p:nvSpPr>
          <p:cNvPr id="4" name="Title 1">
            <a:extLst>
              <a:ext uri="{FF2B5EF4-FFF2-40B4-BE49-F238E27FC236}">
                <a16:creationId xmlns:a16="http://schemas.microsoft.com/office/drawing/2014/main" id="{474FF6B2-3044-1CDB-CDF7-0798B3E9924A}"/>
              </a:ext>
            </a:extLst>
          </p:cNvPr>
          <p:cNvSpPr txBox="1">
            <a:spLocks/>
          </p:cNvSpPr>
          <p:nvPr/>
        </p:nvSpPr>
        <p:spPr>
          <a:xfrm>
            <a:off x="838200" y="448255"/>
            <a:ext cx="7772400" cy="121212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2800" b="0" kern="1200">
                <a:solidFill>
                  <a:srgbClr val="0067A5"/>
                </a:solidFill>
                <a:latin typeface="Arial" panose="020B0604020202020204" pitchFamily="34" charset="0"/>
                <a:ea typeface="+mj-ea"/>
                <a:cs typeface="Arial" panose="020B0604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2800" b="0" i="0" u="none" strike="noStrike" kern="1200" cap="none" spc="0" normalizeH="0" baseline="0" noProof="0" dirty="0">
                <a:ln>
                  <a:noFill/>
                </a:ln>
                <a:solidFill>
                  <a:srgbClr val="3E5F73"/>
                </a:solidFill>
                <a:effectLst/>
                <a:uLnTx/>
                <a:uFillTx/>
                <a:latin typeface="Arial" panose="020B0604020202020204" pitchFamily="34" charset="0"/>
                <a:ea typeface="+mj-ea"/>
                <a:cs typeface="Arial" panose="020B0604020202020204" pitchFamily="34" charset="0"/>
              </a:rPr>
              <a:t>Psychological Therapies in the NHS are…..</a:t>
            </a:r>
          </a:p>
        </p:txBody>
      </p:sp>
      <p:pic>
        <p:nvPicPr>
          <p:cNvPr id="13316" name="Picture 4" descr="List of the Fall band members - Wikipedia">
            <a:extLst>
              <a:ext uri="{FF2B5EF4-FFF2-40B4-BE49-F238E27FC236}">
                <a16:creationId xmlns:a16="http://schemas.microsoft.com/office/drawing/2014/main" id="{535D4B35-CAD3-B856-C864-4597F14669F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16000" y="1558960"/>
            <a:ext cx="5040000" cy="4849176"/>
          </a:xfrm>
          <a:prstGeom prst="rect">
            <a:avLst/>
          </a:prstGeom>
          <a:noFill/>
          <a:extLst>
            <a:ext uri="{909E8E84-426E-40DD-AFC4-6F175D3DCCD1}">
              <a14:hiddenFill xmlns:a14="http://schemas.microsoft.com/office/drawing/2010/main">
                <a:solidFill>
                  <a:srgbClr val="FFFFFF"/>
                </a:solidFill>
              </a14:hiddenFill>
            </a:ext>
          </a:extLst>
        </p:spPr>
      </p:pic>
      <p:pic>
        <p:nvPicPr>
          <p:cNvPr id="13318" name="Picture 6" descr="Homepage - The Hallé">
            <a:extLst>
              <a:ext uri="{FF2B5EF4-FFF2-40B4-BE49-F238E27FC236}">
                <a16:creationId xmlns:a16="http://schemas.microsoft.com/office/drawing/2014/main" id="{173C6F77-DA59-5A4D-5BF0-02E7AC1CB7E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6000" y="2320232"/>
            <a:ext cx="5040000" cy="3326631"/>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6E157609-6140-60DF-12C8-6D04124073C6}"/>
              </a:ext>
            </a:extLst>
          </p:cNvPr>
          <p:cNvSpPr txBox="1"/>
          <p:nvPr/>
        </p:nvSpPr>
        <p:spPr>
          <a:xfrm>
            <a:off x="5901075" y="3798881"/>
            <a:ext cx="389850" cy="369332"/>
          </a:xfrm>
          <a:prstGeom prst="rect">
            <a:avLst/>
          </a:prstGeom>
          <a:noFill/>
        </p:spPr>
        <p:txBody>
          <a:bodyPr wrap="none" rtlCol="0">
            <a:spAutoFit/>
          </a:bodyPr>
          <a:lstStyle/>
          <a:p>
            <a:r>
              <a:rPr lang="en-GB" dirty="0"/>
              <a:t>or</a:t>
            </a:r>
          </a:p>
        </p:txBody>
      </p:sp>
    </p:spTree>
    <p:extLst>
      <p:ext uri="{BB962C8B-B14F-4D97-AF65-F5344CB8AC3E}">
        <p14:creationId xmlns:p14="http://schemas.microsoft.com/office/powerpoint/2010/main" val="342198362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AF9363-44CD-FC9D-A225-D31E9AD97457}"/>
            </a:ext>
          </a:extLst>
        </p:cNvPr>
        <p:cNvGrpSpPr/>
        <p:nvPr/>
      </p:nvGrpSpPr>
      <p:grpSpPr>
        <a:xfrm>
          <a:off x="0" y="0"/>
          <a:ext cx="0" cy="0"/>
          <a:chOff x="0" y="0"/>
          <a:chExt cx="0" cy="0"/>
        </a:xfrm>
      </p:grpSpPr>
      <p:sp>
        <p:nvSpPr>
          <p:cNvPr id="4" name="Title 1">
            <a:extLst>
              <a:ext uri="{FF2B5EF4-FFF2-40B4-BE49-F238E27FC236}">
                <a16:creationId xmlns:a16="http://schemas.microsoft.com/office/drawing/2014/main" id="{474FF6B2-3044-1CDB-CDF7-0798B3E9924A}"/>
              </a:ext>
            </a:extLst>
          </p:cNvPr>
          <p:cNvSpPr txBox="1">
            <a:spLocks/>
          </p:cNvSpPr>
          <p:nvPr/>
        </p:nvSpPr>
        <p:spPr>
          <a:xfrm>
            <a:off x="838200" y="448255"/>
            <a:ext cx="7772400" cy="121212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2800" b="0" kern="1200">
                <a:solidFill>
                  <a:srgbClr val="0067A5"/>
                </a:solidFill>
                <a:latin typeface="Arial" panose="020B0604020202020204" pitchFamily="34" charset="0"/>
                <a:ea typeface="+mj-ea"/>
                <a:cs typeface="Arial" panose="020B0604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2800" b="0" i="0" u="none" strike="noStrike" kern="1200" cap="none" spc="0" normalizeH="0" baseline="0" noProof="0" dirty="0">
                <a:ln>
                  <a:noFill/>
                </a:ln>
                <a:solidFill>
                  <a:srgbClr val="3E5F73"/>
                </a:solidFill>
                <a:effectLst/>
                <a:uLnTx/>
                <a:uFillTx/>
                <a:latin typeface="Arial" panose="020B0604020202020204" pitchFamily="34" charset="0"/>
                <a:ea typeface="+mj-ea"/>
                <a:cs typeface="Arial" panose="020B0604020202020204" pitchFamily="34" charset="0"/>
              </a:rPr>
              <a:t>Psychological Therapies in the NHS</a:t>
            </a:r>
          </a:p>
        </p:txBody>
      </p:sp>
      <p:sp>
        <p:nvSpPr>
          <p:cNvPr id="3" name="TextBox 2">
            <a:extLst>
              <a:ext uri="{FF2B5EF4-FFF2-40B4-BE49-F238E27FC236}">
                <a16:creationId xmlns:a16="http://schemas.microsoft.com/office/drawing/2014/main" id="{F5995B04-14EA-FEB4-4229-6EEC4F73006B}"/>
              </a:ext>
            </a:extLst>
          </p:cNvPr>
          <p:cNvSpPr txBox="1"/>
          <p:nvPr/>
        </p:nvSpPr>
        <p:spPr>
          <a:xfrm>
            <a:off x="838200" y="1660377"/>
            <a:ext cx="11111753" cy="5262979"/>
          </a:xfrm>
          <a:prstGeom prst="rect">
            <a:avLst/>
          </a:prstGeom>
          <a:noFill/>
        </p:spPr>
        <p:txBody>
          <a:bodyPr wrap="square">
            <a:spAutoFit/>
          </a:bodyPr>
          <a:lstStyle/>
          <a:p>
            <a:r>
              <a:rPr kumimoji="0" lang="en-GB" sz="2800" b="0" i="0" u="none" strike="noStrike" kern="1200" cap="none" spc="0" normalizeH="0" baseline="0" noProof="0" dirty="0">
                <a:ln>
                  <a:noFill/>
                </a:ln>
                <a:solidFill>
                  <a:srgbClr val="3E5F73"/>
                </a:solidFill>
                <a:effectLst/>
                <a:uLnTx/>
                <a:uFillTx/>
                <a:latin typeface="Arial" panose="020B0604020202020204" pitchFamily="34" charset="0"/>
                <a:ea typeface="+mj-ea"/>
                <a:cs typeface="Arial" panose="020B0604020202020204" pitchFamily="34" charset="0"/>
              </a:rPr>
              <a:t>In a complex world where belief and meaning are not only drivers for human behaviour but also drivers for our beliefs about the ‘theory of a person’, necessary and sufficient (or not), eclectic vs purist, evidence-based practice vs practice-based evidence etc… what might we better do, as a profession, to </a:t>
            </a:r>
          </a:p>
          <a:p>
            <a:endParaRPr lang="en-GB" sz="2800" dirty="0">
              <a:solidFill>
                <a:srgbClr val="3E5F73"/>
              </a:solidFill>
              <a:latin typeface="Arial" panose="020B0604020202020204" pitchFamily="34" charset="0"/>
              <a:ea typeface="+mj-ea"/>
              <a:cs typeface="Arial" panose="020B0604020202020204" pitchFamily="34" charset="0"/>
            </a:endParaRPr>
          </a:p>
          <a:p>
            <a:pPr marL="457200" indent="-457200">
              <a:buFont typeface="Arial" panose="020B0604020202020204" pitchFamily="34" charset="0"/>
              <a:buChar char="•"/>
            </a:pPr>
            <a:r>
              <a:rPr kumimoji="0" lang="en-GB" sz="2800" b="0" i="0" u="none" strike="noStrike" kern="1200" cap="none" spc="0" normalizeH="0" baseline="0" noProof="0" dirty="0">
                <a:ln>
                  <a:noFill/>
                </a:ln>
                <a:solidFill>
                  <a:srgbClr val="3E5F73"/>
                </a:solidFill>
                <a:effectLst/>
                <a:uLnTx/>
                <a:uFillTx/>
                <a:latin typeface="Arial" panose="020B0604020202020204" pitchFamily="34" charset="0"/>
                <a:ea typeface="+mj-ea"/>
                <a:cs typeface="Arial" panose="020B0604020202020204" pitchFamily="34" charset="0"/>
              </a:rPr>
              <a:t>Create a </a:t>
            </a:r>
            <a:r>
              <a:rPr lang="en-GB" sz="2800" dirty="0">
                <a:solidFill>
                  <a:srgbClr val="3E5F73"/>
                </a:solidFill>
                <a:latin typeface="Arial" panose="020B0604020202020204" pitchFamily="34" charset="0"/>
                <a:ea typeface="+mj-ea"/>
                <a:cs typeface="Arial" panose="020B0604020202020204" pitchFamily="34" charset="0"/>
              </a:rPr>
              <a:t>new social contract </a:t>
            </a:r>
            <a:r>
              <a:rPr kumimoji="0" lang="en-GB" sz="2800" b="0" i="0" u="none" strike="noStrike" kern="1200" cap="none" spc="0" normalizeH="0" baseline="0" noProof="0" dirty="0">
                <a:ln>
                  <a:noFill/>
                </a:ln>
                <a:solidFill>
                  <a:srgbClr val="3E5F73"/>
                </a:solidFill>
                <a:effectLst/>
                <a:uLnTx/>
                <a:uFillTx/>
                <a:latin typeface="Arial" panose="020B0604020202020204" pitchFamily="34" charset="0"/>
                <a:ea typeface="+mj-ea"/>
                <a:cs typeface="Arial" panose="020B0604020202020204" pitchFamily="34" charset="0"/>
              </a:rPr>
              <a:t>in service of and with the people who come to us?</a:t>
            </a:r>
          </a:p>
          <a:p>
            <a:pPr marL="457200" indent="-457200">
              <a:buFont typeface="Arial" panose="020B0604020202020204" pitchFamily="34" charset="0"/>
              <a:buChar char="•"/>
            </a:pPr>
            <a:r>
              <a:rPr lang="en-GB" sz="2800" dirty="0">
                <a:solidFill>
                  <a:srgbClr val="3E5F73"/>
                </a:solidFill>
                <a:latin typeface="Arial" panose="020B0604020202020204" pitchFamily="34" charset="0"/>
                <a:ea typeface="+mj-ea"/>
                <a:cs typeface="Arial" panose="020B0604020202020204" pitchFamily="34" charset="0"/>
              </a:rPr>
              <a:t>Create a new narrative of unity and collectivism?</a:t>
            </a:r>
          </a:p>
          <a:p>
            <a:pPr marL="457200" indent="-457200">
              <a:buFont typeface="Arial" panose="020B0604020202020204" pitchFamily="34" charset="0"/>
              <a:buChar char="•"/>
            </a:pPr>
            <a:r>
              <a:rPr lang="en-GB" sz="2800" dirty="0">
                <a:solidFill>
                  <a:srgbClr val="3E5F73"/>
                </a:solidFill>
                <a:latin typeface="Arial" panose="020B0604020202020204" pitchFamily="34" charset="0"/>
                <a:ea typeface="+mj-ea"/>
                <a:cs typeface="Arial" panose="020B0604020202020204" pitchFamily="34" charset="0"/>
              </a:rPr>
              <a:t>Attract new people into the profession and welcome them into a safe and stable environment of inclusive psychological therapies?</a:t>
            </a:r>
            <a:endParaRPr lang="en-GB" sz="2800" dirty="0"/>
          </a:p>
          <a:p>
            <a:endParaRPr kumimoji="0" lang="en-US" sz="2800" b="0" i="0" u="none" strike="noStrike" kern="1200" cap="none" spc="0" normalizeH="0" baseline="0" noProof="0" dirty="0">
              <a:ln>
                <a:noFill/>
              </a:ln>
              <a:solidFill>
                <a:srgbClr val="3E5F73"/>
              </a:solidFill>
              <a:effectLst/>
              <a:uLnTx/>
              <a:uFillTx/>
              <a:latin typeface="Arial" panose="020B0604020202020204" pitchFamily="34" charset="0"/>
              <a:ea typeface="+mj-ea"/>
              <a:cs typeface="Arial" panose="020B0604020202020204" pitchFamily="34" charset="0"/>
            </a:endParaRPr>
          </a:p>
        </p:txBody>
      </p:sp>
    </p:spTree>
    <p:extLst>
      <p:ext uri="{BB962C8B-B14F-4D97-AF65-F5344CB8AC3E}">
        <p14:creationId xmlns:p14="http://schemas.microsoft.com/office/powerpoint/2010/main" val="41139261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EC107A38-0CA5-A4B9-A735-18EEEFF46FB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15730"/>
          <a:stretch/>
        </p:blipFill>
        <p:spPr bwMode="auto">
          <a:xfrm>
            <a:off x="20" y="10"/>
            <a:ext cx="12191980" cy="6857990"/>
          </a:xfrm>
          <a:prstGeom prst="rect">
            <a:avLst/>
          </a:prstGeom>
          <a:solidFill>
            <a:srgbClr val="FFFFFF"/>
          </a:solidFill>
        </p:spPr>
      </p:pic>
    </p:spTree>
    <p:extLst>
      <p:ext uri="{BB962C8B-B14F-4D97-AF65-F5344CB8AC3E}">
        <p14:creationId xmlns:p14="http://schemas.microsoft.com/office/powerpoint/2010/main" val="411076473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1" name="Rectangle 1030">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33" name="Freeform: Shape 1032">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35" name="Rectangle 1034">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7" name="Rectangle 1036">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9" name="Freeform: Shape 1038">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041" name="Isosceles Triangle 1040">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a:extLst>
              <a:ext uri="{FF2B5EF4-FFF2-40B4-BE49-F238E27FC236}">
                <a16:creationId xmlns:a16="http://schemas.microsoft.com/office/drawing/2014/main" id="{22773FC7-8D95-15C6-0362-EF8210181E68}"/>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2381956" y="643467"/>
            <a:ext cx="7428087" cy="5571065"/>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1043" name="Isosceles Triangle 1042">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82AAE1DC-6883-8A2B-E631-EE8E5EAA5793}"/>
              </a:ext>
            </a:extLst>
          </p:cNvPr>
          <p:cNvSpPr txBox="1"/>
          <p:nvPr/>
        </p:nvSpPr>
        <p:spPr>
          <a:xfrm>
            <a:off x="3962400" y="2762865"/>
            <a:ext cx="327334" cy="707886"/>
          </a:xfrm>
          <a:prstGeom prst="rect">
            <a:avLst/>
          </a:prstGeom>
          <a:noFill/>
        </p:spPr>
        <p:txBody>
          <a:bodyPr wrap="none" rtlCol="0">
            <a:spAutoFit/>
          </a:bodyPr>
          <a:lstStyle/>
          <a:p>
            <a:pPr>
              <a:spcAft>
                <a:spcPts val="600"/>
              </a:spcAft>
            </a:pPr>
            <a:r>
              <a:rPr lang="en-GB" sz="4000" dirty="0">
                <a:highlight>
                  <a:srgbClr val="FFFF00"/>
                </a:highlight>
              </a:rPr>
              <a:t> </a:t>
            </a:r>
            <a:endParaRPr lang="en-GB" sz="4000">
              <a:highlight>
                <a:srgbClr val="FFFF00"/>
              </a:highlight>
            </a:endParaRPr>
          </a:p>
        </p:txBody>
      </p:sp>
    </p:spTree>
    <p:extLst>
      <p:ext uri="{BB962C8B-B14F-4D97-AF65-F5344CB8AC3E}">
        <p14:creationId xmlns:p14="http://schemas.microsoft.com/office/powerpoint/2010/main" val="591757541"/>
      </p:ext>
    </p:extLst>
  </p:cSld>
  <p:clrMapOvr>
    <a:overrideClrMapping bg1="lt1" tx1="dk1" bg2="lt2" tx2="dk2" accent1="accent1" accent2="accent2" accent3="accent3" accent4="accent4" accent5="accent5" accent6="accent6" hlink="hlink" folHlink="folHlink"/>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EC107A38-0CA5-A4B9-A735-18EEEFF46FB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15730"/>
          <a:stretch/>
        </p:blipFill>
        <p:spPr bwMode="auto">
          <a:xfrm>
            <a:off x="20" y="10"/>
            <a:ext cx="12191980" cy="6857990"/>
          </a:xfrm>
          <a:prstGeom prst="rect">
            <a:avLst/>
          </a:prstGeom>
          <a:solidFill>
            <a:srgbClr val="FFFFFF"/>
          </a:solidFill>
        </p:spPr>
      </p:pic>
    </p:spTree>
    <p:extLst>
      <p:ext uri="{BB962C8B-B14F-4D97-AF65-F5344CB8AC3E}">
        <p14:creationId xmlns:p14="http://schemas.microsoft.com/office/powerpoint/2010/main" val="24329620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1" name="Rectangle 1030">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1026" name="Picture 2" descr="Beveridge Report | Background, Features, Impact | History Worksheets">
            <a:extLst>
              <a:ext uri="{FF2B5EF4-FFF2-40B4-BE49-F238E27FC236}">
                <a16:creationId xmlns:a16="http://schemas.microsoft.com/office/drawing/2014/main" id="{ADADC1CF-B536-E336-73C9-9D587F32908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b="1334"/>
          <a:stretch/>
        </p:blipFill>
        <p:spPr bwMode="auto">
          <a:xfrm>
            <a:off x="20" y="1282"/>
            <a:ext cx="12191980" cy="6856718"/>
          </a:xfrm>
          <a:prstGeom prst="rect">
            <a:avLst/>
          </a:prstGeom>
          <a:noFill/>
          <a:extLst>
            <a:ext uri="{909E8E84-426E-40DD-AFC4-6F175D3DCCD1}">
              <a14:hiddenFill xmlns:a14="http://schemas.microsoft.com/office/drawing/2010/main">
                <a:solidFill>
                  <a:srgbClr val="FFFFFF"/>
                </a:solidFill>
              </a14:hiddenFill>
            </a:ext>
          </a:extLst>
        </p:spPr>
      </p:pic>
      <p:sp>
        <p:nvSpPr>
          <p:cNvPr id="5" name="Content Placeholder 2">
            <a:extLst>
              <a:ext uri="{FF2B5EF4-FFF2-40B4-BE49-F238E27FC236}">
                <a16:creationId xmlns:a16="http://schemas.microsoft.com/office/drawing/2014/main" id="{7A8D7450-7607-48C1-9404-63AB63CC58B6}"/>
              </a:ext>
            </a:extLst>
          </p:cNvPr>
          <p:cNvSpPr txBox="1">
            <a:spLocks/>
          </p:cNvSpPr>
          <p:nvPr/>
        </p:nvSpPr>
        <p:spPr>
          <a:xfrm>
            <a:off x="766301" y="2852927"/>
            <a:ext cx="10108175" cy="315878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2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20000"/>
              </a:lnSpc>
              <a:spcBef>
                <a:spcPts val="0"/>
              </a:spcBef>
              <a:spcAft>
                <a:spcPts val="0"/>
              </a:spcAft>
              <a:buClrTx/>
              <a:buSzTx/>
              <a:buFont typeface="Arial" panose="020B0604020202020204" pitchFamily="34" charset="0"/>
              <a:buNone/>
              <a:tabLst/>
              <a:defRPr/>
            </a:pPr>
            <a:endParaRPr kumimoji="0" lang="en-GB" sz="3200" b="0" i="0" u="none" strike="noStrike" kern="1200" cap="none" spc="0" normalizeH="0" baseline="0" noProof="0" dirty="0">
              <a:ln>
                <a:noFill/>
              </a:ln>
              <a:solidFill>
                <a:sysClr val="windowText" lastClr="000000">
                  <a:lumMod val="65000"/>
                  <a:lumOff val="35000"/>
                </a:sysClr>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38553560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103" name="Rectangle 4102">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098" name="Picture 2" descr="2,627 Child Running Ball Street Royalty-Free Photos and Stock Images |  Shutterstock">
            <a:extLst>
              <a:ext uri="{FF2B5EF4-FFF2-40B4-BE49-F238E27FC236}">
                <a16:creationId xmlns:a16="http://schemas.microsoft.com/office/drawing/2014/main" id="{86C86064-C982-77F7-BB6C-9F8C1217F37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r="5882" b="-1"/>
          <a:stretch/>
        </p:blipFill>
        <p:spPr bwMode="auto">
          <a:xfrm>
            <a:off x="1" y="10"/>
            <a:ext cx="9669642" cy="6857990"/>
          </a:xfrm>
          <a:prstGeom prst="rect">
            <a:avLst/>
          </a:prstGeom>
          <a:noFill/>
          <a:extLst>
            <a:ext uri="{909E8E84-426E-40DD-AFC4-6F175D3DCCD1}">
              <a14:hiddenFill xmlns:a14="http://schemas.microsoft.com/office/drawing/2010/main">
                <a:solidFill>
                  <a:srgbClr val="FFFFFF"/>
                </a:solidFill>
              </a14:hiddenFill>
            </a:ext>
          </a:extLst>
        </p:spPr>
      </p:pic>
      <p:sp>
        <p:nvSpPr>
          <p:cNvPr id="4105" name="Rectangle 4104">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itle 1">
            <a:extLst>
              <a:ext uri="{FF2B5EF4-FFF2-40B4-BE49-F238E27FC236}">
                <a16:creationId xmlns:a16="http://schemas.microsoft.com/office/drawing/2014/main" id="{6BB0A021-56A8-47A5-A826-17CF5BD40829}"/>
              </a:ext>
            </a:extLst>
          </p:cNvPr>
          <p:cNvSpPr txBox="1">
            <a:spLocks/>
          </p:cNvSpPr>
          <p:nvPr/>
        </p:nvSpPr>
        <p:spPr>
          <a:xfrm>
            <a:off x="7531610" y="365125"/>
            <a:ext cx="3822189" cy="189991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2800" b="0" kern="1200">
                <a:solidFill>
                  <a:srgbClr val="0067A5"/>
                </a:solidFill>
                <a:latin typeface="Arial" panose="020B0604020202020204" pitchFamily="34" charset="0"/>
                <a:ea typeface="+mj-ea"/>
                <a:cs typeface="Arial" panose="020B0604020202020204" pitchFamily="34" charset="0"/>
              </a:defRPr>
            </a:lvl1pPr>
          </a:lstStyle>
          <a:p>
            <a:pPr marL="0" marR="0" lvl="0" indent="0" fontAlgn="auto">
              <a:spcAft>
                <a:spcPts val="600"/>
              </a:spcAft>
              <a:buClrTx/>
              <a:buSzTx/>
              <a:tabLst/>
              <a:defRPr/>
            </a:pPr>
            <a:r>
              <a:rPr lang="en-US" sz="4000" dirty="0">
                <a:solidFill>
                  <a:schemeClr val="tx1"/>
                </a:solidFill>
                <a:latin typeface="+mj-lt"/>
                <a:cs typeface="+mj-cs"/>
              </a:rPr>
              <a:t>The NHS Social Contract</a:t>
            </a:r>
            <a:endParaRPr kumimoji="0" lang="en-US" sz="4000" b="0" i="0" u="none" strike="noStrike" cap="none" spc="0" normalizeH="0" baseline="0" noProof="0" dirty="0">
              <a:ln>
                <a:noFill/>
              </a:ln>
              <a:solidFill>
                <a:schemeClr val="tx1"/>
              </a:solidFill>
              <a:effectLst/>
              <a:uLnTx/>
              <a:uFillTx/>
              <a:latin typeface="+mj-lt"/>
              <a:cs typeface="+mj-cs"/>
            </a:endParaRPr>
          </a:p>
        </p:txBody>
      </p:sp>
      <p:sp>
        <p:nvSpPr>
          <p:cNvPr id="2" name="TextBox 1">
            <a:extLst>
              <a:ext uri="{FF2B5EF4-FFF2-40B4-BE49-F238E27FC236}">
                <a16:creationId xmlns:a16="http://schemas.microsoft.com/office/drawing/2014/main" id="{CBB66862-C581-E8AE-0EB7-5480F6384C80}"/>
              </a:ext>
            </a:extLst>
          </p:cNvPr>
          <p:cNvSpPr txBox="1"/>
          <p:nvPr/>
        </p:nvSpPr>
        <p:spPr>
          <a:xfrm>
            <a:off x="7531610" y="2434201"/>
            <a:ext cx="3822189" cy="3742762"/>
          </a:xfrm>
          <a:prstGeom prst="rect">
            <a:avLst/>
          </a:prstGeom>
        </p:spPr>
        <p:txBody>
          <a:bodyPr vert="horz" lIns="91440" tIns="45720" rIns="91440" bIns="45720" rtlCol="0">
            <a:normAutofit/>
          </a:bodyPr>
          <a:lstStyle/>
          <a:p>
            <a:pPr marL="285750" indent="-228600">
              <a:lnSpc>
                <a:spcPct val="90000"/>
              </a:lnSpc>
              <a:spcAft>
                <a:spcPts val="600"/>
              </a:spcAft>
              <a:buFont typeface="Arial" panose="020B0604020202020204" pitchFamily="34" charset="0"/>
              <a:buChar char="•"/>
            </a:pPr>
            <a:r>
              <a:rPr lang="en-US" sz="2000" dirty="0"/>
              <a:t>Will look after me from cradle to grave</a:t>
            </a:r>
          </a:p>
          <a:p>
            <a:pPr marL="285750" indent="-228600">
              <a:lnSpc>
                <a:spcPct val="90000"/>
              </a:lnSpc>
              <a:spcAft>
                <a:spcPts val="600"/>
              </a:spcAft>
              <a:buFont typeface="Arial" panose="020B0604020202020204" pitchFamily="34" charset="0"/>
              <a:buChar char="•"/>
            </a:pPr>
            <a:r>
              <a:rPr lang="en-US" sz="2000" dirty="0"/>
              <a:t>Is free at the point of use</a:t>
            </a:r>
          </a:p>
          <a:p>
            <a:pPr marL="285750" indent="-228600">
              <a:lnSpc>
                <a:spcPct val="90000"/>
              </a:lnSpc>
              <a:spcAft>
                <a:spcPts val="600"/>
              </a:spcAft>
              <a:buFont typeface="Arial" panose="020B0604020202020204" pitchFamily="34" charset="0"/>
              <a:buChar char="•"/>
            </a:pPr>
            <a:r>
              <a:rPr lang="en-US" sz="2000" dirty="0"/>
              <a:t>I can access services when I need them from our NHS</a:t>
            </a:r>
          </a:p>
          <a:p>
            <a:pPr marL="285750" indent="-228600">
              <a:lnSpc>
                <a:spcPct val="90000"/>
              </a:lnSpc>
              <a:spcAft>
                <a:spcPts val="600"/>
              </a:spcAft>
              <a:buFont typeface="Arial" panose="020B0604020202020204" pitchFamily="34" charset="0"/>
              <a:buChar char="•"/>
            </a:pPr>
            <a:r>
              <a:rPr lang="en-US" sz="2000" dirty="0"/>
              <a:t>They will be clinically led and informed by best evidence (Doctor knows best!)</a:t>
            </a:r>
          </a:p>
          <a:p>
            <a:pPr marL="285750" indent="-228600">
              <a:lnSpc>
                <a:spcPct val="90000"/>
              </a:lnSpc>
              <a:spcAft>
                <a:spcPts val="600"/>
              </a:spcAft>
              <a:buFont typeface="Arial" panose="020B0604020202020204" pitchFamily="34" charset="0"/>
              <a:buChar char="•"/>
            </a:pPr>
            <a:r>
              <a:rPr lang="en-US" sz="2000" dirty="0"/>
              <a:t>I will only use them when in real need</a:t>
            </a:r>
          </a:p>
        </p:txBody>
      </p:sp>
    </p:spTree>
    <p:extLst>
      <p:ext uri="{BB962C8B-B14F-4D97-AF65-F5344CB8AC3E}">
        <p14:creationId xmlns:p14="http://schemas.microsoft.com/office/powerpoint/2010/main" val="3713720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352F4DBB-DCAD-6FC5-C572-F095E034080E}"/>
            </a:ext>
          </a:extLst>
        </p:cNvPr>
        <p:cNvGrpSpPr/>
        <p:nvPr/>
      </p:nvGrpSpPr>
      <p:grpSpPr>
        <a:xfrm>
          <a:off x="0" y="0"/>
          <a:ext cx="0" cy="0"/>
          <a:chOff x="0" y="0"/>
          <a:chExt cx="0" cy="0"/>
        </a:xfrm>
      </p:grpSpPr>
      <p:sp>
        <p:nvSpPr>
          <p:cNvPr id="8" name="Rectangle 7">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3" name="Picture 2">
            <a:extLst>
              <a:ext uri="{FF2B5EF4-FFF2-40B4-BE49-F238E27FC236}">
                <a16:creationId xmlns:a16="http://schemas.microsoft.com/office/drawing/2014/main" id="{67E5CEFE-8459-D37D-B52B-7CCBA0A2C95D}"/>
              </a:ext>
            </a:extLst>
          </p:cNvPr>
          <p:cNvPicPr>
            <a:picLocks noChangeAspect="1"/>
          </p:cNvPicPr>
          <p:nvPr/>
        </p:nvPicPr>
        <p:blipFill>
          <a:blip r:embed="rId2"/>
          <a:srcRect t="4142" b="7292"/>
          <a:stretch/>
        </p:blipFill>
        <p:spPr>
          <a:xfrm>
            <a:off x="20" y="1282"/>
            <a:ext cx="12191980" cy="6856718"/>
          </a:xfrm>
          <a:prstGeom prst="rect">
            <a:avLst/>
          </a:prstGeom>
        </p:spPr>
      </p:pic>
    </p:spTree>
    <p:extLst>
      <p:ext uri="{BB962C8B-B14F-4D97-AF65-F5344CB8AC3E}">
        <p14:creationId xmlns:p14="http://schemas.microsoft.com/office/powerpoint/2010/main" val="25699967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352F4DBB-DCAD-6FC5-C572-F095E034080E}"/>
            </a:ext>
          </a:extLst>
        </p:cNvPr>
        <p:cNvGrpSpPr/>
        <p:nvPr/>
      </p:nvGrpSpPr>
      <p:grpSpPr>
        <a:xfrm>
          <a:off x="0" y="0"/>
          <a:ext cx="0" cy="0"/>
          <a:chOff x="0" y="0"/>
          <a:chExt cx="0" cy="0"/>
        </a:xfrm>
      </p:grpSpPr>
      <p:sp>
        <p:nvSpPr>
          <p:cNvPr id="8" name="Rectangle 7">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4" name="Picture 3">
            <a:extLst>
              <a:ext uri="{FF2B5EF4-FFF2-40B4-BE49-F238E27FC236}">
                <a16:creationId xmlns:a16="http://schemas.microsoft.com/office/drawing/2014/main" id="{F3C1142B-561B-431E-0412-4554841B4B94}"/>
              </a:ext>
            </a:extLst>
          </p:cNvPr>
          <p:cNvPicPr>
            <a:picLocks noChangeAspect="1"/>
          </p:cNvPicPr>
          <p:nvPr/>
        </p:nvPicPr>
        <p:blipFill>
          <a:blip r:embed="rId2"/>
          <a:stretch>
            <a:fillRect/>
          </a:stretch>
        </p:blipFill>
        <p:spPr>
          <a:xfrm>
            <a:off x="0" y="6684"/>
            <a:ext cx="12203906" cy="6851316"/>
          </a:xfrm>
          <a:prstGeom prst="rect">
            <a:avLst/>
          </a:prstGeom>
        </p:spPr>
      </p:pic>
    </p:spTree>
    <p:extLst>
      <p:ext uri="{BB962C8B-B14F-4D97-AF65-F5344CB8AC3E}">
        <p14:creationId xmlns:p14="http://schemas.microsoft.com/office/powerpoint/2010/main" val="11280069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352F4DBB-DCAD-6FC5-C572-F095E034080E}"/>
            </a:ext>
          </a:extLst>
        </p:cNvPr>
        <p:cNvGrpSpPr/>
        <p:nvPr/>
      </p:nvGrpSpPr>
      <p:grpSpPr>
        <a:xfrm>
          <a:off x="0" y="0"/>
          <a:ext cx="0" cy="0"/>
          <a:chOff x="0" y="0"/>
          <a:chExt cx="0" cy="0"/>
        </a:xfrm>
      </p:grpSpPr>
      <p:sp>
        <p:nvSpPr>
          <p:cNvPr id="2055" name="Flowchart: Document 2054">
            <a:extLst>
              <a:ext uri="{FF2B5EF4-FFF2-40B4-BE49-F238E27FC236}">
                <a16:creationId xmlns:a16="http://schemas.microsoft.com/office/drawing/2014/main" id="{D12DDE76-C203-4047-9998-63900085B5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8175" y="0"/>
            <a:ext cx="3248025" cy="3400426"/>
          </a:xfrm>
          <a:prstGeom prst="flowChartDocument">
            <a:avLst/>
          </a:prstGeom>
          <a:solidFill>
            <a:srgbClr val="5770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B872059-2325-B324-568C-99D7D9371171}"/>
              </a:ext>
            </a:extLst>
          </p:cNvPr>
          <p:cNvSpPr txBox="1">
            <a:spLocks/>
          </p:cNvSpPr>
          <p:nvPr/>
        </p:nvSpPr>
        <p:spPr>
          <a:xfrm>
            <a:off x="838200" y="171162"/>
            <a:ext cx="2840182" cy="2371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2800" b="0" kern="1200">
                <a:solidFill>
                  <a:srgbClr val="0067A5"/>
                </a:solidFill>
                <a:latin typeface="Arial" panose="020B0604020202020204" pitchFamily="34" charset="0"/>
                <a:ea typeface="+mj-ea"/>
                <a:cs typeface="Arial" panose="020B0604020202020204" pitchFamily="34" charset="0"/>
              </a:defRPr>
            </a:lvl1pPr>
          </a:lstStyle>
          <a:p>
            <a:pPr marL="0" marR="0" lvl="0" indent="0" fontAlgn="auto">
              <a:spcAft>
                <a:spcPts val="600"/>
              </a:spcAft>
              <a:buClrTx/>
              <a:buSzTx/>
              <a:tabLst/>
              <a:defRPr/>
            </a:pPr>
            <a:r>
              <a:rPr lang="en-US" sz="3200" kern="1200">
                <a:solidFill>
                  <a:srgbClr val="FFFFFF"/>
                </a:solidFill>
                <a:latin typeface="+mj-lt"/>
                <a:ea typeface="+mj-ea"/>
                <a:cs typeface="+mj-cs"/>
              </a:rPr>
              <a:t>The Breaking of the Social Contract</a:t>
            </a:r>
            <a:endParaRPr kumimoji="0" lang="en-US" sz="3200" b="0" i="0" u="none" strike="noStrike" kern="1200" cap="none" spc="0" normalizeH="0" baseline="0" noProof="0">
              <a:ln>
                <a:noFill/>
              </a:ln>
              <a:solidFill>
                <a:srgbClr val="FFFFFF"/>
              </a:solidFill>
              <a:effectLst/>
              <a:uLnTx/>
              <a:uFillTx/>
              <a:latin typeface="+mj-lt"/>
              <a:ea typeface="+mj-ea"/>
              <a:cs typeface="+mj-cs"/>
            </a:endParaRPr>
          </a:p>
        </p:txBody>
      </p:sp>
      <p:pic>
        <p:nvPicPr>
          <p:cNvPr id="2050" name="Picture 2" descr="Social Determinants of Health - NOAH Health Centers">
            <a:extLst>
              <a:ext uri="{FF2B5EF4-FFF2-40B4-BE49-F238E27FC236}">
                <a16:creationId xmlns:a16="http://schemas.microsoft.com/office/drawing/2014/main" id="{813D9D59-14EF-7239-5913-12FA67B04347}"/>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207933" y="885403"/>
            <a:ext cx="7347537" cy="50881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052491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352F4DBB-DCAD-6FC5-C572-F095E034080E}"/>
            </a:ext>
          </a:extLst>
        </p:cNvPr>
        <p:cNvGrpSpPr/>
        <p:nvPr/>
      </p:nvGrpSpPr>
      <p:grpSpPr>
        <a:xfrm>
          <a:off x="0" y="0"/>
          <a:ext cx="0" cy="0"/>
          <a:chOff x="0" y="0"/>
          <a:chExt cx="0" cy="0"/>
        </a:xfrm>
      </p:grpSpPr>
      <p:sp>
        <p:nvSpPr>
          <p:cNvPr id="5127" name="Rectangle 5126">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5122" name="Picture 2" descr="Sonia Sparkles 🖤 on Twitter: &quot;RT @NHSConfed: “What matters most is ...">
            <a:extLst>
              <a:ext uri="{FF2B5EF4-FFF2-40B4-BE49-F238E27FC236}">
                <a16:creationId xmlns:a16="http://schemas.microsoft.com/office/drawing/2014/main" id="{D5848A83-697C-C733-449B-3C8A621E6E4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t="19"/>
          <a:stretch/>
        </p:blipFill>
        <p:spPr bwMode="auto">
          <a:xfrm>
            <a:off x="20" y="1282"/>
            <a:ext cx="12191980" cy="68567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11708419"/>
      </p:ext>
    </p:extLst>
  </p:cSld>
  <p:clrMapOvr>
    <a:masterClrMapping/>
  </p:clrMapOvr>
</p:sld>
</file>

<file path=ppt/theme/theme1.xml><?xml version="1.0" encoding="utf-8"?>
<a:theme xmlns:a="http://schemas.openxmlformats.org/drawingml/2006/main" name="1_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GMIC coloured templat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5" id="{CFBE1B81-A426-451F-8FDC-A2E1B72DFF6E}" vid="{62006597-EA2F-48DC-8215-D17255DC47A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6110A7DC5FF9941A8473B044F8E6D2C" ma:contentTypeVersion="17" ma:contentTypeDescription="Create a new document." ma:contentTypeScope="" ma:versionID="c518036bee8c946a9a43ce08e2ef7d96">
  <xsd:schema xmlns:xsd="http://www.w3.org/2001/XMLSchema" xmlns:xs="http://www.w3.org/2001/XMLSchema" xmlns:p="http://schemas.microsoft.com/office/2006/metadata/properties" xmlns:ns3="410c7b09-eff9-4bfb-9703-ca8a0efeccf0" xmlns:ns4="9a3f4947-ff96-4abf-b583-4db30489f657" targetNamespace="http://schemas.microsoft.com/office/2006/metadata/properties" ma:root="true" ma:fieldsID="36adff766f62be44dfd040c4ee2d35f7" ns3:_="" ns4:_="">
    <xsd:import namespace="410c7b09-eff9-4bfb-9703-ca8a0efeccf0"/>
    <xsd:import namespace="9a3f4947-ff96-4abf-b583-4db30489f657"/>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4:SharedWithUsers" minOccurs="0"/>
                <xsd:element ref="ns4:SharedWithDetails" minOccurs="0"/>
                <xsd:element ref="ns4:SharingHintHash" minOccurs="0"/>
                <xsd:element ref="ns3:MediaServiceDateTaken" minOccurs="0"/>
                <xsd:element ref="ns3:MediaLengthInSeconds" minOccurs="0"/>
                <xsd:element ref="ns3:MediaServiceAutoTags" minOccurs="0"/>
                <xsd:element ref="ns3:MediaServiceObjectDetectorVersions" minOccurs="0"/>
                <xsd:element ref="ns3:MediaServiceOCR" minOccurs="0"/>
                <xsd:element ref="ns3:MediaServiceGenerationTime" minOccurs="0"/>
                <xsd:element ref="ns3:MediaServiceEventHashCode" minOccurs="0"/>
                <xsd:element ref="ns3:_activity" minOccurs="0"/>
                <xsd:element ref="ns3:MediaServiceSearchProperties" minOccurs="0"/>
                <xsd:element ref="ns3:MediaServiceSystem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10c7b09-eff9-4bfb-9703-ca8a0efeccf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LengthInSeconds" ma:index="16" nillable="true" ma:displayName="Length (seconds)" ma:internalName="MediaLengthInSeconds" ma:readOnly="true">
      <xsd:simpleType>
        <xsd:restriction base="dms:Unknown"/>
      </xsd:simpleType>
    </xsd:element>
    <xsd:element name="MediaServiceAutoTags" ma:index="17" nillable="true" ma:displayName="Tags" ma:internalName="MediaServiceAutoTags" ma:readOnly="true">
      <xsd:simpleType>
        <xsd:restriction base="dms:Text"/>
      </xsd:simple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element name="_activity" ma:index="22" nillable="true" ma:displayName="_activity" ma:hidden="true" ma:internalName="_activity">
      <xsd:simpleType>
        <xsd:restriction base="dms:Note"/>
      </xsd:simple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SystemTags" ma:index="24" nillable="true" ma:displayName="MediaServiceSystemTags" ma:hidden="true" ma:internalName="MediaServiceSystemTag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9a3f4947-ff96-4abf-b583-4db30489f657"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SharingHintHash" ma:index="14"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_activity xmlns="410c7b09-eff9-4bfb-9703-ca8a0efeccf0"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DB67CEC-4482-4062-BDA2-D22CA81780C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10c7b09-eff9-4bfb-9703-ca8a0efeccf0"/>
    <ds:schemaRef ds:uri="9a3f4947-ff96-4abf-b583-4db30489f65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0BA7DEA-A2D2-4DB4-8648-9AD2D2C8EC56}">
  <ds:schemaRefs>
    <ds:schemaRef ds:uri="http://purl.org/dc/elements/1.1/"/>
    <ds:schemaRef ds:uri="http://schemas.microsoft.com/office/infopath/2007/PartnerControls"/>
    <ds:schemaRef ds:uri="http://www.w3.org/XML/1998/namespace"/>
    <ds:schemaRef ds:uri="http://purl.org/dc/dcmitype/"/>
    <ds:schemaRef ds:uri="http://schemas.microsoft.com/office/2006/documentManagement/types"/>
    <ds:schemaRef ds:uri="410c7b09-eff9-4bfb-9703-ca8a0efeccf0"/>
    <ds:schemaRef ds:uri="http://schemas.microsoft.com/office/2006/metadata/properties"/>
    <ds:schemaRef ds:uri="http://schemas.openxmlformats.org/package/2006/metadata/core-properties"/>
    <ds:schemaRef ds:uri="9a3f4947-ff96-4abf-b583-4db30489f657"/>
    <ds:schemaRef ds:uri="http://purl.org/dc/terms/"/>
  </ds:schemaRefs>
</ds:datastoreItem>
</file>

<file path=customXml/itemProps3.xml><?xml version="1.0" encoding="utf-8"?>
<ds:datastoreItem xmlns:ds="http://schemas.openxmlformats.org/officeDocument/2006/customXml" ds:itemID="{58F3CCBF-5F38-4831-A6A6-59AD70A766E0}">
  <ds:schemaRefs>
    <ds:schemaRef ds:uri="http://schemas.microsoft.com/sharepoint/v3/contenttype/forms"/>
  </ds:schemaRefs>
</ds:datastoreItem>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otalTime>7296</TotalTime>
  <Words>1079</Words>
  <Application>Microsoft Office PowerPoint</Application>
  <PresentationFormat>Widescreen</PresentationFormat>
  <Paragraphs>61</Paragraphs>
  <Slides>31</Slides>
  <Notes>5</Notes>
  <HiddenSlides>0</HiddenSlides>
  <MMClips>2</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31</vt:i4>
      </vt:variant>
    </vt:vector>
  </HeadingPairs>
  <TitlesOfParts>
    <vt:vector size="36" baseType="lpstr">
      <vt:lpstr>Arial</vt:lpstr>
      <vt:lpstr>Calibri</vt:lpstr>
      <vt:lpstr>Courier New</vt:lpstr>
      <vt:lpstr>1_Office Theme</vt:lpstr>
      <vt:lpstr>GMIC coloured template</vt:lpstr>
      <vt:lpstr>The Psychological Professions as a United Gathering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Warren Heppolette</dc:creator>
  <cp:lastModifiedBy>BELLIS, ANNE (NHS ENGLAND - X24)</cp:lastModifiedBy>
  <cp:revision>25</cp:revision>
  <dcterms:created xsi:type="dcterms:W3CDTF">2023-01-12T16:18:19Z</dcterms:created>
  <dcterms:modified xsi:type="dcterms:W3CDTF">2024-11-13T12:39:44Z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0x01010026110A7DC5FF9941A8473B044F8E6D2C</vt:lpwstr>
  </property>
</Properties>
</file>