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5D_FE22E761.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0" r:id="rId5"/>
  </p:sldMasterIdLst>
  <p:notesMasterIdLst>
    <p:notesMasterId r:id="rId44"/>
  </p:notesMasterIdLst>
  <p:sldIdLst>
    <p:sldId id="287" r:id="rId6"/>
    <p:sldId id="265" r:id="rId7"/>
    <p:sldId id="285" r:id="rId8"/>
    <p:sldId id="286" r:id="rId9"/>
    <p:sldId id="2147474431" r:id="rId10"/>
    <p:sldId id="2147474432" r:id="rId11"/>
    <p:sldId id="2147474462" r:id="rId12"/>
    <p:sldId id="2147474461" r:id="rId13"/>
    <p:sldId id="2147474458" r:id="rId14"/>
    <p:sldId id="2147474459" r:id="rId15"/>
    <p:sldId id="2147474463" r:id="rId16"/>
    <p:sldId id="357" r:id="rId17"/>
    <p:sldId id="350" r:id="rId18"/>
    <p:sldId id="326" r:id="rId19"/>
    <p:sldId id="349" r:id="rId20"/>
    <p:sldId id="2147474436" r:id="rId21"/>
    <p:sldId id="2147474437" r:id="rId22"/>
    <p:sldId id="2147474438" r:id="rId23"/>
    <p:sldId id="2147474439" r:id="rId24"/>
    <p:sldId id="2147474440" r:id="rId25"/>
    <p:sldId id="2147474441" r:id="rId26"/>
    <p:sldId id="2147474442" r:id="rId27"/>
    <p:sldId id="2147474446" r:id="rId28"/>
    <p:sldId id="2147474447" r:id="rId29"/>
    <p:sldId id="2147474448" r:id="rId30"/>
    <p:sldId id="2147474449" r:id="rId31"/>
    <p:sldId id="2147474450" r:id="rId32"/>
    <p:sldId id="2147474451" r:id="rId33"/>
    <p:sldId id="2147474452" r:id="rId34"/>
    <p:sldId id="2147474453" r:id="rId35"/>
    <p:sldId id="2147474454" r:id="rId36"/>
    <p:sldId id="2147474455" r:id="rId37"/>
    <p:sldId id="2147474435" r:id="rId38"/>
    <p:sldId id="314" r:id="rId39"/>
    <p:sldId id="310" r:id="rId40"/>
    <p:sldId id="315" r:id="rId41"/>
    <p:sldId id="2147474434" r:id="rId42"/>
    <p:sldId id="29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6E1434-FABF-407A-AA41-FDC715D3DFCF}" name="Fiona Loy (RRE) MPFT" initials="FM" userId="S::fiona.loy@mpft.nhs.uk::62001a2e-27d1-4007-9342-0f527104ea9a" providerId="AD"/>
  <p188:author id="{8DD3818C-D2E2-DEC8-9389-5DD602D4F9A1}" name="James Varty" initials="JV" userId="S::j-varty@bsmht.nhs.uk::0356e4d9-c427-4677-9f02-9c5b6962506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4318F"/>
    <a:srgbClr val="7030A0"/>
    <a:srgbClr val="6E51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11706B-ADEF-2BE2-9BEE-38B2040FEE1E}" v="40" dt="2024-11-11T16:29:18.532"/>
    <p1510:client id="{43C38DE0-B4BB-9EA7-CA8E-DF798EFA65CF}" v="3" dt="2024-11-13T15:35:09.259"/>
    <p1510:client id="{9B0B3376-70C6-C3DB-C3CA-49AE444446B1}" v="82" dt="2024-11-11T17:29:53.736"/>
    <p1510:client id="{B03893CC-419E-90BE-1D02-D01BACFA6075}" v="5" dt="2024-11-12T13:14:32.830"/>
    <p1510:client id="{E6329B8A-FAC2-83D9-6991-69E985A421EA}" v="1" dt="2024-11-12T08:15:58.7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7808" autoAdjust="0"/>
    <p:restoredTop sz="94660"/>
  </p:normalViewPr>
  <p:slideViewPr>
    <p:cSldViewPr snapToGrid="0">
      <p:cViewPr varScale="1">
        <p:scale>
          <a:sx n="59" d="100"/>
          <a:sy n="59" d="100"/>
        </p:scale>
        <p:origin x="28"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bleStyles" Target="tableStyles.xml"/><Relationship Id="rId8" Type="http://schemas.openxmlformats.org/officeDocument/2006/relationships/slide" Target="slides/slide3.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Varty" userId="S::j-varty@bsmht.nhs.uk::0356e4d9-c427-4677-9f02-9c5b6962506a" providerId="AD" clId="Web-{ABB7724D-4533-816F-F8C4-D8DB85507DD4}"/>
    <pc:docChg chg="modSld">
      <pc:chgData name="James Varty" userId="S::j-varty@bsmht.nhs.uk::0356e4d9-c427-4677-9f02-9c5b6962506a" providerId="AD" clId="Web-{ABB7724D-4533-816F-F8C4-D8DB85507DD4}" dt="2024-11-07T15:04:32.072" v="7" actId="1076"/>
      <pc:docMkLst>
        <pc:docMk/>
      </pc:docMkLst>
      <pc:sldChg chg="addSp delSp modSp">
        <pc:chgData name="James Varty" userId="S::j-varty@bsmht.nhs.uk::0356e4d9-c427-4677-9f02-9c5b6962506a" providerId="AD" clId="Web-{ABB7724D-4533-816F-F8C4-D8DB85507DD4}" dt="2024-11-07T15:04:32.072" v="7" actId="1076"/>
        <pc:sldMkLst>
          <pc:docMk/>
          <pc:sldMk cId="3244348028" sldId="2147474434"/>
        </pc:sldMkLst>
        <pc:picChg chg="del">
          <ac:chgData name="James Varty" userId="S::j-varty@bsmht.nhs.uk::0356e4d9-c427-4677-9f02-9c5b6962506a" providerId="AD" clId="Web-{ABB7724D-4533-816F-F8C4-D8DB85507DD4}" dt="2024-11-07T15:04:17.994" v="2"/>
          <ac:picMkLst>
            <pc:docMk/>
            <pc:sldMk cId="3244348028" sldId="2147474434"/>
            <ac:picMk id="5" creationId="{258B57A9-97DC-D421-6C5D-31050546B78B}"/>
          </ac:picMkLst>
        </pc:picChg>
        <pc:picChg chg="add del mod">
          <ac:chgData name="James Varty" userId="S::j-varty@bsmht.nhs.uk::0356e4d9-c427-4677-9f02-9c5b6962506a" providerId="AD" clId="Web-{ABB7724D-4533-816F-F8C4-D8DB85507DD4}" dt="2024-11-07T15:04:21.260" v="4"/>
          <ac:picMkLst>
            <pc:docMk/>
            <pc:sldMk cId="3244348028" sldId="2147474434"/>
            <ac:picMk id="7" creationId="{C6BA6A2C-D0F8-6A43-9385-56AAE8C8CAE5}"/>
          </ac:picMkLst>
        </pc:picChg>
        <pc:picChg chg="add mod">
          <ac:chgData name="James Varty" userId="S::j-varty@bsmht.nhs.uk::0356e4d9-c427-4677-9f02-9c5b6962506a" providerId="AD" clId="Web-{ABB7724D-4533-816F-F8C4-D8DB85507DD4}" dt="2024-11-07T15:04:32.072" v="7" actId="1076"/>
          <ac:picMkLst>
            <pc:docMk/>
            <pc:sldMk cId="3244348028" sldId="2147474434"/>
            <ac:picMk id="8" creationId="{86BB52CB-63F5-D611-4527-4D451382F597}"/>
          </ac:picMkLst>
        </pc:picChg>
      </pc:sldChg>
    </pc:docChg>
  </pc:docChgLst>
  <pc:docChgLst>
    <pc:chgData name="James Varty" userId="S::j-varty@bsmht.nhs.uk::0356e4d9-c427-4677-9f02-9c5b6962506a" providerId="AD" clId="Web-{B03893CC-419E-90BE-1D02-D01BACFA6075}"/>
    <pc:docChg chg="modSld">
      <pc:chgData name="James Varty" userId="S::j-varty@bsmht.nhs.uk::0356e4d9-c427-4677-9f02-9c5b6962506a" providerId="AD" clId="Web-{B03893CC-419E-90BE-1D02-D01BACFA6075}" dt="2024-11-12T13:14:32.830" v="4" actId="20577"/>
      <pc:docMkLst>
        <pc:docMk/>
      </pc:docMkLst>
      <pc:sldChg chg="modSp">
        <pc:chgData name="James Varty" userId="S::j-varty@bsmht.nhs.uk::0356e4d9-c427-4677-9f02-9c5b6962506a" providerId="AD" clId="Web-{B03893CC-419E-90BE-1D02-D01BACFA6075}" dt="2024-11-12T13:14:32.830" v="4" actId="20577"/>
        <pc:sldMkLst>
          <pc:docMk/>
          <pc:sldMk cId="3244348028" sldId="2147474434"/>
        </pc:sldMkLst>
        <pc:spChg chg="mod">
          <ac:chgData name="James Varty" userId="S::j-varty@bsmht.nhs.uk::0356e4d9-c427-4677-9f02-9c5b6962506a" providerId="AD" clId="Web-{B03893CC-419E-90BE-1D02-D01BACFA6075}" dt="2024-11-12T13:14:32.830" v="4" actId="20577"/>
          <ac:spMkLst>
            <pc:docMk/>
            <pc:sldMk cId="3244348028" sldId="2147474434"/>
            <ac:spMk id="16" creationId="{26D395B7-9757-F6AA-B641-54AE3A120042}"/>
          </ac:spMkLst>
        </pc:spChg>
      </pc:sldChg>
    </pc:docChg>
  </pc:docChgLst>
  <pc:docChgLst>
    <pc:chgData name="James Varty" userId="0356e4d9-c427-4677-9f02-9c5b6962506a" providerId="ADAL" clId="{2DD61C40-240A-40AB-9296-D4BBD2C13B2C}"/>
    <pc:docChg chg="undo redo custSel addSld delSld modSld sldOrd">
      <pc:chgData name="James Varty" userId="0356e4d9-c427-4677-9f02-9c5b6962506a" providerId="ADAL" clId="{2DD61C40-240A-40AB-9296-D4BBD2C13B2C}" dt="2024-11-12T10:39:52.501" v="226" actId="478"/>
      <pc:docMkLst>
        <pc:docMk/>
      </pc:docMkLst>
      <pc:sldChg chg="modSp mod">
        <pc:chgData name="James Varty" userId="0356e4d9-c427-4677-9f02-9c5b6962506a" providerId="ADAL" clId="{2DD61C40-240A-40AB-9296-D4BBD2C13B2C}" dt="2024-11-12T10:35:36.959" v="195" actId="20577"/>
        <pc:sldMkLst>
          <pc:docMk/>
          <pc:sldMk cId="3448259619" sldId="265"/>
        </pc:sldMkLst>
        <pc:spChg chg="mod">
          <ac:chgData name="James Varty" userId="0356e4d9-c427-4677-9f02-9c5b6962506a" providerId="ADAL" clId="{2DD61C40-240A-40AB-9296-D4BBD2C13B2C}" dt="2024-11-12T10:35:36.959" v="195" actId="20577"/>
          <ac:spMkLst>
            <pc:docMk/>
            <pc:sldMk cId="3448259619" sldId="265"/>
            <ac:spMk id="16" creationId="{00000000-0000-0000-0000-000000000000}"/>
          </ac:spMkLst>
        </pc:spChg>
      </pc:sldChg>
      <pc:sldChg chg="modSp mod">
        <pc:chgData name="James Varty" userId="0356e4d9-c427-4677-9f02-9c5b6962506a" providerId="ADAL" clId="{2DD61C40-240A-40AB-9296-D4BBD2C13B2C}" dt="2024-11-12T10:36:40.299" v="199" actId="27636"/>
        <pc:sldMkLst>
          <pc:docMk/>
          <pc:sldMk cId="2971455480" sldId="286"/>
        </pc:sldMkLst>
        <pc:spChg chg="mod">
          <ac:chgData name="James Varty" userId="0356e4d9-c427-4677-9f02-9c5b6962506a" providerId="ADAL" clId="{2DD61C40-240A-40AB-9296-D4BBD2C13B2C}" dt="2024-11-12T10:36:40.299" v="199" actId="27636"/>
          <ac:spMkLst>
            <pc:docMk/>
            <pc:sldMk cId="2971455480" sldId="286"/>
            <ac:spMk id="15" creationId="{00000000-0000-0000-0000-000000000000}"/>
          </ac:spMkLst>
        </pc:spChg>
      </pc:sldChg>
      <pc:sldChg chg="modSp mod">
        <pc:chgData name="James Varty" userId="0356e4d9-c427-4677-9f02-9c5b6962506a" providerId="ADAL" clId="{2DD61C40-240A-40AB-9296-D4BBD2C13B2C}" dt="2024-11-07T17:02:22.579" v="9" actId="1035"/>
        <pc:sldMkLst>
          <pc:docMk/>
          <pc:sldMk cId="1314271336" sldId="287"/>
        </pc:sldMkLst>
        <pc:spChg chg="mod">
          <ac:chgData name="James Varty" userId="0356e4d9-c427-4677-9f02-9c5b6962506a" providerId="ADAL" clId="{2DD61C40-240A-40AB-9296-D4BBD2C13B2C}" dt="2024-11-07T17:02:22.579" v="9" actId="1035"/>
          <ac:spMkLst>
            <pc:docMk/>
            <pc:sldMk cId="1314271336" sldId="287"/>
            <ac:spMk id="10" creationId="{00000000-0000-0000-0000-000000000000}"/>
          </ac:spMkLst>
        </pc:spChg>
      </pc:sldChg>
      <pc:sldChg chg="modSp mod">
        <pc:chgData name="James Varty" userId="0356e4d9-c427-4677-9f02-9c5b6962506a" providerId="ADAL" clId="{2DD61C40-240A-40AB-9296-D4BBD2C13B2C}" dt="2024-11-12T10:29:59.525" v="191" actId="14100"/>
        <pc:sldMkLst>
          <pc:docMk/>
          <pc:sldMk cId="1360808153" sldId="357"/>
        </pc:sldMkLst>
        <pc:spChg chg="mod">
          <ac:chgData name="James Varty" userId="0356e4d9-c427-4677-9f02-9c5b6962506a" providerId="ADAL" clId="{2DD61C40-240A-40AB-9296-D4BBD2C13B2C}" dt="2024-11-12T10:29:59.525" v="191" actId="14100"/>
          <ac:spMkLst>
            <pc:docMk/>
            <pc:sldMk cId="1360808153" sldId="357"/>
            <ac:spMk id="6" creationId="{00000000-0000-0000-0000-000000000000}"/>
          </ac:spMkLst>
        </pc:spChg>
      </pc:sldChg>
      <pc:sldChg chg="delSp modSp add del mod">
        <pc:chgData name="James Varty" userId="0356e4d9-c427-4677-9f02-9c5b6962506a" providerId="ADAL" clId="{2DD61C40-240A-40AB-9296-D4BBD2C13B2C}" dt="2024-11-12T10:39:52.501" v="226" actId="478"/>
        <pc:sldMkLst>
          <pc:docMk/>
          <pc:sldMk cId="1495226346" sldId="2147474454"/>
        </pc:sldMkLst>
        <pc:spChg chg="mod">
          <ac:chgData name="James Varty" userId="0356e4d9-c427-4677-9f02-9c5b6962506a" providerId="ADAL" clId="{2DD61C40-240A-40AB-9296-D4BBD2C13B2C}" dt="2024-11-12T10:39:44.725" v="225" actId="20577"/>
          <ac:spMkLst>
            <pc:docMk/>
            <pc:sldMk cId="1495226346" sldId="2147474454"/>
            <ac:spMk id="2" creationId="{F73366BF-25A4-352E-F983-7DD012361004}"/>
          </ac:spMkLst>
        </pc:spChg>
        <pc:picChg chg="del">
          <ac:chgData name="James Varty" userId="0356e4d9-c427-4677-9f02-9c5b6962506a" providerId="ADAL" clId="{2DD61C40-240A-40AB-9296-D4BBD2C13B2C}" dt="2024-11-12T10:39:52.501" v="226" actId="478"/>
          <ac:picMkLst>
            <pc:docMk/>
            <pc:sldMk cId="1495226346" sldId="2147474454"/>
            <ac:picMk id="7" creationId="{EA315B09-A536-779A-FB40-A91BDFEFCDB8}"/>
          </ac:picMkLst>
        </pc:picChg>
      </pc:sldChg>
      <pc:sldChg chg="ord">
        <pc:chgData name="James Varty" userId="0356e4d9-c427-4677-9f02-9c5b6962506a" providerId="ADAL" clId="{2DD61C40-240A-40AB-9296-D4BBD2C13B2C}" dt="2024-11-12T10:39:23.854" v="204" actId="20578"/>
        <pc:sldMkLst>
          <pc:docMk/>
          <pc:sldMk cId="388080508" sldId="2147474455"/>
        </pc:sldMkLst>
      </pc:sldChg>
      <pc:sldChg chg="modSp mod">
        <pc:chgData name="James Varty" userId="0356e4d9-c427-4677-9f02-9c5b6962506a" providerId="ADAL" clId="{2DD61C40-240A-40AB-9296-D4BBD2C13B2C}" dt="2024-11-12T10:24:14.344" v="20" actId="404"/>
        <pc:sldMkLst>
          <pc:docMk/>
          <pc:sldMk cId="2165547511" sldId="2147474458"/>
        </pc:sldMkLst>
        <pc:spChg chg="mod">
          <ac:chgData name="James Varty" userId="0356e4d9-c427-4677-9f02-9c5b6962506a" providerId="ADAL" clId="{2DD61C40-240A-40AB-9296-D4BBD2C13B2C}" dt="2024-11-12T10:24:14.344" v="20" actId="404"/>
          <ac:spMkLst>
            <pc:docMk/>
            <pc:sldMk cId="2165547511" sldId="2147474458"/>
            <ac:spMk id="17" creationId="{38CD63A1-340F-AF47-BC76-77C1B8EFAD07}"/>
          </ac:spMkLst>
        </pc:spChg>
      </pc:sldChg>
      <pc:sldChg chg="modSp mod">
        <pc:chgData name="James Varty" userId="0356e4d9-c427-4677-9f02-9c5b6962506a" providerId="ADAL" clId="{2DD61C40-240A-40AB-9296-D4BBD2C13B2C}" dt="2024-11-12T10:29:37.872" v="187" actId="20577"/>
        <pc:sldMkLst>
          <pc:docMk/>
          <pc:sldMk cId="3951556474" sldId="2147474459"/>
        </pc:sldMkLst>
        <pc:spChg chg="mod">
          <ac:chgData name="James Varty" userId="0356e4d9-c427-4677-9f02-9c5b6962506a" providerId="ADAL" clId="{2DD61C40-240A-40AB-9296-D4BBD2C13B2C}" dt="2024-11-12T10:24:45.188" v="23" actId="2711"/>
          <ac:spMkLst>
            <pc:docMk/>
            <pc:sldMk cId="3951556474" sldId="2147474459"/>
            <ac:spMk id="3" creationId="{DCDC3CB3-8B94-2D13-5141-48D38715ED0E}"/>
          </ac:spMkLst>
        </pc:spChg>
        <pc:spChg chg="mod">
          <ac:chgData name="James Varty" userId="0356e4d9-c427-4677-9f02-9c5b6962506a" providerId="ADAL" clId="{2DD61C40-240A-40AB-9296-D4BBD2C13B2C}" dt="2024-11-12T10:24:28.455" v="21" actId="2711"/>
          <ac:spMkLst>
            <pc:docMk/>
            <pc:sldMk cId="3951556474" sldId="2147474459"/>
            <ac:spMk id="4" creationId="{033628FA-F38E-CA5F-CC2E-A8440FF80CCA}"/>
          </ac:spMkLst>
        </pc:spChg>
        <pc:spChg chg="mod">
          <ac:chgData name="James Varty" userId="0356e4d9-c427-4677-9f02-9c5b6962506a" providerId="ADAL" clId="{2DD61C40-240A-40AB-9296-D4BBD2C13B2C}" dt="2024-11-12T10:29:37.872" v="187" actId="20577"/>
          <ac:spMkLst>
            <pc:docMk/>
            <pc:sldMk cId="3951556474" sldId="2147474459"/>
            <ac:spMk id="5" creationId="{21E8CC3F-4CF3-4F0F-870A-48B3F859EE5E}"/>
          </ac:spMkLst>
        </pc:spChg>
      </pc:sldChg>
      <pc:sldChg chg="add del">
        <pc:chgData name="James Varty" userId="0356e4d9-c427-4677-9f02-9c5b6962506a" providerId="ADAL" clId="{2DD61C40-240A-40AB-9296-D4BBD2C13B2C}" dt="2024-11-12T10:28:32.175" v="180" actId="47"/>
        <pc:sldMkLst>
          <pc:docMk/>
          <pc:sldMk cId="4021828513" sldId="2147474460"/>
        </pc:sldMkLst>
      </pc:sldChg>
      <pc:sldChg chg="modSp mod">
        <pc:chgData name="James Varty" userId="0356e4d9-c427-4677-9f02-9c5b6962506a" providerId="ADAL" clId="{2DD61C40-240A-40AB-9296-D4BBD2C13B2C}" dt="2024-11-12T10:37:31.122" v="200" actId="33524"/>
        <pc:sldMkLst>
          <pc:docMk/>
          <pc:sldMk cId="1558309934" sldId="2147474461"/>
        </pc:sldMkLst>
        <pc:spChg chg="mod">
          <ac:chgData name="James Varty" userId="0356e4d9-c427-4677-9f02-9c5b6962506a" providerId="ADAL" clId="{2DD61C40-240A-40AB-9296-D4BBD2C13B2C}" dt="2024-11-12T10:37:31.122" v="200" actId="33524"/>
          <ac:spMkLst>
            <pc:docMk/>
            <pc:sldMk cId="1558309934" sldId="2147474461"/>
            <ac:spMk id="5" creationId="{C594638D-C17F-D749-9360-E2332845D248}"/>
          </ac:spMkLst>
        </pc:spChg>
        <pc:spChg chg="mod">
          <ac:chgData name="James Varty" userId="0356e4d9-c427-4677-9f02-9c5b6962506a" providerId="ADAL" clId="{2DD61C40-240A-40AB-9296-D4BBD2C13B2C}" dt="2024-11-12T10:23:53.661" v="18" actId="2711"/>
          <ac:spMkLst>
            <pc:docMk/>
            <pc:sldMk cId="1558309934" sldId="2147474461"/>
            <ac:spMk id="17" creationId="{38CD63A1-340F-AF47-BC76-77C1B8EFAD07}"/>
          </ac:spMkLst>
        </pc:spChg>
      </pc:sldChg>
      <pc:sldChg chg="addSp delSp modSp mod">
        <pc:chgData name="James Varty" userId="0356e4d9-c427-4677-9f02-9c5b6962506a" providerId="ADAL" clId="{2DD61C40-240A-40AB-9296-D4BBD2C13B2C}" dt="2024-11-12T10:23:33.396" v="17" actId="2711"/>
        <pc:sldMkLst>
          <pc:docMk/>
          <pc:sldMk cId="3219070430" sldId="2147474462"/>
        </pc:sldMkLst>
        <pc:spChg chg="mod">
          <ac:chgData name="James Varty" userId="0356e4d9-c427-4677-9f02-9c5b6962506a" providerId="ADAL" clId="{2DD61C40-240A-40AB-9296-D4BBD2C13B2C}" dt="2024-11-12T10:23:33.396" v="17" actId="2711"/>
          <ac:spMkLst>
            <pc:docMk/>
            <pc:sldMk cId="3219070430" sldId="2147474462"/>
            <ac:spMk id="3" creationId="{B3EBAC10-213A-194C-976B-79C78C0B88D7}"/>
          </ac:spMkLst>
        </pc:spChg>
        <pc:spChg chg="add del mod">
          <ac:chgData name="James Varty" userId="0356e4d9-c427-4677-9f02-9c5b6962506a" providerId="ADAL" clId="{2DD61C40-240A-40AB-9296-D4BBD2C13B2C}" dt="2024-11-12T10:23:20.559" v="16" actId="478"/>
          <ac:spMkLst>
            <pc:docMk/>
            <pc:sldMk cId="3219070430" sldId="2147474462"/>
            <ac:spMk id="4" creationId="{0409ACF1-F8D5-2E87-4A22-764CFE03EE4B}"/>
          </ac:spMkLst>
        </pc:spChg>
        <pc:spChg chg="del">
          <ac:chgData name="James Varty" userId="0356e4d9-c427-4677-9f02-9c5b6962506a" providerId="ADAL" clId="{2DD61C40-240A-40AB-9296-D4BBD2C13B2C}" dt="2024-11-12T10:23:16.873" v="15" actId="478"/>
          <ac:spMkLst>
            <pc:docMk/>
            <pc:sldMk cId="3219070430" sldId="2147474462"/>
            <ac:spMk id="5" creationId="{C594638D-C17F-D749-9360-E2332845D248}"/>
          </ac:spMkLst>
        </pc:spChg>
        <pc:spChg chg="mod">
          <ac:chgData name="James Varty" userId="0356e4d9-c427-4677-9f02-9c5b6962506a" providerId="ADAL" clId="{2DD61C40-240A-40AB-9296-D4BBD2C13B2C}" dt="2024-11-12T10:23:01.450" v="14" actId="404"/>
          <ac:spMkLst>
            <pc:docMk/>
            <pc:sldMk cId="3219070430" sldId="2147474462"/>
            <ac:spMk id="17" creationId="{38CD63A1-340F-AF47-BC76-77C1B8EFAD07}"/>
          </ac:spMkLst>
        </pc:spChg>
      </pc:sldChg>
      <pc:sldChg chg="modSp add mod ord">
        <pc:chgData name="James Varty" userId="0356e4d9-c427-4677-9f02-9c5b6962506a" providerId="ADAL" clId="{2DD61C40-240A-40AB-9296-D4BBD2C13B2C}" dt="2024-11-12T10:28:28.357" v="179" actId="20577"/>
        <pc:sldMkLst>
          <pc:docMk/>
          <pc:sldMk cId="2552067215" sldId="2147474463"/>
        </pc:sldMkLst>
        <pc:spChg chg="mod">
          <ac:chgData name="James Varty" userId="0356e4d9-c427-4677-9f02-9c5b6962506a" providerId="ADAL" clId="{2DD61C40-240A-40AB-9296-D4BBD2C13B2C}" dt="2024-11-12T10:28:28.357" v="179" actId="20577"/>
          <ac:spMkLst>
            <pc:docMk/>
            <pc:sldMk cId="2552067215" sldId="2147474463"/>
            <ac:spMk id="5" creationId="{D355DB9D-241F-0266-D24D-D75D32AAFA39}"/>
          </ac:spMkLst>
        </pc:spChg>
        <pc:spChg chg="mod">
          <ac:chgData name="James Varty" userId="0356e4d9-c427-4677-9f02-9c5b6962506a" providerId="ADAL" clId="{2DD61C40-240A-40AB-9296-D4BBD2C13B2C}" dt="2024-11-12T10:25:47.267" v="55" actId="20577"/>
          <ac:spMkLst>
            <pc:docMk/>
            <pc:sldMk cId="2552067215" sldId="2147474463"/>
            <ac:spMk id="17" creationId="{DA551710-0828-184B-E4B1-93ADC7D4836E}"/>
          </ac:spMkLst>
        </pc:spChg>
      </pc:sldChg>
    </pc:docChg>
  </pc:docChgLst>
  <pc:docChgLst>
    <pc:chgData name="James Varty" userId="0356e4d9-c427-4677-9f02-9c5b6962506a" providerId="ADAL" clId="{3362F707-E03D-4D81-8EE2-AE4CFCBE936F}"/>
    <pc:docChg chg="custSel delSld modSld sldOrd">
      <pc:chgData name="James Varty" userId="0356e4d9-c427-4677-9f02-9c5b6962506a" providerId="ADAL" clId="{3362F707-E03D-4D81-8EE2-AE4CFCBE936F}" dt="2024-11-07T16:30:56.175" v="168" actId="47"/>
      <pc:docMkLst>
        <pc:docMk/>
      </pc:docMkLst>
      <pc:sldChg chg="del">
        <pc:chgData name="James Varty" userId="0356e4d9-c427-4677-9f02-9c5b6962506a" providerId="ADAL" clId="{3362F707-E03D-4D81-8EE2-AE4CFCBE936F}" dt="2024-11-07T16:30:56.175" v="168" actId="47"/>
        <pc:sldMkLst>
          <pc:docMk/>
          <pc:sldMk cId="3472492375" sldId="269"/>
        </pc:sldMkLst>
      </pc:sldChg>
      <pc:sldChg chg="del">
        <pc:chgData name="James Varty" userId="0356e4d9-c427-4677-9f02-9c5b6962506a" providerId="ADAL" clId="{3362F707-E03D-4D81-8EE2-AE4CFCBE936F}" dt="2024-11-07T15:37:23.219" v="15" actId="47"/>
        <pc:sldMkLst>
          <pc:docMk/>
          <pc:sldMk cId="3330581706" sldId="282"/>
        </pc:sldMkLst>
      </pc:sldChg>
      <pc:sldChg chg="modSp mod">
        <pc:chgData name="James Varty" userId="0356e4d9-c427-4677-9f02-9c5b6962506a" providerId="ADAL" clId="{3362F707-E03D-4D81-8EE2-AE4CFCBE936F}" dt="2024-11-07T16:13:56.443" v="167" actId="20577"/>
        <pc:sldMkLst>
          <pc:docMk/>
          <pc:sldMk cId="1314271336" sldId="287"/>
        </pc:sldMkLst>
        <pc:spChg chg="mod">
          <ac:chgData name="James Varty" userId="0356e4d9-c427-4677-9f02-9c5b6962506a" providerId="ADAL" clId="{3362F707-E03D-4D81-8EE2-AE4CFCBE936F}" dt="2024-11-07T16:13:56.443" v="167" actId="20577"/>
          <ac:spMkLst>
            <pc:docMk/>
            <pc:sldMk cId="1314271336" sldId="287"/>
            <ac:spMk id="10" creationId="{00000000-0000-0000-0000-000000000000}"/>
          </ac:spMkLst>
        </pc:spChg>
      </pc:sldChg>
      <pc:sldChg chg="delSp mod">
        <pc:chgData name="James Varty" userId="0356e4d9-c427-4677-9f02-9c5b6962506a" providerId="ADAL" clId="{3362F707-E03D-4D81-8EE2-AE4CFCBE936F}" dt="2024-11-07T15:38:48.141" v="65" actId="21"/>
        <pc:sldMkLst>
          <pc:docMk/>
          <pc:sldMk cId="4257505362" sldId="290"/>
        </pc:sldMkLst>
        <pc:spChg chg="del">
          <ac:chgData name="James Varty" userId="0356e4d9-c427-4677-9f02-9c5b6962506a" providerId="ADAL" clId="{3362F707-E03D-4D81-8EE2-AE4CFCBE936F}" dt="2024-11-07T15:38:48.141" v="65" actId="21"/>
          <ac:spMkLst>
            <pc:docMk/>
            <pc:sldMk cId="4257505362" sldId="290"/>
            <ac:spMk id="14" creationId="{2F15C1DA-D6A8-65F9-9233-3985466234A4}"/>
          </ac:spMkLst>
        </pc:spChg>
      </pc:sldChg>
      <pc:sldChg chg="del">
        <pc:chgData name="James Varty" userId="0356e4d9-c427-4677-9f02-9c5b6962506a" providerId="ADAL" clId="{3362F707-E03D-4D81-8EE2-AE4CFCBE936F}" dt="2024-11-07T15:37:23.219" v="15" actId="47"/>
        <pc:sldMkLst>
          <pc:docMk/>
          <pc:sldMk cId="3262619464" sldId="2147474418"/>
        </pc:sldMkLst>
      </pc:sldChg>
      <pc:sldChg chg="del">
        <pc:chgData name="James Varty" userId="0356e4d9-c427-4677-9f02-9c5b6962506a" providerId="ADAL" clId="{3362F707-E03D-4D81-8EE2-AE4CFCBE936F}" dt="2024-11-07T15:37:23.219" v="15" actId="47"/>
        <pc:sldMkLst>
          <pc:docMk/>
          <pc:sldMk cId="2794502679" sldId="2147474426"/>
        </pc:sldMkLst>
      </pc:sldChg>
      <pc:sldChg chg="modSp mod">
        <pc:chgData name="James Varty" userId="0356e4d9-c427-4677-9f02-9c5b6962506a" providerId="ADAL" clId="{3362F707-E03D-4D81-8EE2-AE4CFCBE936F}" dt="2024-11-07T15:38:14.100" v="64" actId="20577"/>
        <pc:sldMkLst>
          <pc:docMk/>
          <pc:sldMk cId="592426781" sldId="2147474427"/>
        </pc:sldMkLst>
        <pc:spChg chg="mod">
          <ac:chgData name="James Varty" userId="0356e4d9-c427-4677-9f02-9c5b6962506a" providerId="ADAL" clId="{3362F707-E03D-4D81-8EE2-AE4CFCBE936F}" dt="2024-11-07T15:38:14.100" v="64" actId="20577"/>
          <ac:spMkLst>
            <pc:docMk/>
            <pc:sldMk cId="592426781" sldId="2147474427"/>
            <ac:spMk id="3" creationId="{634BED5B-B8F1-F2E9-7234-77DC6F31D2C3}"/>
          </ac:spMkLst>
        </pc:spChg>
      </pc:sldChg>
      <pc:sldChg chg="del">
        <pc:chgData name="James Varty" userId="0356e4d9-c427-4677-9f02-9c5b6962506a" providerId="ADAL" clId="{3362F707-E03D-4D81-8EE2-AE4CFCBE936F}" dt="2024-11-07T15:37:23.219" v="15" actId="47"/>
        <pc:sldMkLst>
          <pc:docMk/>
          <pc:sldMk cId="4226579396" sldId="2147474428"/>
        </pc:sldMkLst>
      </pc:sldChg>
      <pc:sldChg chg="del">
        <pc:chgData name="James Varty" userId="0356e4d9-c427-4677-9f02-9c5b6962506a" providerId="ADAL" clId="{3362F707-E03D-4D81-8EE2-AE4CFCBE936F}" dt="2024-11-07T15:37:26.966" v="16" actId="47"/>
        <pc:sldMkLst>
          <pc:docMk/>
          <pc:sldMk cId="1189340997" sldId="2147474429"/>
        </pc:sldMkLst>
      </pc:sldChg>
      <pc:sldChg chg="del">
        <pc:chgData name="James Varty" userId="0356e4d9-c427-4677-9f02-9c5b6962506a" providerId="ADAL" clId="{3362F707-E03D-4D81-8EE2-AE4CFCBE936F}" dt="2024-11-07T15:37:23.219" v="15" actId="47"/>
        <pc:sldMkLst>
          <pc:docMk/>
          <pc:sldMk cId="3955907023" sldId="2147474430"/>
        </pc:sldMkLst>
      </pc:sldChg>
      <pc:sldChg chg="del">
        <pc:chgData name="James Varty" userId="0356e4d9-c427-4677-9f02-9c5b6962506a" providerId="ADAL" clId="{3362F707-E03D-4D81-8EE2-AE4CFCBE936F}" dt="2024-11-07T15:37:23.219" v="15" actId="47"/>
        <pc:sldMkLst>
          <pc:docMk/>
          <pc:sldMk cId="3294619130" sldId="2147474433"/>
        </pc:sldMkLst>
      </pc:sldChg>
      <pc:sldChg chg="addSp modSp mod ord">
        <pc:chgData name="James Varty" userId="0356e4d9-c427-4677-9f02-9c5b6962506a" providerId="ADAL" clId="{3362F707-E03D-4D81-8EE2-AE4CFCBE936F}" dt="2024-11-07T15:39:46.209" v="77" actId="14100"/>
        <pc:sldMkLst>
          <pc:docMk/>
          <pc:sldMk cId="3244348028" sldId="2147474434"/>
        </pc:sldMkLst>
        <pc:spChg chg="add">
          <ac:chgData name="James Varty" userId="0356e4d9-c427-4677-9f02-9c5b6962506a" providerId="ADAL" clId="{3362F707-E03D-4D81-8EE2-AE4CFCBE936F}" dt="2024-11-07T15:09:50.564" v="0"/>
          <ac:spMkLst>
            <pc:docMk/>
            <pc:sldMk cId="3244348028" sldId="2147474434"/>
            <ac:spMk id="7" creationId="{87724EB8-D7BF-2B5F-BF62-43245053BE72}"/>
          </ac:spMkLst>
        </pc:spChg>
        <pc:spChg chg="add mod">
          <ac:chgData name="James Varty" userId="0356e4d9-c427-4677-9f02-9c5b6962506a" providerId="ADAL" clId="{3362F707-E03D-4D81-8EE2-AE4CFCBE936F}" dt="2024-11-07T15:09:59.753" v="2"/>
          <ac:spMkLst>
            <pc:docMk/>
            <pc:sldMk cId="3244348028" sldId="2147474434"/>
            <ac:spMk id="9" creationId="{E5FBC75D-74E1-4D4A-788A-4E18D8ABCA68}"/>
          </ac:spMkLst>
        </pc:spChg>
        <pc:spChg chg="add mod">
          <ac:chgData name="James Varty" userId="0356e4d9-c427-4677-9f02-9c5b6962506a" providerId="ADAL" clId="{3362F707-E03D-4D81-8EE2-AE4CFCBE936F}" dt="2024-11-07T15:39:27.875" v="74"/>
          <ac:spMkLst>
            <pc:docMk/>
            <pc:sldMk cId="3244348028" sldId="2147474434"/>
            <ac:spMk id="10" creationId="{2F15C1DA-D6A8-65F9-9233-3985466234A4}"/>
          </ac:spMkLst>
        </pc:spChg>
        <pc:spChg chg="mod">
          <ac:chgData name="James Varty" userId="0356e4d9-c427-4677-9f02-9c5b6962506a" providerId="ADAL" clId="{3362F707-E03D-4D81-8EE2-AE4CFCBE936F}" dt="2024-11-07T15:39:46.209" v="77" actId="14100"/>
          <ac:spMkLst>
            <pc:docMk/>
            <pc:sldMk cId="3244348028" sldId="2147474434"/>
            <ac:spMk id="14" creationId="{FCAEA05F-5492-E8D8-6888-F1DBD9B60186}"/>
          </ac:spMkLst>
        </pc:spChg>
        <pc:spChg chg="mod">
          <ac:chgData name="James Varty" userId="0356e4d9-c427-4677-9f02-9c5b6962506a" providerId="ADAL" clId="{3362F707-E03D-4D81-8EE2-AE4CFCBE936F}" dt="2024-11-07T15:39:06.257" v="67" actId="1076"/>
          <ac:spMkLst>
            <pc:docMk/>
            <pc:sldMk cId="3244348028" sldId="2147474434"/>
            <ac:spMk id="16" creationId="{26D395B7-9757-F6AA-B641-54AE3A120042}"/>
          </ac:spMkLst>
        </pc:spChg>
        <pc:picChg chg="mod">
          <ac:chgData name="James Varty" userId="0356e4d9-c427-4677-9f02-9c5b6962506a" providerId="ADAL" clId="{3362F707-E03D-4D81-8EE2-AE4CFCBE936F}" dt="2024-11-07T15:39:00.073" v="66" actId="1076"/>
          <ac:picMkLst>
            <pc:docMk/>
            <pc:sldMk cId="3244348028" sldId="2147474434"/>
            <ac:picMk id="8" creationId="{86BB52CB-63F5-D611-4527-4D451382F597}"/>
          </ac:picMkLst>
        </pc:picChg>
      </pc:sldChg>
      <pc:sldChg chg="del">
        <pc:chgData name="James Varty" userId="0356e4d9-c427-4677-9f02-9c5b6962506a" providerId="ADAL" clId="{3362F707-E03D-4D81-8EE2-AE4CFCBE936F}" dt="2024-11-07T15:37:10.594" v="14" actId="47"/>
        <pc:sldMkLst>
          <pc:docMk/>
          <pc:sldMk cId="1640310669" sldId="2147474435"/>
        </pc:sldMkLst>
      </pc:sldChg>
    </pc:docChg>
  </pc:docChgLst>
  <pc:docChgLst>
    <pc:chgData name="Molly Simpson" userId="2dd02c2d-ebd3-403c-92a2-e473fa3c8f69" providerId="ADAL" clId="{5962F79F-1167-439A-B696-1C375260A80C}"/>
    <pc:docChg chg="modSld">
      <pc:chgData name="Molly Simpson" userId="2dd02c2d-ebd3-403c-92a2-e473fa3c8f69" providerId="ADAL" clId="{5962F79F-1167-439A-B696-1C375260A80C}" dt="2024-11-12T13:57:04.914" v="0" actId="20577"/>
      <pc:docMkLst>
        <pc:docMk/>
      </pc:docMkLst>
      <pc:sldChg chg="modSp mod">
        <pc:chgData name="Molly Simpson" userId="2dd02c2d-ebd3-403c-92a2-e473fa3c8f69" providerId="ADAL" clId="{5962F79F-1167-439A-B696-1C375260A80C}" dt="2024-11-12T13:57:04.914" v="0" actId="20577"/>
        <pc:sldMkLst>
          <pc:docMk/>
          <pc:sldMk cId="2971455480" sldId="286"/>
        </pc:sldMkLst>
        <pc:spChg chg="mod">
          <ac:chgData name="Molly Simpson" userId="2dd02c2d-ebd3-403c-92a2-e473fa3c8f69" providerId="ADAL" clId="{5962F79F-1167-439A-B696-1C375260A80C}" dt="2024-11-12T13:57:04.914" v="0" actId="20577"/>
          <ac:spMkLst>
            <pc:docMk/>
            <pc:sldMk cId="2971455480" sldId="286"/>
            <ac:spMk id="15" creationId="{00000000-0000-0000-0000-000000000000}"/>
          </ac:spMkLst>
        </pc:spChg>
      </pc:sldChg>
    </pc:docChg>
  </pc:docChgLst>
  <pc:docChgLst>
    <pc:chgData name="Oluseyi Peters" userId="S::o-peters2@bsmht.nhs.uk::fa7dc8ea-49e9-4305-b96f-0229b3d0962d" providerId="AD" clId="Web-{0B11706B-ADEF-2BE2-9BEE-38B2040FEE1E}"/>
    <pc:docChg chg="addSld delSld addMainMaster">
      <pc:chgData name="Oluseyi Peters" userId="S::o-peters2@bsmht.nhs.uk::fa7dc8ea-49e9-4305-b96f-0229b3d0962d" providerId="AD" clId="Web-{0B11706B-ADEF-2BE2-9BEE-38B2040FEE1E}" dt="2024-11-11T16:29:18.532" v="40"/>
      <pc:docMkLst>
        <pc:docMk/>
      </pc:docMkLst>
      <pc:sldChg chg="add del">
        <pc:chgData name="Oluseyi Peters" userId="S::o-peters2@bsmht.nhs.uk::fa7dc8ea-49e9-4305-b96f-0229b3d0962d" providerId="AD" clId="Web-{0B11706B-ADEF-2BE2-9BEE-38B2040FEE1E}" dt="2024-11-11T16:11:44.330" v="11"/>
        <pc:sldMkLst>
          <pc:docMk/>
          <pc:sldMk cId="0" sldId="256"/>
        </pc:sldMkLst>
      </pc:sldChg>
      <pc:sldChg chg="add">
        <pc:chgData name="Oluseyi Peters" userId="S::o-peters2@bsmht.nhs.uk::fa7dc8ea-49e9-4305-b96f-0229b3d0962d" providerId="AD" clId="Web-{0B11706B-ADEF-2BE2-9BEE-38B2040FEE1E}" dt="2024-11-11T16:10:42.250" v="5"/>
        <pc:sldMkLst>
          <pc:docMk/>
          <pc:sldMk cId="3955675264" sldId="310"/>
        </pc:sldMkLst>
      </pc:sldChg>
      <pc:sldChg chg="add">
        <pc:chgData name="Oluseyi Peters" userId="S::o-peters2@bsmht.nhs.uk::fa7dc8ea-49e9-4305-b96f-0229b3d0962d" providerId="AD" clId="Web-{0B11706B-ADEF-2BE2-9BEE-38B2040FEE1E}" dt="2024-11-11T16:10:28.796" v="4"/>
        <pc:sldMkLst>
          <pc:docMk/>
          <pc:sldMk cId="1461605958" sldId="314"/>
        </pc:sldMkLst>
      </pc:sldChg>
      <pc:sldChg chg="add">
        <pc:chgData name="Oluseyi Peters" userId="S::o-peters2@bsmht.nhs.uk::fa7dc8ea-49e9-4305-b96f-0229b3d0962d" providerId="AD" clId="Web-{0B11706B-ADEF-2BE2-9BEE-38B2040FEE1E}" dt="2024-11-11T16:10:55.203" v="6"/>
        <pc:sldMkLst>
          <pc:docMk/>
          <pc:sldMk cId="1142960187" sldId="315"/>
        </pc:sldMkLst>
      </pc:sldChg>
      <pc:sldChg chg="add">
        <pc:chgData name="Oluseyi Peters" userId="S::o-peters2@bsmht.nhs.uk::fa7dc8ea-49e9-4305-b96f-0229b3d0962d" providerId="AD" clId="Web-{0B11706B-ADEF-2BE2-9BEE-38B2040FEE1E}" dt="2024-11-11T16:13:27.254" v="14"/>
        <pc:sldMkLst>
          <pc:docMk/>
          <pc:sldMk cId="3180953344" sldId="326"/>
        </pc:sldMkLst>
      </pc:sldChg>
      <pc:sldChg chg="add">
        <pc:chgData name="Oluseyi Peters" userId="S::o-peters2@bsmht.nhs.uk::fa7dc8ea-49e9-4305-b96f-0229b3d0962d" providerId="AD" clId="Web-{0B11706B-ADEF-2BE2-9BEE-38B2040FEE1E}" dt="2024-11-11T16:14:07.006" v="15"/>
        <pc:sldMkLst>
          <pc:docMk/>
          <pc:sldMk cId="4263700321" sldId="349"/>
        </pc:sldMkLst>
      </pc:sldChg>
      <pc:sldChg chg="add">
        <pc:chgData name="Oluseyi Peters" userId="S::o-peters2@bsmht.nhs.uk::fa7dc8ea-49e9-4305-b96f-0229b3d0962d" providerId="AD" clId="Web-{0B11706B-ADEF-2BE2-9BEE-38B2040FEE1E}" dt="2024-11-11T16:13:14.426" v="13"/>
        <pc:sldMkLst>
          <pc:docMk/>
          <pc:sldMk cId="3667983978" sldId="350"/>
        </pc:sldMkLst>
      </pc:sldChg>
      <pc:sldChg chg="add">
        <pc:chgData name="Oluseyi Peters" userId="S::o-peters2@bsmht.nhs.uk::fa7dc8ea-49e9-4305-b96f-0229b3d0962d" providerId="AD" clId="Web-{0B11706B-ADEF-2BE2-9BEE-38B2040FEE1E}" dt="2024-11-11T16:12:58.754" v="12"/>
        <pc:sldMkLst>
          <pc:docMk/>
          <pc:sldMk cId="1360808153" sldId="357"/>
        </pc:sldMkLst>
      </pc:sldChg>
      <pc:sldChg chg="add del">
        <pc:chgData name="Oluseyi Peters" userId="S::o-peters2@bsmht.nhs.uk::fa7dc8ea-49e9-4305-b96f-0229b3d0962d" providerId="AD" clId="Web-{0B11706B-ADEF-2BE2-9BEE-38B2040FEE1E}" dt="2024-11-11T16:10:11.233" v="3"/>
        <pc:sldMkLst>
          <pc:docMk/>
          <pc:sldMk cId="527591600" sldId="2147474435"/>
        </pc:sldMkLst>
      </pc:sldChg>
      <pc:sldChg chg="add del">
        <pc:chgData name="Oluseyi Peters" userId="S::o-peters2@bsmht.nhs.uk::fa7dc8ea-49e9-4305-b96f-0229b3d0962d" providerId="AD" clId="Web-{0B11706B-ADEF-2BE2-9BEE-38B2040FEE1E}" dt="2024-11-11T16:11:39.642" v="9"/>
        <pc:sldMkLst>
          <pc:docMk/>
          <pc:sldMk cId="1792469936" sldId="2147474435"/>
        </pc:sldMkLst>
      </pc:sldChg>
      <pc:sldChg chg="add">
        <pc:chgData name="Oluseyi Peters" userId="S::o-peters2@bsmht.nhs.uk::fa7dc8ea-49e9-4305-b96f-0229b3d0962d" providerId="AD" clId="Web-{0B11706B-ADEF-2BE2-9BEE-38B2040FEE1E}" dt="2024-11-11T16:11:39.736" v="10"/>
        <pc:sldMkLst>
          <pc:docMk/>
          <pc:sldMk cId="4289831819" sldId="2147474435"/>
        </pc:sldMkLst>
      </pc:sldChg>
      <pc:sldChg chg="add">
        <pc:chgData name="Oluseyi Peters" userId="S::o-peters2@bsmht.nhs.uk::fa7dc8ea-49e9-4305-b96f-0229b3d0962d" providerId="AD" clId="Web-{0B11706B-ADEF-2BE2-9BEE-38B2040FEE1E}" dt="2024-11-11T16:14:24.381" v="16"/>
        <pc:sldMkLst>
          <pc:docMk/>
          <pc:sldMk cId="668885902" sldId="2147474436"/>
        </pc:sldMkLst>
      </pc:sldChg>
      <pc:sldChg chg="add">
        <pc:chgData name="Oluseyi Peters" userId="S::o-peters2@bsmht.nhs.uk::fa7dc8ea-49e9-4305-b96f-0229b3d0962d" providerId="AD" clId="Web-{0B11706B-ADEF-2BE2-9BEE-38B2040FEE1E}" dt="2024-11-11T16:15:10.007" v="17"/>
        <pc:sldMkLst>
          <pc:docMk/>
          <pc:sldMk cId="565824362" sldId="2147474437"/>
        </pc:sldMkLst>
      </pc:sldChg>
      <pc:sldChg chg="add">
        <pc:chgData name="Oluseyi Peters" userId="S::o-peters2@bsmht.nhs.uk::fa7dc8ea-49e9-4305-b96f-0229b3d0962d" providerId="AD" clId="Web-{0B11706B-ADEF-2BE2-9BEE-38B2040FEE1E}" dt="2024-11-11T16:15:25.899" v="18"/>
        <pc:sldMkLst>
          <pc:docMk/>
          <pc:sldMk cId="2319361967" sldId="2147474438"/>
        </pc:sldMkLst>
      </pc:sldChg>
      <pc:sldChg chg="add">
        <pc:chgData name="Oluseyi Peters" userId="S::o-peters2@bsmht.nhs.uk::fa7dc8ea-49e9-4305-b96f-0229b3d0962d" providerId="AD" clId="Web-{0B11706B-ADEF-2BE2-9BEE-38B2040FEE1E}" dt="2024-11-11T16:15:34.649" v="19"/>
        <pc:sldMkLst>
          <pc:docMk/>
          <pc:sldMk cId="1531055793" sldId="2147474439"/>
        </pc:sldMkLst>
      </pc:sldChg>
      <pc:sldChg chg="add">
        <pc:chgData name="Oluseyi Peters" userId="S::o-peters2@bsmht.nhs.uk::fa7dc8ea-49e9-4305-b96f-0229b3d0962d" providerId="AD" clId="Web-{0B11706B-ADEF-2BE2-9BEE-38B2040FEE1E}" dt="2024-11-11T16:15:44.493" v="20"/>
        <pc:sldMkLst>
          <pc:docMk/>
          <pc:sldMk cId="2054225433" sldId="2147474440"/>
        </pc:sldMkLst>
      </pc:sldChg>
      <pc:sldChg chg="add">
        <pc:chgData name="Oluseyi Peters" userId="S::o-peters2@bsmht.nhs.uk::fa7dc8ea-49e9-4305-b96f-0229b3d0962d" providerId="AD" clId="Web-{0B11706B-ADEF-2BE2-9BEE-38B2040FEE1E}" dt="2024-11-11T16:15:53.899" v="21"/>
        <pc:sldMkLst>
          <pc:docMk/>
          <pc:sldMk cId="1373193126" sldId="2147474441"/>
        </pc:sldMkLst>
      </pc:sldChg>
      <pc:sldChg chg="add">
        <pc:chgData name="Oluseyi Peters" userId="S::o-peters2@bsmht.nhs.uk::fa7dc8ea-49e9-4305-b96f-0229b3d0962d" providerId="AD" clId="Web-{0B11706B-ADEF-2BE2-9BEE-38B2040FEE1E}" dt="2024-11-11T16:16:04.603" v="22"/>
        <pc:sldMkLst>
          <pc:docMk/>
          <pc:sldMk cId="2297638532" sldId="2147474442"/>
        </pc:sldMkLst>
      </pc:sldChg>
      <pc:sldChg chg="add">
        <pc:chgData name="Oluseyi Peters" userId="S::o-peters2@bsmht.nhs.uk::fa7dc8ea-49e9-4305-b96f-0229b3d0962d" providerId="AD" clId="Web-{0B11706B-ADEF-2BE2-9BEE-38B2040FEE1E}" dt="2024-11-11T16:16:15.759" v="23"/>
        <pc:sldMkLst>
          <pc:docMk/>
          <pc:sldMk cId="3976001682" sldId="2147474443"/>
        </pc:sldMkLst>
      </pc:sldChg>
      <pc:sldChg chg="add">
        <pc:chgData name="Oluseyi Peters" userId="S::o-peters2@bsmht.nhs.uk::fa7dc8ea-49e9-4305-b96f-0229b3d0962d" providerId="AD" clId="Web-{0B11706B-ADEF-2BE2-9BEE-38B2040FEE1E}" dt="2024-11-11T16:16:31.197" v="24"/>
        <pc:sldMkLst>
          <pc:docMk/>
          <pc:sldMk cId="3519829814" sldId="2147474444"/>
        </pc:sldMkLst>
      </pc:sldChg>
      <pc:sldChg chg="add">
        <pc:chgData name="Oluseyi Peters" userId="S::o-peters2@bsmht.nhs.uk::fa7dc8ea-49e9-4305-b96f-0229b3d0962d" providerId="AD" clId="Web-{0B11706B-ADEF-2BE2-9BEE-38B2040FEE1E}" dt="2024-11-11T16:16:45.041" v="25"/>
        <pc:sldMkLst>
          <pc:docMk/>
          <pc:sldMk cId="387224612" sldId="2147474445"/>
        </pc:sldMkLst>
      </pc:sldChg>
      <pc:sldChg chg="add">
        <pc:chgData name="Oluseyi Peters" userId="S::o-peters2@bsmht.nhs.uk::fa7dc8ea-49e9-4305-b96f-0229b3d0962d" providerId="AD" clId="Web-{0B11706B-ADEF-2BE2-9BEE-38B2040FEE1E}" dt="2024-11-11T16:16:54.901" v="26"/>
        <pc:sldMkLst>
          <pc:docMk/>
          <pc:sldMk cId="1822155506" sldId="2147474446"/>
        </pc:sldMkLst>
      </pc:sldChg>
      <pc:sldChg chg="add">
        <pc:chgData name="Oluseyi Peters" userId="S::o-peters2@bsmht.nhs.uk::fa7dc8ea-49e9-4305-b96f-0229b3d0962d" providerId="AD" clId="Web-{0B11706B-ADEF-2BE2-9BEE-38B2040FEE1E}" dt="2024-11-11T16:17:04.980" v="27"/>
        <pc:sldMkLst>
          <pc:docMk/>
          <pc:sldMk cId="3024419406" sldId="2147474447"/>
        </pc:sldMkLst>
      </pc:sldChg>
      <pc:sldChg chg="add">
        <pc:chgData name="Oluseyi Peters" userId="S::o-peters2@bsmht.nhs.uk::fa7dc8ea-49e9-4305-b96f-0229b3d0962d" providerId="AD" clId="Web-{0B11706B-ADEF-2BE2-9BEE-38B2040FEE1E}" dt="2024-11-11T16:17:20.589" v="28"/>
        <pc:sldMkLst>
          <pc:docMk/>
          <pc:sldMk cId="121951299" sldId="2147474448"/>
        </pc:sldMkLst>
      </pc:sldChg>
      <pc:sldChg chg="add">
        <pc:chgData name="Oluseyi Peters" userId="S::o-peters2@bsmht.nhs.uk::fa7dc8ea-49e9-4305-b96f-0229b3d0962d" providerId="AD" clId="Web-{0B11706B-ADEF-2BE2-9BEE-38B2040FEE1E}" dt="2024-11-11T16:17:32.683" v="29"/>
        <pc:sldMkLst>
          <pc:docMk/>
          <pc:sldMk cId="2639188729" sldId="2147474449"/>
        </pc:sldMkLst>
      </pc:sldChg>
      <pc:sldChg chg="add">
        <pc:chgData name="Oluseyi Peters" userId="S::o-peters2@bsmht.nhs.uk::fa7dc8ea-49e9-4305-b96f-0229b3d0962d" providerId="AD" clId="Web-{0B11706B-ADEF-2BE2-9BEE-38B2040FEE1E}" dt="2024-11-11T16:17:46.387" v="30"/>
        <pc:sldMkLst>
          <pc:docMk/>
          <pc:sldMk cId="653021353" sldId="2147474450"/>
        </pc:sldMkLst>
      </pc:sldChg>
      <pc:sldChg chg="add">
        <pc:chgData name="Oluseyi Peters" userId="S::o-peters2@bsmht.nhs.uk::fa7dc8ea-49e9-4305-b96f-0229b3d0962d" providerId="AD" clId="Web-{0B11706B-ADEF-2BE2-9BEE-38B2040FEE1E}" dt="2024-11-11T16:17:57.872" v="31"/>
        <pc:sldMkLst>
          <pc:docMk/>
          <pc:sldMk cId="4233633952" sldId="2147474451"/>
        </pc:sldMkLst>
      </pc:sldChg>
      <pc:sldChg chg="add">
        <pc:chgData name="Oluseyi Peters" userId="S::o-peters2@bsmht.nhs.uk::fa7dc8ea-49e9-4305-b96f-0229b3d0962d" providerId="AD" clId="Web-{0B11706B-ADEF-2BE2-9BEE-38B2040FEE1E}" dt="2024-11-11T16:18:21.247" v="32"/>
        <pc:sldMkLst>
          <pc:docMk/>
          <pc:sldMk cId="3182180615" sldId="2147474452"/>
        </pc:sldMkLst>
      </pc:sldChg>
      <pc:sldChg chg="add">
        <pc:chgData name="Oluseyi Peters" userId="S::o-peters2@bsmht.nhs.uk::fa7dc8ea-49e9-4305-b96f-0229b3d0962d" providerId="AD" clId="Web-{0B11706B-ADEF-2BE2-9BEE-38B2040FEE1E}" dt="2024-11-11T16:18:40.935" v="33"/>
        <pc:sldMkLst>
          <pc:docMk/>
          <pc:sldMk cId="1307063608" sldId="2147474453"/>
        </pc:sldMkLst>
      </pc:sldChg>
      <pc:sldChg chg="add">
        <pc:chgData name="Oluseyi Peters" userId="S::o-peters2@bsmht.nhs.uk::fa7dc8ea-49e9-4305-b96f-0229b3d0962d" providerId="AD" clId="Web-{0B11706B-ADEF-2BE2-9BEE-38B2040FEE1E}" dt="2024-11-11T16:18:51.811" v="34"/>
        <pc:sldMkLst>
          <pc:docMk/>
          <pc:sldMk cId="1495226346" sldId="2147474454"/>
        </pc:sldMkLst>
      </pc:sldChg>
      <pc:sldChg chg="add">
        <pc:chgData name="Oluseyi Peters" userId="S::o-peters2@bsmht.nhs.uk::fa7dc8ea-49e9-4305-b96f-0229b3d0962d" providerId="AD" clId="Web-{0B11706B-ADEF-2BE2-9BEE-38B2040FEE1E}" dt="2024-11-11T16:18:59.342" v="35"/>
        <pc:sldMkLst>
          <pc:docMk/>
          <pc:sldMk cId="388080508" sldId="2147474455"/>
        </pc:sldMkLst>
      </pc:sldChg>
      <pc:sldChg chg="add">
        <pc:chgData name="Oluseyi Peters" userId="S::o-peters2@bsmht.nhs.uk::fa7dc8ea-49e9-4305-b96f-0229b3d0962d" providerId="AD" clId="Web-{0B11706B-ADEF-2BE2-9BEE-38B2040FEE1E}" dt="2024-11-11T16:28:51.188" v="36"/>
        <pc:sldMkLst>
          <pc:docMk/>
          <pc:sldMk cId="2561015457" sldId="2147474456"/>
        </pc:sldMkLst>
      </pc:sldChg>
      <pc:sldChg chg="add">
        <pc:chgData name="Oluseyi Peters" userId="S::o-peters2@bsmht.nhs.uk::fa7dc8ea-49e9-4305-b96f-0229b3d0962d" providerId="AD" clId="Web-{0B11706B-ADEF-2BE2-9BEE-38B2040FEE1E}" dt="2024-11-11T16:28:58.469" v="37"/>
        <pc:sldMkLst>
          <pc:docMk/>
          <pc:sldMk cId="1226717966" sldId="2147474457"/>
        </pc:sldMkLst>
      </pc:sldChg>
      <pc:sldChg chg="add">
        <pc:chgData name="Oluseyi Peters" userId="S::o-peters2@bsmht.nhs.uk::fa7dc8ea-49e9-4305-b96f-0229b3d0962d" providerId="AD" clId="Web-{0B11706B-ADEF-2BE2-9BEE-38B2040FEE1E}" dt="2024-11-11T16:29:05.032" v="38"/>
        <pc:sldMkLst>
          <pc:docMk/>
          <pc:sldMk cId="2165547511" sldId="2147474458"/>
        </pc:sldMkLst>
      </pc:sldChg>
      <pc:sldChg chg="add">
        <pc:chgData name="Oluseyi Peters" userId="S::o-peters2@bsmht.nhs.uk::fa7dc8ea-49e9-4305-b96f-0229b3d0962d" providerId="AD" clId="Web-{0B11706B-ADEF-2BE2-9BEE-38B2040FEE1E}" dt="2024-11-11T16:29:12.032" v="39"/>
        <pc:sldMkLst>
          <pc:docMk/>
          <pc:sldMk cId="3951556474" sldId="2147474459"/>
        </pc:sldMkLst>
      </pc:sldChg>
      <pc:sldChg chg="add">
        <pc:chgData name="Oluseyi Peters" userId="S::o-peters2@bsmht.nhs.uk::fa7dc8ea-49e9-4305-b96f-0229b3d0962d" providerId="AD" clId="Web-{0B11706B-ADEF-2BE2-9BEE-38B2040FEE1E}" dt="2024-11-11T16:29:18.532" v="40"/>
        <pc:sldMkLst>
          <pc:docMk/>
          <pc:sldMk cId="4021828513" sldId="2147474460"/>
        </pc:sldMkLst>
      </pc:sldChg>
      <pc:sldMasterChg chg="addSldLayout">
        <pc:chgData name="Oluseyi Peters" userId="S::o-peters2@bsmht.nhs.uk::fa7dc8ea-49e9-4305-b96f-0229b3d0962d" providerId="AD" clId="Web-{0B11706B-ADEF-2BE2-9BEE-38B2040FEE1E}" dt="2024-11-11T16:29:05.032" v="38"/>
        <pc:sldMasterMkLst>
          <pc:docMk/>
          <pc:sldMasterMk cId="1974405313" sldId="2147483648"/>
        </pc:sldMasterMkLst>
        <pc:sldLayoutChg chg="add">
          <pc:chgData name="Oluseyi Peters" userId="S::o-peters2@bsmht.nhs.uk::fa7dc8ea-49e9-4305-b96f-0229b3d0962d" providerId="AD" clId="Web-{0B11706B-ADEF-2BE2-9BEE-38B2040FEE1E}" dt="2024-11-11T16:10:28.796" v="4"/>
          <pc:sldLayoutMkLst>
            <pc:docMk/>
            <pc:sldMasterMk cId="1974405313" sldId="2147483648"/>
            <pc:sldLayoutMk cId="3313515065" sldId="2147483660"/>
          </pc:sldLayoutMkLst>
        </pc:sldLayoutChg>
        <pc:sldLayoutChg chg="add">
          <pc:chgData name="Oluseyi Peters" userId="S::o-peters2@bsmht.nhs.uk::fa7dc8ea-49e9-4305-b96f-0229b3d0962d" providerId="AD" clId="Web-{0B11706B-ADEF-2BE2-9BEE-38B2040FEE1E}" dt="2024-11-11T16:10:42.250" v="5"/>
          <pc:sldLayoutMkLst>
            <pc:docMk/>
            <pc:sldMasterMk cId="1974405313" sldId="2147483648"/>
            <pc:sldLayoutMk cId="2105866974" sldId="2147483661"/>
          </pc:sldLayoutMkLst>
        </pc:sldLayoutChg>
        <pc:sldLayoutChg chg="add">
          <pc:chgData name="Oluseyi Peters" userId="S::o-peters2@bsmht.nhs.uk::fa7dc8ea-49e9-4305-b96f-0229b3d0962d" providerId="AD" clId="Web-{0B11706B-ADEF-2BE2-9BEE-38B2040FEE1E}" dt="2024-11-11T16:12:58.754" v="12"/>
          <pc:sldLayoutMkLst>
            <pc:docMk/>
            <pc:sldMasterMk cId="1974405313" sldId="2147483648"/>
            <pc:sldLayoutMk cId="3099753340" sldId="2147483662"/>
          </pc:sldLayoutMkLst>
        </pc:sldLayoutChg>
        <pc:sldLayoutChg chg="add replId">
          <pc:chgData name="Oluseyi Peters" userId="S::o-peters2@bsmht.nhs.uk::fa7dc8ea-49e9-4305-b96f-0229b3d0962d" providerId="AD" clId="Web-{0B11706B-ADEF-2BE2-9BEE-38B2040FEE1E}" dt="2024-11-11T16:13:14.426" v="13"/>
          <pc:sldLayoutMkLst>
            <pc:docMk/>
            <pc:sldMasterMk cId="1974405313" sldId="2147483648"/>
            <pc:sldLayoutMk cId="2258506597" sldId="2147483681"/>
          </pc:sldLayoutMkLst>
        </pc:sldLayoutChg>
        <pc:sldLayoutChg chg="add">
          <pc:chgData name="Oluseyi Peters" userId="S::o-peters2@bsmht.nhs.uk::fa7dc8ea-49e9-4305-b96f-0229b3d0962d" providerId="AD" clId="Web-{0B11706B-ADEF-2BE2-9BEE-38B2040FEE1E}" dt="2024-11-11T16:13:27.254" v="14"/>
          <pc:sldLayoutMkLst>
            <pc:docMk/>
            <pc:sldMasterMk cId="1974405313" sldId="2147483648"/>
            <pc:sldLayoutMk cId="1369343055" sldId="2147483682"/>
          </pc:sldLayoutMkLst>
        </pc:sldLayoutChg>
        <pc:sldLayoutChg chg="add">
          <pc:chgData name="Oluseyi Peters" userId="S::o-peters2@bsmht.nhs.uk::fa7dc8ea-49e9-4305-b96f-0229b3d0962d" providerId="AD" clId="Web-{0B11706B-ADEF-2BE2-9BEE-38B2040FEE1E}" dt="2024-11-11T16:14:07.006" v="15"/>
          <pc:sldLayoutMkLst>
            <pc:docMk/>
            <pc:sldMasterMk cId="1974405313" sldId="2147483648"/>
            <pc:sldLayoutMk cId="784163003" sldId="2147483683"/>
          </pc:sldLayoutMkLst>
        </pc:sldLayoutChg>
        <pc:sldLayoutChg chg="add">
          <pc:chgData name="Oluseyi Peters" userId="S::o-peters2@bsmht.nhs.uk::fa7dc8ea-49e9-4305-b96f-0229b3d0962d" providerId="AD" clId="Web-{0B11706B-ADEF-2BE2-9BEE-38B2040FEE1E}" dt="2024-11-11T16:15:53.899" v="21"/>
          <pc:sldLayoutMkLst>
            <pc:docMk/>
            <pc:sldMasterMk cId="1974405313" sldId="2147483648"/>
            <pc:sldLayoutMk cId="2996559120" sldId="2147483684"/>
          </pc:sldLayoutMkLst>
        </pc:sldLayoutChg>
        <pc:sldLayoutChg chg="add">
          <pc:chgData name="Oluseyi Peters" userId="S::o-peters2@bsmht.nhs.uk::fa7dc8ea-49e9-4305-b96f-0229b3d0962d" providerId="AD" clId="Web-{0B11706B-ADEF-2BE2-9BEE-38B2040FEE1E}" dt="2024-11-11T16:17:57.872" v="31"/>
          <pc:sldLayoutMkLst>
            <pc:docMk/>
            <pc:sldMasterMk cId="1974405313" sldId="2147483648"/>
            <pc:sldLayoutMk cId="439942481" sldId="2147483685"/>
          </pc:sldLayoutMkLst>
        </pc:sldLayoutChg>
        <pc:sldLayoutChg chg="add">
          <pc:chgData name="Oluseyi Peters" userId="S::o-peters2@bsmht.nhs.uk::fa7dc8ea-49e9-4305-b96f-0229b3d0962d" providerId="AD" clId="Web-{0B11706B-ADEF-2BE2-9BEE-38B2040FEE1E}" dt="2024-11-11T16:18:59.342" v="35"/>
          <pc:sldLayoutMkLst>
            <pc:docMk/>
            <pc:sldMasterMk cId="1974405313" sldId="2147483648"/>
            <pc:sldLayoutMk cId="1527846725" sldId="2147483686"/>
          </pc:sldLayoutMkLst>
        </pc:sldLayoutChg>
        <pc:sldLayoutChg chg="add">
          <pc:chgData name="Oluseyi Peters" userId="S::o-peters2@bsmht.nhs.uk::fa7dc8ea-49e9-4305-b96f-0229b3d0962d" providerId="AD" clId="Web-{0B11706B-ADEF-2BE2-9BEE-38B2040FEE1E}" dt="2024-11-11T16:29:05.032" v="38"/>
          <pc:sldLayoutMkLst>
            <pc:docMk/>
            <pc:sldMasterMk cId="1974405313" sldId="2147483648"/>
            <pc:sldLayoutMk cId="3409576228" sldId="2147483687"/>
          </pc:sldLayoutMkLst>
        </pc:sldLayoutChg>
      </pc:sldMasterChg>
      <pc:sldMasterChg chg="add addSldLayout">
        <pc:chgData name="Oluseyi Peters" userId="S::o-peters2@bsmht.nhs.uk::fa7dc8ea-49e9-4305-b96f-0229b3d0962d" providerId="AD" clId="Web-{0B11706B-ADEF-2BE2-9BEE-38B2040FEE1E}" dt="2024-11-11T16:11:39.736" v="10"/>
        <pc:sldMasterMkLst>
          <pc:docMk/>
          <pc:sldMasterMk cId="0" sldId="2147483680"/>
        </pc:sldMasterMkLst>
        <pc:sldLayoutChg chg="add">
          <pc:chgData name="Oluseyi Peters" userId="S::o-peters2@bsmht.nhs.uk::fa7dc8ea-49e9-4305-b96f-0229b3d0962d" providerId="AD" clId="Web-{0B11706B-ADEF-2BE2-9BEE-38B2040FEE1E}" dt="2024-11-11T16:11:39.736" v="10"/>
          <pc:sldLayoutMkLst>
            <pc:docMk/>
            <pc:sldMasterMk cId="0" sldId="2147483680"/>
            <pc:sldLayoutMk cId="0" sldId="2147483663"/>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0" sldId="2147483664"/>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0" sldId="2147483665"/>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2987920754" sldId="2147483666"/>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3053276748" sldId="2147483668"/>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3502130252" sldId="2147483672"/>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4038090922" sldId="2147483673"/>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2637775132" sldId="2147483674"/>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3532710285" sldId="2147483676"/>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2391484938" sldId="2147483677"/>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1583623992" sldId="2147483678"/>
          </pc:sldLayoutMkLst>
        </pc:sldLayoutChg>
        <pc:sldLayoutChg chg="add">
          <pc:chgData name="Oluseyi Peters" userId="S::o-peters2@bsmht.nhs.uk::fa7dc8ea-49e9-4305-b96f-0229b3d0962d" providerId="AD" clId="Web-{0B11706B-ADEF-2BE2-9BEE-38B2040FEE1E}" dt="2024-11-11T16:11:39.736" v="10"/>
          <pc:sldLayoutMkLst>
            <pc:docMk/>
            <pc:sldMasterMk cId="0" sldId="2147483680"/>
            <pc:sldLayoutMk cId="1800045305" sldId="2147483679"/>
          </pc:sldLayoutMkLst>
        </pc:sldLayoutChg>
      </pc:sldMasterChg>
    </pc:docChg>
  </pc:docChgLst>
  <pc:docChgLst>
    <pc:chgData name="Oluseyi Peters" userId="S::o-peters2@bsmht.nhs.uk::fa7dc8ea-49e9-4305-b96f-0229b3d0962d" providerId="AD" clId="Web-{9B0B3376-70C6-C3DB-C3CA-49AE444446B1}"/>
    <pc:docChg chg="addSld delSld modSld">
      <pc:chgData name="Oluseyi Peters" userId="S::o-peters2@bsmht.nhs.uk::fa7dc8ea-49e9-4305-b96f-0229b3d0962d" providerId="AD" clId="Web-{9B0B3376-70C6-C3DB-C3CA-49AE444446B1}" dt="2024-11-11T17:29:53.736" v="83"/>
      <pc:docMkLst>
        <pc:docMk/>
      </pc:docMkLst>
      <pc:sldChg chg="del">
        <pc:chgData name="Oluseyi Peters" userId="S::o-peters2@bsmht.nhs.uk::fa7dc8ea-49e9-4305-b96f-0229b3d0962d" providerId="AD" clId="Web-{9B0B3376-70C6-C3DB-C3CA-49AE444446B1}" dt="2024-11-11T17:29:53.736" v="83"/>
        <pc:sldMkLst>
          <pc:docMk/>
          <pc:sldMk cId="2561015457" sldId="2147474456"/>
        </pc:sldMkLst>
      </pc:sldChg>
      <pc:sldChg chg="addSp delSp modSp del">
        <pc:chgData name="Oluseyi Peters" userId="S::o-peters2@bsmht.nhs.uk::fa7dc8ea-49e9-4305-b96f-0229b3d0962d" providerId="AD" clId="Web-{9B0B3376-70C6-C3DB-C3CA-49AE444446B1}" dt="2024-11-11T17:22:00.941" v="35"/>
        <pc:sldMkLst>
          <pc:docMk/>
          <pc:sldMk cId="1226717966" sldId="2147474457"/>
        </pc:sldMkLst>
        <pc:spChg chg="add del mod">
          <ac:chgData name="Oluseyi Peters" userId="S::o-peters2@bsmht.nhs.uk::fa7dc8ea-49e9-4305-b96f-0229b3d0962d" providerId="AD" clId="Web-{9B0B3376-70C6-C3DB-C3CA-49AE444446B1}" dt="2024-11-11T17:19:09.826" v="3"/>
          <ac:spMkLst>
            <pc:docMk/>
            <pc:sldMk cId="1226717966" sldId="2147474457"/>
            <ac:spMk id="4" creationId="{46DEDBA3-4F46-41FB-AD20-B0833BF423A4}"/>
          </ac:spMkLst>
        </pc:spChg>
      </pc:sldChg>
      <pc:sldChg chg="modSp add">
        <pc:chgData name="Oluseyi Peters" userId="S::o-peters2@bsmht.nhs.uk::fa7dc8ea-49e9-4305-b96f-0229b3d0962d" providerId="AD" clId="Web-{9B0B3376-70C6-C3DB-C3CA-49AE444446B1}" dt="2024-11-11T17:24:56.149" v="44" actId="20577"/>
        <pc:sldMkLst>
          <pc:docMk/>
          <pc:sldMk cId="1558309934" sldId="2147474461"/>
        </pc:sldMkLst>
        <pc:spChg chg="mod">
          <ac:chgData name="Oluseyi Peters" userId="S::o-peters2@bsmht.nhs.uk::fa7dc8ea-49e9-4305-b96f-0229b3d0962d" providerId="AD" clId="Web-{9B0B3376-70C6-C3DB-C3CA-49AE444446B1}" dt="2024-11-11T17:24:56.149" v="44" actId="20577"/>
          <ac:spMkLst>
            <pc:docMk/>
            <pc:sldMk cId="1558309934" sldId="2147474461"/>
            <ac:spMk id="5" creationId="{C594638D-C17F-D749-9360-E2332845D248}"/>
          </ac:spMkLst>
        </pc:spChg>
        <pc:spChg chg="mod">
          <ac:chgData name="Oluseyi Peters" userId="S::o-peters2@bsmht.nhs.uk::fa7dc8ea-49e9-4305-b96f-0229b3d0962d" providerId="AD" clId="Web-{9B0B3376-70C6-C3DB-C3CA-49AE444446B1}" dt="2024-11-11T17:23:00.865" v="38" actId="20577"/>
          <ac:spMkLst>
            <pc:docMk/>
            <pc:sldMk cId="1558309934" sldId="2147474461"/>
            <ac:spMk id="17" creationId="{38CD63A1-340F-AF47-BC76-77C1B8EFAD07}"/>
          </ac:spMkLst>
        </pc:spChg>
      </pc:sldChg>
      <pc:sldChg chg="addSp modSp add replId">
        <pc:chgData name="Oluseyi Peters" userId="S::o-peters2@bsmht.nhs.uk::fa7dc8ea-49e9-4305-b96f-0229b3d0962d" providerId="AD" clId="Web-{9B0B3376-70C6-C3DB-C3CA-49AE444446B1}" dt="2024-11-11T17:29:36.548" v="82" actId="14100"/>
        <pc:sldMkLst>
          <pc:docMk/>
          <pc:sldMk cId="3219070430" sldId="2147474462"/>
        </pc:sldMkLst>
        <pc:spChg chg="add mod">
          <ac:chgData name="Oluseyi Peters" userId="S::o-peters2@bsmht.nhs.uk::fa7dc8ea-49e9-4305-b96f-0229b3d0962d" providerId="AD" clId="Web-{9B0B3376-70C6-C3DB-C3CA-49AE444446B1}" dt="2024-11-11T17:29:28.189" v="81" actId="20577"/>
          <ac:spMkLst>
            <pc:docMk/>
            <pc:sldMk cId="3219070430" sldId="2147474462"/>
            <ac:spMk id="3" creationId="{B3EBAC10-213A-194C-976B-79C78C0B88D7}"/>
          </ac:spMkLst>
        </pc:spChg>
        <pc:spChg chg="mod">
          <ac:chgData name="Oluseyi Peters" userId="S::o-peters2@bsmht.nhs.uk::fa7dc8ea-49e9-4305-b96f-0229b3d0962d" providerId="AD" clId="Web-{9B0B3376-70C6-C3DB-C3CA-49AE444446B1}" dt="2024-11-11T17:27:02.763" v="62" actId="14100"/>
          <ac:spMkLst>
            <pc:docMk/>
            <pc:sldMk cId="3219070430" sldId="2147474462"/>
            <ac:spMk id="5" creationId="{C594638D-C17F-D749-9360-E2332845D248}"/>
          </ac:spMkLst>
        </pc:spChg>
        <pc:spChg chg="mod">
          <ac:chgData name="Oluseyi Peters" userId="S::o-peters2@bsmht.nhs.uk::fa7dc8ea-49e9-4305-b96f-0229b3d0962d" providerId="AD" clId="Web-{9B0B3376-70C6-C3DB-C3CA-49AE444446B1}" dt="2024-11-11T17:29:36.548" v="82" actId="14100"/>
          <ac:spMkLst>
            <pc:docMk/>
            <pc:sldMk cId="3219070430" sldId="2147474462"/>
            <ac:spMk id="17" creationId="{38CD63A1-340F-AF47-BC76-77C1B8EFAD07}"/>
          </ac:spMkLst>
        </pc:spChg>
      </pc:sldChg>
    </pc:docChg>
  </pc:docChgLst>
  <pc:docChgLst>
    <pc:chgData name="Molly Simpson" userId="S::m-simpson@bsmht.nhs.uk::2dd02c2d-ebd3-403c-92a2-e473fa3c8f69" providerId="AD" clId="Web-{E6329B8A-FAC2-83D9-6991-69E985A421EA}"/>
    <pc:docChg chg="delSld">
      <pc:chgData name="Molly Simpson" userId="S::m-simpson@bsmht.nhs.uk::2dd02c2d-ebd3-403c-92a2-e473fa3c8f69" providerId="AD" clId="Web-{E6329B8A-FAC2-83D9-6991-69E985A421EA}" dt="2024-11-12T08:15:58.770" v="0"/>
      <pc:docMkLst>
        <pc:docMk/>
      </pc:docMkLst>
      <pc:sldChg chg="del">
        <pc:chgData name="Molly Simpson" userId="S::m-simpson@bsmht.nhs.uk::2dd02c2d-ebd3-403c-92a2-e473fa3c8f69" providerId="AD" clId="Web-{E6329B8A-FAC2-83D9-6991-69E985A421EA}" dt="2024-11-12T08:15:58.770" v="0"/>
        <pc:sldMkLst>
          <pc:docMk/>
          <pc:sldMk cId="592426781" sldId="2147474427"/>
        </pc:sldMkLst>
      </pc:sldChg>
    </pc:docChg>
  </pc:docChgLst>
  <pc:docChgLst>
    <pc:chgData name="Molly Simpson" userId="S::m-simpson@bsmht.nhs.uk::2dd02c2d-ebd3-403c-92a2-e473fa3c8f69" providerId="AD" clId="Web-{43C38DE0-B4BB-9EA7-CA8E-DF798EFA65CF}"/>
    <pc:docChg chg="delSld">
      <pc:chgData name="Molly Simpson" userId="S::m-simpson@bsmht.nhs.uk::2dd02c2d-ebd3-403c-92a2-e473fa3c8f69" providerId="AD" clId="Web-{43C38DE0-B4BB-9EA7-CA8E-DF798EFA65CF}" dt="2024-11-13T15:35:09.259" v="2"/>
      <pc:docMkLst>
        <pc:docMk/>
      </pc:docMkLst>
      <pc:sldChg chg="del">
        <pc:chgData name="Molly Simpson" userId="S::m-simpson@bsmht.nhs.uk::2dd02c2d-ebd3-403c-92a2-e473fa3c8f69" providerId="AD" clId="Web-{43C38DE0-B4BB-9EA7-CA8E-DF798EFA65CF}" dt="2024-11-13T15:35:06.556" v="0"/>
        <pc:sldMkLst>
          <pc:docMk/>
          <pc:sldMk cId="3976001682" sldId="2147474443"/>
        </pc:sldMkLst>
      </pc:sldChg>
      <pc:sldChg chg="del">
        <pc:chgData name="Molly Simpson" userId="S::m-simpson@bsmht.nhs.uk::2dd02c2d-ebd3-403c-92a2-e473fa3c8f69" providerId="AD" clId="Web-{43C38DE0-B4BB-9EA7-CA8E-DF798EFA65CF}" dt="2024-11-13T15:35:08.009" v="1"/>
        <pc:sldMkLst>
          <pc:docMk/>
          <pc:sldMk cId="3519829814" sldId="2147474444"/>
        </pc:sldMkLst>
      </pc:sldChg>
      <pc:sldChg chg="del">
        <pc:chgData name="Molly Simpson" userId="S::m-simpson@bsmht.nhs.uk::2dd02c2d-ebd3-403c-92a2-e473fa3c8f69" providerId="AD" clId="Web-{43C38DE0-B4BB-9EA7-CA8E-DF798EFA65CF}" dt="2024-11-13T15:35:09.259" v="2"/>
        <pc:sldMkLst>
          <pc:docMk/>
          <pc:sldMk cId="387224612" sldId="2147474445"/>
        </pc:sldMkLst>
      </pc:sldChg>
    </pc:docChg>
  </pc:docChgLst>
</pc:chgInfo>
</file>

<file path=ppt/comments/modernComment_15D_FE22E761.xml><?xml version="1.0" encoding="utf-8"?>
<p188:cmLst xmlns:a="http://schemas.openxmlformats.org/drawingml/2006/main" xmlns:r="http://schemas.openxmlformats.org/officeDocument/2006/relationships" xmlns:p188="http://schemas.microsoft.com/office/powerpoint/2018/8/main">
  <p188:cm id="{969DB463-D6AB-427D-AAF1-A600A81E1289}" authorId="{F66E1434-FABF-407A-AA41-FDC715D3DFCF}" created="2024-01-22T12:12:29.786">
    <ac:deMkLst xmlns:ac="http://schemas.microsoft.com/office/drawing/2013/main/command">
      <pc:docMk xmlns:pc="http://schemas.microsoft.com/office/powerpoint/2013/main/command"/>
      <pc:sldMk xmlns:pc="http://schemas.microsoft.com/office/powerpoint/2013/main/command" cId="4263700321" sldId="349"/>
      <ac:spMk id="3" creationId="{704A835F-5DC6-2221-A75D-2BF2BF98DC2C}"/>
    </ac:deMkLst>
    <p188:txBody>
      <a:bodyPr/>
      <a:lstStyle/>
      <a:p>
        <a:r>
          <a:rPr lang="en-GB"/>
          <a:t>Evidence suggests that the number of people diagnosed in primary care with a severe mental illness and a substance misuse problem has increased in recent years (Prevalence of comorbid psychiatric illness and substance misuse in primary care in England and Wales Frisher et al.). Meeting their needs has increased demand on healthcare and other services such as social care, welfare and the criminal justice system. This group needs multiagency support to deal with their dual diagnosis and a range of other factors that may pre-date diagnosis – or be a consequence of it. This can include: disability and injury, family breakdown, social isolation, a history of being looked after or adopted, experience of (or witnessing) abuse, unemployment, homelessness or having spent time in prison (Annual report of the Chief Medical Officer 2013: public mental health Department of Health; Dual diagnosis good practice guide Department of Health). 3.1.4 The diagnosis, care and treatment of people who have a severe mental illness and who misuse substances is a challenge to health and social care services because people in this group:  Are at a high risk of relapse (in terms of both substance misuse and mental health problems), readmission to hospital, serious NICE guideline: Severe mental illness and substance misuse (dual diagnosis): community health and social care services Scope 11 of 14 self-harm and suicide (‘Dual diagnosis good practice guide'; Annual Report 2014: England, Northern Ireland, Scotland and Wales National confidential inquiry into suicide and homicide by people with mental illness).  Often have a delayed diagnosis. Or their condition worsens because of an interaction between the misused drugs and the medications they may be receiving for a mental or physical illness.  Often have wider health and social needs due to the condition itself or high-risk behaviours such as sharing syringes.  May be at an increased risk of cardiac or respiratory diseases and blood-borne diseases (‘Dual diagnosis good practice guide’).  May have an increased likelihood of social isolation, unstable housing, or unemployment. </a:t>
        </a:r>
      </a:p>
    </p188:txBody>
  </p188:cm>
</p188:cmLst>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FCAF55-E78A-4D51-92CC-EEF3EF4903A7}" type="doc">
      <dgm:prSet loTypeId="urn:microsoft.com/office/officeart/2005/8/layout/process4" loCatId="process" qsTypeId="urn:microsoft.com/office/officeart/2005/8/quickstyle/simple5" qsCatId="simple" csTypeId="urn:microsoft.com/office/officeart/2005/8/colors/accent6_3" csCatId="accent6"/>
      <dgm:spPr/>
      <dgm:t>
        <a:bodyPr/>
        <a:lstStyle/>
        <a:p>
          <a:endParaRPr lang="en-US"/>
        </a:p>
      </dgm:t>
    </dgm:pt>
    <dgm:pt modelId="{78355B9C-4B25-458F-8D41-975B5632C9E0}">
      <dgm:prSet/>
      <dgm:spPr/>
      <dgm:t>
        <a:bodyPr/>
        <a:lstStyle/>
        <a:p>
          <a:r>
            <a:rPr lang="en-GB">
              <a:latin typeface="Arial"/>
              <a:cs typeface="Arial"/>
            </a:rPr>
            <a:t>People with co-occurring alcohol and/or drug problems alongside poor mental health also find themselves turned away from support because of this complexity</a:t>
          </a:r>
          <a:endParaRPr lang="en-US">
            <a:latin typeface="Arial"/>
            <a:cs typeface="Arial"/>
          </a:endParaRPr>
        </a:p>
      </dgm:t>
    </dgm:pt>
    <dgm:pt modelId="{E83CF5CA-9AA8-4DEB-B5BA-B78773448337}" type="parTrans" cxnId="{21B7ED45-A361-46FF-9542-4EA4959456D5}">
      <dgm:prSet/>
      <dgm:spPr/>
      <dgm:t>
        <a:bodyPr/>
        <a:lstStyle/>
        <a:p>
          <a:endParaRPr lang="en-US"/>
        </a:p>
      </dgm:t>
    </dgm:pt>
    <dgm:pt modelId="{92C2971C-7B75-4F6F-B151-AD2C2AF1309A}" type="sibTrans" cxnId="{21B7ED45-A361-46FF-9542-4EA4959456D5}">
      <dgm:prSet/>
      <dgm:spPr/>
      <dgm:t>
        <a:bodyPr/>
        <a:lstStyle/>
        <a:p>
          <a:endParaRPr lang="en-US"/>
        </a:p>
      </dgm:t>
    </dgm:pt>
    <dgm:pt modelId="{91AA03C5-40DA-4258-8138-78AEEA99F45F}">
      <dgm:prSet/>
      <dgm:spPr/>
      <dgm:t>
        <a:bodyPr/>
        <a:lstStyle/>
        <a:p>
          <a:r>
            <a:rPr lang="en-GB">
              <a:latin typeface="Arial"/>
              <a:cs typeface="Arial"/>
            </a:rPr>
            <a:t>93% of respondents reported that accessing mental health services was 'a real challenge' or 'quite a challenge'</a:t>
          </a:r>
          <a:endParaRPr lang="en-US">
            <a:latin typeface="Arial"/>
            <a:cs typeface="Arial"/>
          </a:endParaRPr>
        </a:p>
      </dgm:t>
    </dgm:pt>
    <dgm:pt modelId="{AC452EA2-BE96-460B-8E8B-D99CCB09A6C6}" type="sibTrans" cxnId="{30D9E2A8-294D-4768-AB83-DB33DB51F19A}">
      <dgm:prSet/>
      <dgm:spPr/>
      <dgm:t>
        <a:bodyPr/>
        <a:lstStyle/>
        <a:p>
          <a:endParaRPr lang="en-US"/>
        </a:p>
      </dgm:t>
    </dgm:pt>
    <dgm:pt modelId="{DB200210-F295-4CC9-B08B-AE8F897B859A}" type="parTrans" cxnId="{30D9E2A8-294D-4768-AB83-DB33DB51F19A}">
      <dgm:prSet/>
      <dgm:spPr/>
      <dgm:t>
        <a:bodyPr/>
        <a:lstStyle/>
        <a:p>
          <a:endParaRPr lang="en-US"/>
        </a:p>
      </dgm:t>
    </dgm:pt>
    <dgm:pt modelId="{1497F5FC-83EA-4156-8FC4-41B523EB8603}" type="pres">
      <dgm:prSet presAssocID="{BFFCAF55-E78A-4D51-92CC-EEF3EF4903A7}" presName="Name0" presStyleCnt="0">
        <dgm:presLayoutVars>
          <dgm:dir/>
          <dgm:animLvl val="lvl"/>
          <dgm:resizeHandles val="exact"/>
        </dgm:presLayoutVars>
      </dgm:prSet>
      <dgm:spPr/>
    </dgm:pt>
    <dgm:pt modelId="{43C8E18B-B9BD-42B5-95A3-245B67C5D0A2}" type="pres">
      <dgm:prSet presAssocID="{91AA03C5-40DA-4258-8138-78AEEA99F45F}" presName="boxAndChildren" presStyleCnt="0"/>
      <dgm:spPr/>
    </dgm:pt>
    <dgm:pt modelId="{2B80CCB1-567C-45A6-BF3C-8855D6F0A47D}" type="pres">
      <dgm:prSet presAssocID="{91AA03C5-40DA-4258-8138-78AEEA99F45F}" presName="parentTextBox" presStyleLbl="node1" presStyleIdx="0" presStyleCnt="2"/>
      <dgm:spPr/>
    </dgm:pt>
    <dgm:pt modelId="{BC605D0D-B32E-4B91-9880-694E314E4815}" type="pres">
      <dgm:prSet presAssocID="{92C2971C-7B75-4F6F-B151-AD2C2AF1309A}" presName="sp" presStyleCnt="0"/>
      <dgm:spPr/>
    </dgm:pt>
    <dgm:pt modelId="{045B6160-80DF-413A-9A0E-E91A182D69BB}" type="pres">
      <dgm:prSet presAssocID="{78355B9C-4B25-458F-8D41-975B5632C9E0}" presName="arrowAndChildren" presStyleCnt="0"/>
      <dgm:spPr/>
    </dgm:pt>
    <dgm:pt modelId="{79450526-9CBD-444F-BE89-8007BAC9F368}" type="pres">
      <dgm:prSet presAssocID="{78355B9C-4B25-458F-8D41-975B5632C9E0}" presName="parentTextArrow" presStyleLbl="node1" presStyleIdx="1" presStyleCnt="2" custLinFactNeighborX="97" custLinFactNeighborY="-21154"/>
      <dgm:spPr/>
    </dgm:pt>
  </dgm:ptLst>
  <dgm:cxnLst>
    <dgm:cxn modelId="{518BF800-4A62-4E19-9569-6E6347FECC6D}" type="presOf" srcId="{BFFCAF55-E78A-4D51-92CC-EEF3EF4903A7}" destId="{1497F5FC-83EA-4156-8FC4-41B523EB8603}" srcOrd="0" destOrd="0" presId="urn:microsoft.com/office/officeart/2005/8/layout/process4"/>
    <dgm:cxn modelId="{21B7ED45-A361-46FF-9542-4EA4959456D5}" srcId="{BFFCAF55-E78A-4D51-92CC-EEF3EF4903A7}" destId="{78355B9C-4B25-458F-8D41-975B5632C9E0}" srcOrd="0" destOrd="0" parTransId="{E83CF5CA-9AA8-4DEB-B5BA-B78773448337}" sibTransId="{92C2971C-7B75-4F6F-B151-AD2C2AF1309A}"/>
    <dgm:cxn modelId="{30D9E2A8-294D-4768-AB83-DB33DB51F19A}" srcId="{BFFCAF55-E78A-4D51-92CC-EEF3EF4903A7}" destId="{91AA03C5-40DA-4258-8138-78AEEA99F45F}" srcOrd="1" destOrd="0" parTransId="{DB200210-F295-4CC9-B08B-AE8F897B859A}" sibTransId="{AC452EA2-BE96-460B-8E8B-D99CCB09A6C6}"/>
    <dgm:cxn modelId="{276580B1-75BC-4F65-8473-EF812A4090FF}" type="presOf" srcId="{78355B9C-4B25-458F-8D41-975B5632C9E0}" destId="{79450526-9CBD-444F-BE89-8007BAC9F368}" srcOrd="0" destOrd="0" presId="urn:microsoft.com/office/officeart/2005/8/layout/process4"/>
    <dgm:cxn modelId="{3DF0B6CC-01DE-408D-9984-18DC65AC6E6C}" type="presOf" srcId="{91AA03C5-40DA-4258-8138-78AEEA99F45F}" destId="{2B80CCB1-567C-45A6-BF3C-8855D6F0A47D}" srcOrd="0" destOrd="0" presId="urn:microsoft.com/office/officeart/2005/8/layout/process4"/>
    <dgm:cxn modelId="{A50BA0BA-7BD1-4E6C-88F1-12A42EE513FC}" type="presParOf" srcId="{1497F5FC-83EA-4156-8FC4-41B523EB8603}" destId="{43C8E18B-B9BD-42B5-95A3-245B67C5D0A2}" srcOrd="0" destOrd="0" presId="urn:microsoft.com/office/officeart/2005/8/layout/process4"/>
    <dgm:cxn modelId="{6F754713-7837-4C4E-B09D-C9EBCD3A319B}" type="presParOf" srcId="{43C8E18B-B9BD-42B5-95A3-245B67C5D0A2}" destId="{2B80CCB1-567C-45A6-BF3C-8855D6F0A47D}" srcOrd="0" destOrd="0" presId="urn:microsoft.com/office/officeart/2005/8/layout/process4"/>
    <dgm:cxn modelId="{FB72D2D8-0B60-44B2-B6DC-93EA4A3BFACD}" type="presParOf" srcId="{1497F5FC-83EA-4156-8FC4-41B523EB8603}" destId="{BC605D0D-B32E-4B91-9880-694E314E4815}" srcOrd="1" destOrd="0" presId="urn:microsoft.com/office/officeart/2005/8/layout/process4"/>
    <dgm:cxn modelId="{F01B38F1-BB06-41F0-AC47-C00BABAA5795}" type="presParOf" srcId="{1497F5FC-83EA-4156-8FC4-41B523EB8603}" destId="{045B6160-80DF-413A-9A0E-E91A182D69BB}" srcOrd="2" destOrd="0" presId="urn:microsoft.com/office/officeart/2005/8/layout/process4"/>
    <dgm:cxn modelId="{28B1081A-374D-447E-9100-4976ADAB49FD}" type="presParOf" srcId="{045B6160-80DF-413A-9A0E-E91A182D69BB}" destId="{79450526-9CBD-444F-BE89-8007BAC9F36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0CCB1-567C-45A6-BF3C-8855D6F0A47D}">
      <dsp:nvSpPr>
        <dsp:cNvPr id="0" name=""/>
        <dsp:cNvSpPr/>
      </dsp:nvSpPr>
      <dsp:spPr>
        <a:xfrm>
          <a:off x="0" y="2060385"/>
          <a:ext cx="9032240" cy="1351835"/>
        </a:xfrm>
        <a:prstGeom prst="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GB" sz="2500" kern="1200">
              <a:latin typeface="Arial"/>
              <a:cs typeface="Arial"/>
            </a:rPr>
            <a:t>93% of respondents reported that accessing mental health services was 'a real challenge' or 'quite a challenge'</a:t>
          </a:r>
          <a:endParaRPr lang="en-US" sz="2500" kern="1200">
            <a:latin typeface="Arial"/>
            <a:cs typeface="Arial"/>
          </a:endParaRPr>
        </a:p>
      </dsp:txBody>
      <dsp:txXfrm>
        <a:off x="0" y="2060385"/>
        <a:ext cx="9032240" cy="1351835"/>
      </dsp:txXfrm>
    </dsp:sp>
    <dsp:sp modelId="{79450526-9CBD-444F-BE89-8007BAC9F368}">
      <dsp:nvSpPr>
        <dsp:cNvPr id="0" name=""/>
        <dsp:cNvSpPr/>
      </dsp:nvSpPr>
      <dsp:spPr>
        <a:xfrm rot="10800000">
          <a:off x="0" y="0"/>
          <a:ext cx="9032240" cy="2079123"/>
        </a:xfrm>
        <a:prstGeom prst="upArrowCallou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GB" sz="2500" kern="1200">
              <a:latin typeface="Arial"/>
              <a:cs typeface="Arial"/>
            </a:rPr>
            <a:t>People with co-occurring alcohol and/or drug problems alongside poor mental health also find themselves turned away from support because of this complexity</a:t>
          </a:r>
          <a:endParaRPr lang="en-US" sz="2500" kern="1200">
            <a:latin typeface="Arial"/>
            <a:cs typeface="Arial"/>
          </a:endParaRPr>
        </a:p>
      </dsp:txBody>
      <dsp:txXfrm rot="10800000">
        <a:off x="0" y="0"/>
        <a:ext cx="9032240" cy="135095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99CCDC-FEEE-4012-A86A-B6B5ECD7A15C}" type="datetimeFigureOut">
              <a:rPr lang="en-GB" smtClean="0"/>
              <a:t>13/11/2024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EC0D3-8240-4FF2-A2EF-650A7FFAC917}" type="slidenum">
              <a:rPr lang="en-GB" smtClean="0"/>
              <a:t>‹#›</a:t>
            </a:fld>
            <a:endParaRPr lang="en-GB"/>
          </a:p>
        </p:txBody>
      </p:sp>
    </p:spTree>
    <p:extLst>
      <p:ext uri="{BB962C8B-B14F-4D97-AF65-F5344CB8AC3E}">
        <p14:creationId xmlns:p14="http://schemas.microsoft.com/office/powerpoint/2010/main" val="190961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1833497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1419699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141969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58612-B293-AE61-45F4-7FD4182395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4CACA3-1B92-0552-0A40-DA570E8002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73569A-5969-2FBF-F1B0-D54D164DDE76}"/>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B95D427-4A28-2163-8BF3-0682ECBB707F}"/>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425843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40</a:t>
            </a:fld>
            <a:endParaRPr lang="en-GB"/>
          </a:p>
        </p:txBody>
      </p:sp>
    </p:spTree>
    <p:extLst>
      <p:ext uri="{BB962C8B-B14F-4D97-AF65-F5344CB8AC3E}">
        <p14:creationId xmlns:p14="http://schemas.microsoft.com/office/powerpoint/2010/main" val="4212605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47F43-F57B-4EB6-A8C2-DAB11AEB87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F4FF30-3D07-456D-83C7-81ED9D9FD1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DB6486-B6DE-4D94-B8BC-DFE60BF10F15}"/>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E0329E5B-59E9-4031-A11C-9F0044BD48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5EA64-A6FF-4521-A327-7E985392016D}"/>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778208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DEF1B-BEC0-4070-BE65-6644779457E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23816D-89AB-4668-A056-6D1669BE534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0102BD-44D2-45CE-924F-E946C1206643}"/>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CD1BC919-C75D-42E7-9983-CB5568A1A8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4EE0E7-4927-4752-A0D4-8D63A3B3AA03}"/>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129956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076B10-FB1B-4B07-9F8A-CB653B8631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6A6546C-4CCF-4BA6-B29E-1609E3E88ED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05D12B-404A-4A1C-91DF-711DAF0448A4}"/>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6B9516F2-55E8-4B6F-9FFF-5FA2C151CF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11886D-C52E-4092-96E4-D4E65D50E324}"/>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395843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Main Content">
    <p:spTree>
      <p:nvGrpSpPr>
        <p:cNvPr id="1" name=""/>
        <p:cNvGrpSpPr/>
        <p:nvPr/>
      </p:nvGrpSpPr>
      <p:grpSpPr>
        <a:xfrm>
          <a:off x="0" y="0"/>
          <a:ext cx="0" cy="0"/>
          <a:chOff x="0" y="0"/>
          <a:chExt cx="0" cy="0"/>
        </a:xfrm>
      </p:grpSpPr>
      <p:sp>
        <p:nvSpPr>
          <p:cNvPr id="8" name="object 14">
            <a:extLst>
              <a:ext uri="{FF2B5EF4-FFF2-40B4-BE49-F238E27FC236}">
                <a16:creationId xmlns:a16="http://schemas.microsoft.com/office/drawing/2014/main" id="{2AA7982E-962D-1A40-B50B-62CCFCD3EF22}"/>
              </a:ext>
            </a:extLst>
          </p:cNvPr>
          <p:cNvSpPr/>
          <p:nvPr userDrawn="1"/>
        </p:nvSpPr>
        <p:spPr>
          <a:xfrm>
            <a:off x="9431651" y="1867499"/>
            <a:ext cx="2760980" cy="4991100"/>
          </a:xfrm>
          <a:custGeom>
            <a:avLst/>
            <a:gdLst/>
            <a:ahLst/>
            <a:cxnLst/>
            <a:rect l="l" t="t" r="r" b="b"/>
            <a:pathLst>
              <a:path w="2070734" h="4991100">
                <a:moveTo>
                  <a:pt x="2070261" y="0"/>
                </a:moveTo>
                <a:lnTo>
                  <a:pt x="2009312" y="9393"/>
                </a:lnTo>
                <a:lnTo>
                  <a:pt x="1961148" y="18930"/>
                </a:lnTo>
                <a:lnTo>
                  <a:pt x="1913322" y="30191"/>
                </a:lnTo>
                <a:lnTo>
                  <a:pt x="1865897" y="43186"/>
                </a:lnTo>
                <a:lnTo>
                  <a:pt x="1818936" y="57921"/>
                </a:lnTo>
                <a:lnTo>
                  <a:pt x="1772503" y="74404"/>
                </a:lnTo>
                <a:lnTo>
                  <a:pt x="1726662" y="92645"/>
                </a:lnTo>
                <a:lnTo>
                  <a:pt x="1681476" y="112650"/>
                </a:lnTo>
                <a:lnTo>
                  <a:pt x="1637010" y="134428"/>
                </a:lnTo>
                <a:lnTo>
                  <a:pt x="1593326" y="157988"/>
                </a:lnTo>
                <a:lnTo>
                  <a:pt x="1550488" y="183336"/>
                </a:lnTo>
                <a:lnTo>
                  <a:pt x="1508560" y="210482"/>
                </a:lnTo>
                <a:lnTo>
                  <a:pt x="1467606" y="239432"/>
                </a:lnTo>
                <a:lnTo>
                  <a:pt x="1430353" y="268301"/>
                </a:lnTo>
                <a:lnTo>
                  <a:pt x="1394332" y="298942"/>
                </a:lnTo>
                <a:lnTo>
                  <a:pt x="1359530" y="331270"/>
                </a:lnTo>
                <a:lnTo>
                  <a:pt x="1325938" y="365197"/>
                </a:lnTo>
                <a:lnTo>
                  <a:pt x="1293545" y="400639"/>
                </a:lnTo>
                <a:lnTo>
                  <a:pt x="1262340" y="437510"/>
                </a:lnTo>
                <a:lnTo>
                  <a:pt x="1232314" y="475724"/>
                </a:lnTo>
                <a:lnTo>
                  <a:pt x="1203454" y="515194"/>
                </a:lnTo>
                <a:lnTo>
                  <a:pt x="1175751" y="555836"/>
                </a:lnTo>
                <a:lnTo>
                  <a:pt x="1149194" y="597562"/>
                </a:lnTo>
                <a:lnTo>
                  <a:pt x="1123772" y="640288"/>
                </a:lnTo>
                <a:lnTo>
                  <a:pt x="1099475" y="683927"/>
                </a:lnTo>
                <a:lnTo>
                  <a:pt x="1076293" y="728394"/>
                </a:lnTo>
                <a:lnTo>
                  <a:pt x="1054214" y="773602"/>
                </a:lnTo>
                <a:lnTo>
                  <a:pt x="1033228" y="819466"/>
                </a:lnTo>
                <a:lnTo>
                  <a:pt x="1013324" y="865899"/>
                </a:lnTo>
                <a:lnTo>
                  <a:pt x="994492" y="912817"/>
                </a:lnTo>
                <a:lnTo>
                  <a:pt x="976722" y="960132"/>
                </a:lnTo>
                <a:lnTo>
                  <a:pt x="960002" y="1007759"/>
                </a:lnTo>
                <a:lnTo>
                  <a:pt x="944322" y="1055613"/>
                </a:lnTo>
                <a:lnTo>
                  <a:pt x="929671" y="1103607"/>
                </a:lnTo>
                <a:lnTo>
                  <a:pt x="916040" y="1151656"/>
                </a:lnTo>
                <a:lnTo>
                  <a:pt x="903417" y="1199673"/>
                </a:lnTo>
                <a:lnTo>
                  <a:pt x="891791" y="1247573"/>
                </a:lnTo>
                <a:lnTo>
                  <a:pt x="881152" y="1295269"/>
                </a:lnTo>
                <a:lnTo>
                  <a:pt x="871490" y="1342677"/>
                </a:lnTo>
                <a:lnTo>
                  <a:pt x="862794" y="1389709"/>
                </a:lnTo>
                <a:lnTo>
                  <a:pt x="854324" y="1439830"/>
                </a:lnTo>
                <a:lnTo>
                  <a:pt x="846487" y="1489942"/>
                </a:lnTo>
                <a:lnTo>
                  <a:pt x="839247" y="1540046"/>
                </a:lnTo>
                <a:lnTo>
                  <a:pt x="832566" y="1590141"/>
                </a:lnTo>
                <a:lnTo>
                  <a:pt x="826407" y="1640226"/>
                </a:lnTo>
                <a:lnTo>
                  <a:pt x="820732" y="1690300"/>
                </a:lnTo>
                <a:lnTo>
                  <a:pt x="815504" y="1740362"/>
                </a:lnTo>
                <a:lnTo>
                  <a:pt x="810685" y="1790411"/>
                </a:lnTo>
                <a:lnTo>
                  <a:pt x="806240" y="1840447"/>
                </a:lnTo>
                <a:lnTo>
                  <a:pt x="802129" y="1890470"/>
                </a:lnTo>
                <a:lnTo>
                  <a:pt x="798316" y="1940477"/>
                </a:lnTo>
                <a:lnTo>
                  <a:pt x="794764" y="1990469"/>
                </a:lnTo>
                <a:lnTo>
                  <a:pt x="791434" y="2040444"/>
                </a:lnTo>
                <a:lnTo>
                  <a:pt x="788291" y="2090402"/>
                </a:lnTo>
                <a:lnTo>
                  <a:pt x="785296" y="2140342"/>
                </a:lnTo>
                <a:lnTo>
                  <a:pt x="782412" y="2190263"/>
                </a:lnTo>
                <a:lnTo>
                  <a:pt x="779602" y="2240164"/>
                </a:lnTo>
                <a:lnTo>
                  <a:pt x="774055" y="2339905"/>
                </a:lnTo>
                <a:lnTo>
                  <a:pt x="771242" y="2389742"/>
                </a:lnTo>
                <a:lnTo>
                  <a:pt x="768355" y="2439557"/>
                </a:lnTo>
                <a:lnTo>
                  <a:pt x="765354" y="2489348"/>
                </a:lnTo>
                <a:lnTo>
                  <a:pt x="762203" y="2539115"/>
                </a:lnTo>
                <a:lnTo>
                  <a:pt x="758865" y="2588857"/>
                </a:lnTo>
                <a:lnTo>
                  <a:pt x="755303" y="2638572"/>
                </a:lnTo>
                <a:lnTo>
                  <a:pt x="751478" y="2688261"/>
                </a:lnTo>
                <a:lnTo>
                  <a:pt x="747354" y="2737922"/>
                </a:lnTo>
                <a:lnTo>
                  <a:pt x="742893" y="2787554"/>
                </a:lnTo>
                <a:lnTo>
                  <a:pt x="738058" y="2837158"/>
                </a:lnTo>
                <a:lnTo>
                  <a:pt x="732812" y="2886731"/>
                </a:lnTo>
                <a:lnTo>
                  <a:pt x="727117" y="2936274"/>
                </a:lnTo>
                <a:lnTo>
                  <a:pt x="720936" y="2985785"/>
                </a:lnTo>
                <a:lnTo>
                  <a:pt x="714232" y="3035264"/>
                </a:lnTo>
                <a:lnTo>
                  <a:pt x="706967" y="3084709"/>
                </a:lnTo>
                <a:lnTo>
                  <a:pt x="699105" y="3134120"/>
                </a:lnTo>
                <a:lnTo>
                  <a:pt x="690607" y="3183497"/>
                </a:lnTo>
                <a:lnTo>
                  <a:pt x="681436" y="3232838"/>
                </a:lnTo>
                <a:lnTo>
                  <a:pt x="671556" y="3282143"/>
                </a:lnTo>
                <a:lnTo>
                  <a:pt x="660928" y="3331411"/>
                </a:lnTo>
                <a:lnTo>
                  <a:pt x="649516" y="3380640"/>
                </a:lnTo>
                <a:lnTo>
                  <a:pt x="637282" y="3429831"/>
                </a:lnTo>
                <a:lnTo>
                  <a:pt x="624188" y="3478982"/>
                </a:lnTo>
                <a:lnTo>
                  <a:pt x="610199" y="3528093"/>
                </a:lnTo>
                <a:lnTo>
                  <a:pt x="595275" y="3577163"/>
                </a:lnTo>
                <a:lnTo>
                  <a:pt x="579380" y="3626191"/>
                </a:lnTo>
                <a:lnTo>
                  <a:pt x="562477" y="3675176"/>
                </a:lnTo>
                <a:lnTo>
                  <a:pt x="545231" y="3722544"/>
                </a:lnTo>
                <a:lnTo>
                  <a:pt x="527344" y="3769612"/>
                </a:lnTo>
                <a:lnTo>
                  <a:pt x="508867" y="3816404"/>
                </a:lnTo>
                <a:lnTo>
                  <a:pt x="489854" y="3862945"/>
                </a:lnTo>
                <a:lnTo>
                  <a:pt x="470354" y="3909259"/>
                </a:lnTo>
                <a:lnTo>
                  <a:pt x="450422" y="3955369"/>
                </a:lnTo>
                <a:lnTo>
                  <a:pt x="430108" y="4001301"/>
                </a:lnTo>
                <a:lnTo>
                  <a:pt x="409465" y="4047078"/>
                </a:lnTo>
                <a:lnTo>
                  <a:pt x="388544" y="4092724"/>
                </a:lnTo>
                <a:lnTo>
                  <a:pt x="367398" y="4138264"/>
                </a:lnTo>
                <a:lnTo>
                  <a:pt x="346078" y="4183722"/>
                </a:lnTo>
                <a:lnTo>
                  <a:pt x="260106" y="4365212"/>
                </a:lnTo>
                <a:lnTo>
                  <a:pt x="238699" y="4410620"/>
                </a:lnTo>
                <a:lnTo>
                  <a:pt x="217431" y="4456091"/>
                </a:lnTo>
                <a:lnTo>
                  <a:pt x="196354" y="4501648"/>
                </a:lnTo>
                <a:lnTo>
                  <a:pt x="175519" y="4547317"/>
                </a:lnTo>
                <a:lnTo>
                  <a:pt x="154978" y="4593120"/>
                </a:lnTo>
                <a:lnTo>
                  <a:pt x="134784" y="4639083"/>
                </a:lnTo>
                <a:lnTo>
                  <a:pt x="114989" y="4685229"/>
                </a:lnTo>
                <a:lnTo>
                  <a:pt x="95644" y="4731582"/>
                </a:lnTo>
                <a:lnTo>
                  <a:pt x="76801" y="4778167"/>
                </a:lnTo>
                <a:lnTo>
                  <a:pt x="58513" y="4825008"/>
                </a:lnTo>
                <a:lnTo>
                  <a:pt x="40832" y="4872129"/>
                </a:lnTo>
                <a:lnTo>
                  <a:pt x="23809" y="4919554"/>
                </a:lnTo>
                <a:lnTo>
                  <a:pt x="7496" y="4967307"/>
                </a:lnTo>
                <a:lnTo>
                  <a:pt x="0" y="4990500"/>
                </a:lnTo>
                <a:lnTo>
                  <a:pt x="2070261" y="4990500"/>
                </a:lnTo>
                <a:lnTo>
                  <a:pt x="2070261" y="0"/>
                </a:lnTo>
                <a:close/>
              </a:path>
            </a:pathLst>
          </a:custGeom>
          <a:solidFill>
            <a:srgbClr val="F89931"/>
          </a:solidFill>
        </p:spPr>
        <p:txBody>
          <a:bodyPr wrap="square" lIns="0" tIns="0" rIns="0" bIns="0" rtlCol="0"/>
          <a:lstStyle/>
          <a:p>
            <a:endParaRPr sz="1800"/>
          </a:p>
        </p:txBody>
      </p:sp>
      <p:sp>
        <p:nvSpPr>
          <p:cNvPr id="7" name="object 2">
            <a:extLst>
              <a:ext uri="{FF2B5EF4-FFF2-40B4-BE49-F238E27FC236}">
                <a16:creationId xmlns:a16="http://schemas.microsoft.com/office/drawing/2014/main" id="{F8653A51-8884-F846-9A2B-C259D09DDB69}"/>
              </a:ext>
            </a:extLst>
          </p:cNvPr>
          <p:cNvSpPr/>
          <p:nvPr userDrawn="1"/>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2668454"/>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Text Placeholder 8">
            <a:extLst>
              <a:ext uri="{FF2B5EF4-FFF2-40B4-BE49-F238E27FC236}">
                <a16:creationId xmlns:a16="http://schemas.microsoft.com/office/drawing/2014/main" id="{1D0743E1-D3DC-074C-8CF2-078A70139013}"/>
              </a:ext>
            </a:extLst>
          </p:cNvPr>
          <p:cNvSpPr>
            <a:spLocks noGrp="1"/>
          </p:cNvSpPr>
          <p:nvPr>
            <p:ph type="body" sz="quarter" idx="10"/>
          </p:nvPr>
        </p:nvSpPr>
        <p:spPr>
          <a:xfrm>
            <a:off x="592669" y="3154720"/>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01DAB6E-B48B-7C44-81AA-703DB9DB733A}"/>
              </a:ext>
            </a:extLst>
          </p:cNvPr>
          <p:cNvSpPr>
            <a:spLocks noGrp="1"/>
          </p:cNvSpPr>
          <p:nvPr>
            <p:ph type="body" sz="quarter" idx="11" hasCustomPrompt="1"/>
          </p:nvPr>
        </p:nvSpPr>
        <p:spPr>
          <a:xfrm>
            <a:off x="592138" y="2668588"/>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3313515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 Main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17" name="bg object 17"/>
          <p:cNvSpPr/>
          <p:nvPr/>
        </p:nvSpPr>
        <p:spPr>
          <a:xfrm>
            <a:off x="7315200" y="1908090"/>
            <a:ext cx="4876861" cy="4950460"/>
          </a:xfrm>
          <a:custGeom>
            <a:avLst/>
            <a:gdLst/>
            <a:ahLst/>
            <a:cxnLst/>
            <a:rect l="l" t="t" r="r" b="b"/>
            <a:pathLst>
              <a:path w="3876040" h="4950459">
                <a:moveTo>
                  <a:pt x="2095971" y="0"/>
                </a:moveTo>
                <a:lnTo>
                  <a:pt x="2047230" y="912"/>
                </a:lnTo>
                <a:lnTo>
                  <a:pt x="1998612" y="2813"/>
                </a:lnTo>
                <a:lnTo>
                  <a:pt x="1950135" y="5712"/>
                </a:lnTo>
                <a:lnTo>
                  <a:pt x="1901815" y="9621"/>
                </a:lnTo>
                <a:lnTo>
                  <a:pt x="1853670" y="14552"/>
                </a:lnTo>
                <a:lnTo>
                  <a:pt x="1805718" y="20514"/>
                </a:lnTo>
                <a:lnTo>
                  <a:pt x="1757977" y="27520"/>
                </a:lnTo>
                <a:lnTo>
                  <a:pt x="1710464" y="35580"/>
                </a:lnTo>
                <a:lnTo>
                  <a:pt x="1663197" y="44706"/>
                </a:lnTo>
                <a:lnTo>
                  <a:pt x="1616193" y="54909"/>
                </a:lnTo>
                <a:lnTo>
                  <a:pt x="1569470" y="66200"/>
                </a:lnTo>
                <a:lnTo>
                  <a:pt x="1523045" y="78590"/>
                </a:lnTo>
                <a:lnTo>
                  <a:pt x="1476937" y="92090"/>
                </a:lnTo>
                <a:lnTo>
                  <a:pt x="1431162" y="106712"/>
                </a:lnTo>
                <a:lnTo>
                  <a:pt x="1385738" y="122466"/>
                </a:lnTo>
                <a:lnTo>
                  <a:pt x="1340683" y="139363"/>
                </a:lnTo>
                <a:lnTo>
                  <a:pt x="1296015" y="157416"/>
                </a:lnTo>
                <a:lnTo>
                  <a:pt x="1251750" y="176635"/>
                </a:lnTo>
                <a:lnTo>
                  <a:pt x="1207907" y="197031"/>
                </a:lnTo>
                <a:lnTo>
                  <a:pt x="1164504" y="218615"/>
                </a:lnTo>
                <a:lnTo>
                  <a:pt x="1121557" y="241398"/>
                </a:lnTo>
                <a:lnTo>
                  <a:pt x="1079084" y="265393"/>
                </a:lnTo>
                <a:lnTo>
                  <a:pt x="1037104" y="290609"/>
                </a:lnTo>
                <a:lnTo>
                  <a:pt x="995633" y="317058"/>
                </a:lnTo>
                <a:lnTo>
                  <a:pt x="954689" y="344750"/>
                </a:lnTo>
                <a:lnTo>
                  <a:pt x="914290" y="373699"/>
                </a:lnTo>
                <a:lnTo>
                  <a:pt x="874316" y="403881"/>
                </a:lnTo>
                <a:lnTo>
                  <a:pt x="835261" y="434797"/>
                </a:lnTo>
                <a:lnTo>
                  <a:pt x="797123" y="466433"/>
                </a:lnTo>
                <a:lnTo>
                  <a:pt x="759900" y="498773"/>
                </a:lnTo>
                <a:lnTo>
                  <a:pt x="723590" y="531799"/>
                </a:lnTo>
                <a:lnTo>
                  <a:pt x="688192" y="565497"/>
                </a:lnTo>
                <a:lnTo>
                  <a:pt x="653703" y="599851"/>
                </a:lnTo>
                <a:lnTo>
                  <a:pt x="620123" y="634844"/>
                </a:lnTo>
                <a:lnTo>
                  <a:pt x="587449" y="670461"/>
                </a:lnTo>
                <a:lnTo>
                  <a:pt x="555679" y="706685"/>
                </a:lnTo>
                <a:lnTo>
                  <a:pt x="524813" y="743502"/>
                </a:lnTo>
                <a:lnTo>
                  <a:pt x="494848" y="780894"/>
                </a:lnTo>
                <a:lnTo>
                  <a:pt x="465782" y="818847"/>
                </a:lnTo>
                <a:lnTo>
                  <a:pt x="437615" y="857344"/>
                </a:lnTo>
                <a:lnTo>
                  <a:pt x="410343" y="896369"/>
                </a:lnTo>
                <a:lnTo>
                  <a:pt x="383966" y="935906"/>
                </a:lnTo>
                <a:lnTo>
                  <a:pt x="358481" y="975940"/>
                </a:lnTo>
                <a:lnTo>
                  <a:pt x="333887" y="1016454"/>
                </a:lnTo>
                <a:lnTo>
                  <a:pt x="310183" y="1057433"/>
                </a:lnTo>
                <a:lnTo>
                  <a:pt x="287366" y="1098861"/>
                </a:lnTo>
                <a:lnTo>
                  <a:pt x="265434" y="1140722"/>
                </a:lnTo>
                <a:lnTo>
                  <a:pt x="244387" y="1182999"/>
                </a:lnTo>
                <a:lnTo>
                  <a:pt x="224222" y="1225678"/>
                </a:lnTo>
                <a:lnTo>
                  <a:pt x="204938" y="1268741"/>
                </a:lnTo>
                <a:lnTo>
                  <a:pt x="186533" y="1312174"/>
                </a:lnTo>
                <a:lnTo>
                  <a:pt x="169005" y="1355960"/>
                </a:lnTo>
                <a:lnTo>
                  <a:pt x="152352" y="1400084"/>
                </a:lnTo>
                <a:lnTo>
                  <a:pt x="136573" y="1444529"/>
                </a:lnTo>
                <a:lnTo>
                  <a:pt x="121666" y="1489280"/>
                </a:lnTo>
                <a:lnTo>
                  <a:pt x="107629" y="1534320"/>
                </a:lnTo>
                <a:lnTo>
                  <a:pt x="94461" y="1579634"/>
                </a:lnTo>
                <a:lnTo>
                  <a:pt x="82160" y="1625206"/>
                </a:lnTo>
                <a:lnTo>
                  <a:pt x="70724" y="1671020"/>
                </a:lnTo>
                <a:lnTo>
                  <a:pt x="60151" y="1717060"/>
                </a:lnTo>
                <a:lnTo>
                  <a:pt x="50440" y="1763310"/>
                </a:lnTo>
                <a:lnTo>
                  <a:pt x="41589" y="1809755"/>
                </a:lnTo>
                <a:lnTo>
                  <a:pt x="33596" y="1856377"/>
                </a:lnTo>
                <a:lnTo>
                  <a:pt x="26460" y="1903162"/>
                </a:lnTo>
                <a:lnTo>
                  <a:pt x="20179" y="1950094"/>
                </a:lnTo>
                <a:lnTo>
                  <a:pt x="14750" y="1997156"/>
                </a:lnTo>
                <a:lnTo>
                  <a:pt x="10173" y="2044333"/>
                </a:lnTo>
                <a:lnTo>
                  <a:pt x="6446" y="2091609"/>
                </a:lnTo>
                <a:lnTo>
                  <a:pt x="3567" y="2138968"/>
                </a:lnTo>
                <a:lnTo>
                  <a:pt x="1534" y="2186394"/>
                </a:lnTo>
                <a:lnTo>
                  <a:pt x="345" y="2233871"/>
                </a:lnTo>
                <a:lnTo>
                  <a:pt x="0" y="2281383"/>
                </a:lnTo>
                <a:lnTo>
                  <a:pt x="495" y="2328914"/>
                </a:lnTo>
                <a:lnTo>
                  <a:pt x="1829" y="2376449"/>
                </a:lnTo>
                <a:lnTo>
                  <a:pt x="4002" y="2423971"/>
                </a:lnTo>
                <a:lnTo>
                  <a:pt x="7010" y="2471465"/>
                </a:lnTo>
                <a:lnTo>
                  <a:pt x="10852" y="2518914"/>
                </a:lnTo>
                <a:lnTo>
                  <a:pt x="15527" y="2566303"/>
                </a:lnTo>
                <a:lnTo>
                  <a:pt x="21033" y="2613616"/>
                </a:lnTo>
                <a:lnTo>
                  <a:pt x="27367" y="2660837"/>
                </a:lnTo>
                <a:lnTo>
                  <a:pt x="34529" y="2707950"/>
                </a:lnTo>
                <a:lnTo>
                  <a:pt x="42517" y="2754939"/>
                </a:lnTo>
                <a:lnTo>
                  <a:pt x="51328" y="2801788"/>
                </a:lnTo>
                <a:lnTo>
                  <a:pt x="60962" y="2848482"/>
                </a:lnTo>
                <a:lnTo>
                  <a:pt x="71416" y="2895004"/>
                </a:lnTo>
                <a:lnTo>
                  <a:pt x="82100" y="2939366"/>
                </a:lnTo>
                <a:lnTo>
                  <a:pt x="93350" y="2983551"/>
                </a:lnTo>
                <a:lnTo>
                  <a:pt x="105164" y="3027557"/>
                </a:lnTo>
                <a:lnTo>
                  <a:pt x="117535" y="3071381"/>
                </a:lnTo>
                <a:lnTo>
                  <a:pt x="130460" y="3115019"/>
                </a:lnTo>
                <a:lnTo>
                  <a:pt x="143935" y="3158468"/>
                </a:lnTo>
                <a:lnTo>
                  <a:pt x="157956" y="3201724"/>
                </a:lnTo>
                <a:lnTo>
                  <a:pt x="172518" y="3244786"/>
                </a:lnTo>
                <a:lnTo>
                  <a:pt x="187616" y="3287648"/>
                </a:lnTo>
                <a:lnTo>
                  <a:pt x="203247" y="3330309"/>
                </a:lnTo>
                <a:lnTo>
                  <a:pt x="219407" y="3372764"/>
                </a:lnTo>
                <a:lnTo>
                  <a:pt x="236090" y="3415011"/>
                </a:lnTo>
                <a:lnTo>
                  <a:pt x="253293" y="3457046"/>
                </a:lnTo>
                <a:lnTo>
                  <a:pt x="271012" y="3498865"/>
                </a:lnTo>
                <a:lnTo>
                  <a:pt x="289241" y="3540467"/>
                </a:lnTo>
                <a:lnTo>
                  <a:pt x="307978" y="3581847"/>
                </a:lnTo>
                <a:lnTo>
                  <a:pt x="327217" y="3623002"/>
                </a:lnTo>
                <a:lnTo>
                  <a:pt x="346955" y="3663929"/>
                </a:lnTo>
                <a:lnTo>
                  <a:pt x="367187" y="3704625"/>
                </a:lnTo>
                <a:lnTo>
                  <a:pt x="387908" y="3745086"/>
                </a:lnTo>
                <a:lnTo>
                  <a:pt x="409115" y="3785309"/>
                </a:lnTo>
                <a:lnTo>
                  <a:pt x="430803" y="3825291"/>
                </a:lnTo>
                <a:lnTo>
                  <a:pt x="452968" y="3865028"/>
                </a:lnTo>
                <a:lnTo>
                  <a:pt x="475606" y="3904518"/>
                </a:lnTo>
                <a:lnTo>
                  <a:pt x="498712" y="3943757"/>
                </a:lnTo>
                <a:lnTo>
                  <a:pt x="522282" y="3982742"/>
                </a:lnTo>
                <a:lnTo>
                  <a:pt x="546312" y="4021470"/>
                </a:lnTo>
                <a:lnTo>
                  <a:pt x="570797" y="4059936"/>
                </a:lnTo>
                <a:lnTo>
                  <a:pt x="595734" y="4098139"/>
                </a:lnTo>
                <a:lnTo>
                  <a:pt x="621118" y="4136075"/>
                </a:lnTo>
                <a:lnTo>
                  <a:pt x="646944" y="4173740"/>
                </a:lnTo>
                <a:lnTo>
                  <a:pt x="673209" y="4211131"/>
                </a:lnTo>
                <a:lnTo>
                  <a:pt x="699908" y="4248245"/>
                </a:lnTo>
                <a:lnTo>
                  <a:pt x="727037" y="4285079"/>
                </a:lnTo>
                <a:lnTo>
                  <a:pt x="754591" y="4321630"/>
                </a:lnTo>
                <a:lnTo>
                  <a:pt x="782567" y="4357894"/>
                </a:lnTo>
                <a:lnTo>
                  <a:pt x="810960" y="4393867"/>
                </a:lnTo>
                <a:lnTo>
                  <a:pt x="839765" y="4429548"/>
                </a:lnTo>
                <a:lnTo>
                  <a:pt x="868979" y="4464932"/>
                </a:lnTo>
                <a:lnTo>
                  <a:pt x="898597" y="4500016"/>
                </a:lnTo>
                <a:lnTo>
                  <a:pt x="928615" y="4534797"/>
                </a:lnTo>
                <a:lnTo>
                  <a:pt x="959028" y="4569271"/>
                </a:lnTo>
                <a:lnTo>
                  <a:pt x="989833" y="4603436"/>
                </a:lnTo>
                <a:lnTo>
                  <a:pt x="1021025" y="4637288"/>
                </a:lnTo>
                <a:lnTo>
                  <a:pt x="1052599" y="4670824"/>
                </a:lnTo>
                <a:lnTo>
                  <a:pt x="1084552" y="4704041"/>
                </a:lnTo>
                <a:lnTo>
                  <a:pt x="1116880" y="4736935"/>
                </a:lnTo>
                <a:lnTo>
                  <a:pt x="1149577" y="4769503"/>
                </a:lnTo>
                <a:lnTo>
                  <a:pt x="1182640" y="4801742"/>
                </a:lnTo>
                <a:lnTo>
                  <a:pt x="1216064" y="4833648"/>
                </a:lnTo>
                <a:lnTo>
                  <a:pt x="1249845" y="4865219"/>
                </a:lnTo>
                <a:lnTo>
                  <a:pt x="1283980" y="4896451"/>
                </a:lnTo>
                <a:lnTo>
                  <a:pt x="1318462" y="4927341"/>
                </a:lnTo>
                <a:lnTo>
                  <a:pt x="1344195" y="4949909"/>
                </a:lnTo>
                <a:lnTo>
                  <a:pt x="3875993" y="4949909"/>
                </a:lnTo>
                <a:lnTo>
                  <a:pt x="3875993" y="546841"/>
                </a:lnTo>
                <a:lnTo>
                  <a:pt x="3705123" y="457353"/>
                </a:lnTo>
                <a:lnTo>
                  <a:pt x="3616587" y="412161"/>
                </a:lnTo>
                <a:lnTo>
                  <a:pt x="3527537" y="367972"/>
                </a:lnTo>
                <a:lnTo>
                  <a:pt x="3437826" y="325069"/>
                </a:lnTo>
                <a:lnTo>
                  <a:pt x="3392676" y="304188"/>
                </a:lnTo>
                <a:lnTo>
                  <a:pt x="3347307" y="283734"/>
                </a:lnTo>
                <a:lnTo>
                  <a:pt x="3301698" y="263744"/>
                </a:lnTo>
                <a:lnTo>
                  <a:pt x="3255833" y="244251"/>
                </a:lnTo>
                <a:lnTo>
                  <a:pt x="3209693" y="225292"/>
                </a:lnTo>
                <a:lnTo>
                  <a:pt x="3163258" y="206902"/>
                </a:lnTo>
                <a:lnTo>
                  <a:pt x="3116512" y="189116"/>
                </a:lnTo>
                <a:lnTo>
                  <a:pt x="3069435" y="171971"/>
                </a:lnTo>
                <a:lnTo>
                  <a:pt x="3022010" y="155500"/>
                </a:lnTo>
                <a:lnTo>
                  <a:pt x="2974217" y="139739"/>
                </a:lnTo>
                <a:lnTo>
                  <a:pt x="2926277" y="124782"/>
                </a:lnTo>
                <a:lnTo>
                  <a:pt x="2878143" y="110611"/>
                </a:lnTo>
                <a:lnTo>
                  <a:pt x="2829833" y="97238"/>
                </a:lnTo>
                <a:lnTo>
                  <a:pt x="2781363" y="84675"/>
                </a:lnTo>
                <a:lnTo>
                  <a:pt x="2732753" y="72932"/>
                </a:lnTo>
                <a:lnTo>
                  <a:pt x="2684019" y="62020"/>
                </a:lnTo>
                <a:lnTo>
                  <a:pt x="2635179" y="51952"/>
                </a:lnTo>
                <a:lnTo>
                  <a:pt x="2586251" y="42737"/>
                </a:lnTo>
                <a:lnTo>
                  <a:pt x="2537251" y="34386"/>
                </a:lnTo>
                <a:lnTo>
                  <a:pt x="2488199" y="26913"/>
                </a:lnTo>
                <a:lnTo>
                  <a:pt x="2439110" y="20326"/>
                </a:lnTo>
                <a:lnTo>
                  <a:pt x="2390004" y="14638"/>
                </a:lnTo>
                <a:lnTo>
                  <a:pt x="2340897" y="9859"/>
                </a:lnTo>
                <a:lnTo>
                  <a:pt x="2291807" y="6001"/>
                </a:lnTo>
                <a:lnTo>
                  <a:pt x="2242752" y="3075"/>
                </a:lnTo>
                <a:lnTo>
                  <a:pt x="2193750" y="1092"/>
                </a:lnTo>
                <a:lnTo>
                  <a:pt x="2144816" y="63"/>
                </a:lnTo>
                <a:lnTo>
                  <a:pt x="2095971" y="0"/>
                </a:lnTo>
                <a:close/>
              </a:path>
            </a:pathLst>
          </a:custGeom>
          <a:solidFill>
            <a:srgbClr val="F89931"/>
          </a:solidFill>
        </p:spPr>
        <p:txBody>
          <a:bodyPr wrap="square" lIns="0" tIns="0" rIns="0" bIns="0" rtlCol="0"/>
          <a:lstStyle/>
          <a:p>
            <a:endParaRPr sz="1800"/>
          </a:p>
        </p:txBody>
      </p:sp>
      <p:sp>
        <p:nvSpPr>
          <p:cNvPr id="2" name="Holder 2"/>
          <p:cNvSpPr>
            <a:spLocks noGrp="1"/>
          </p:cNvSpPr>
          <p:nvPr>
            <p:ph type="title"/>
          </p:nvPr>
        </p:nvSpPr>
        <p:spPr>
          <a:xfrm>
            <a:off x="592669" y="368325"/>
            <a:ext cx="7454052" cy="1155264"/>
          </a:xfrm>
          <a:prstGeom prst="rect">
            <a:avLst/>
          </a:prstGeom>
        </p:spPr>
        <p:txBody>
          <a:bodyPr lIns="0" tIns="0" rIns="0" bIns="0"/>
          <a:lstStyle>
            <a:lvl1pPr>
              <a:defRPr sz="4100" b="1" i="0">
                <a:solidFill>
                  <a:schemeClr val="bg1"/>
                </a:solidFill>
                <a:latin typeface="Calibri"/>
                <a:cs typeface="Calibri"/>
              </a:defRPr>
            </a:lvl1pPr>
          </a:lstStyle>
          <a:p>
            <a:endParaRPr/>
          </a:p>
        </p:txBody>
      </p:sp>
      <p:pic>
        <p:nvPicPr>
          <p:cNvPr id="5" name="Picture 4">
            <a:extLst>
              <a:ext uri="{FF2B5EF4-FFF2-40B4-BE49-F238E27FC236}">
                <a16:creationId xmlns:a16="http://schemas.microsoft.com/office/drawing/2014/main" id="{FEF69EDA-6B65-864F-8352-8B89CD56DD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6952" y="25400"/>
            <a:ext cx="2349647" cy="1193800"/>
          </a:xfrm>
          <a:prstGeom prst="rect">
            <a:avLst/>
          </a:prstGeom>
        </p:spPr>
      </p:pic>
      <p:sp>
        <p:nvSpPr>
          <p:cNvPr id="6" name="Text Placeholder 8">
            <a:extLst>
              <a:ext uri="{FF2B5EF4-FFF2-40B4-BE49-F238E27FC236}">
                <a16:creationId xmlns:a16="http://schemas.microsoft.com/office/drawing/2014/main" id="{5FF1CA96-B629-1D4A-B3A9-4A247354DAD7}"/>
              </a:ext>
            </a:extLst>
          </p:cNvPr>
          <p:cNvSpPr>
            <a:spLocks noGrp="1"/>
          </p:cNvSpPr>
          <p:nvPr>
            <p:ph type="body" sz="quarter" idx="10"/>
          </p:nvPr>
        </p:nvSpPr>
        <p:spPr>
          <a:xfrm>
            <a:off x="592669" y="3154720"/>
            <a:ext cx="66463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Text Placeholder 9">
            <a:extLst>
              <a:ext uri="{FF2B5EF4-FFF2-40B4-BE49-F238E27FC236}">
                <a16:creationId xmlns:a16="http://schemas.microsoft.com/office/drawing/2014/main" id="{C11C6C8E-8AD2-A04F-9A4B-D99082B4FADA}"/>
              </a:ext>
            </a:extLst>
          </p:cNvPr>
          <p:cNvSpPr>
            <a:spLocks noGrp="1"/>
          </p:cNvSpPr>
          <p:nvPr>
            <p:ph type="body" sz="quarter" idx="12" hasCustomPrompt="1"/>
          </p:nvPr>
        </p:nvSpPr>
        <p:spPr>
          <a:xfrm>
            <a:off x="8686800" y="3526589"/>
            <a:ext cx="3048000" cy="1231106"/>
          </a:xfrm>
        </p:spPr>
        <p:txBody>
          <a:bodyPr/>
          <a:lstStyle>
            <a:lvl1pPr>
              <a:defRPr>
                <a:solidFill>
                  <a:schemeClr val="bg1"/>
                </a:solidFill>
              </a:defRPr>
            </a:lvl1pPr>
          </a:lstStyle>
          <a:p>
            <a:r>
              <a:rPr lang="en-GB" sz="2000" b="1">
                <a:solidFill>
                  <a:schemeClr val="bg1"/>
                </a:solidFill>
              </a:rPr>
              <a:t>Click here to use this box to highlight a key point or signposting for example a web address</a:t>
            </a:r>
          </a:p>
        </p:txBody>
      </p:sp>
      <p:sp>
        <p:nvSpPr>
          <p:cNvPr id="13" name="Text Placeholder 12">
            <a:extLst>
              <a:ext uri="{FF2B5EF4-FFF2-40B4-BE49-F238E27FC236}">
                <a16:creationId xmlns:a16="http://schemas.microsoft.com/office/drawing/2014/main" id="{F0B10770-8B6C-6B44-AFA0-BE305BBF1CD9}"/>
              </a:ext>
            </a:extLst>
          </p:cNvPr>
          <p:cNvSpPr>
            <a:spLocks noGrp="1"/>
          </p:cNvSpPr>
          <p:nvPr>
            <p:ph type="body" sz="quarter" idx="13" hasCustomPrompt="1"/>
          </p:nvPr>
        </p:nvSpPr>
        <p:spPr>
          <a:xfrm>
            <a:off x="592138" y="2737714"/>
            <a:ext cx="6646862" cy="307777"/>
          </a:xfrm>
        </p:spPr>
        <p:txBody>
          <a:bodyPr/>
          <a:lstStyle>
            <a:lvl1pPr>
              <a:defRPr b="1">
                <a:solidFill>
                  <a:srgbClr val="F99931"/>
                </a:solidFill>
              </a:defRPr>
            </a:lvl1pPr>
            <a:lvl2pPr>
              <a:defRPr>
                <a:solidFill>
                  <a:srgbClr val="F99931"/>
                </a:solidFill>
              </a:defRPr>
            </a:lvl2pPr>
            <a:lvl3pPr>
              <a:defRPr>
                <a:solidFill>
                  <a:srgbClr val="F99931"/>
                </a:solidFill>
              </a:defRPr>
            </a:lvl3pPr>
            <a:lvl4pPr>
              <a:defRPr>
                <a:solidFill>
                  <a:srgbClr val="F99931"/>
                </a:solidFill>
              </a:defRPr>
            </a:lvl4pPr>
            <a:lvl5pPr>
              <a:defRPr>
                <a:solidFill>
                  <a:srgbClr val="F99931"/>
                </a:solidFill>
              </a:defRPr>
            </a:lvl5pPr>
          </a:lstStyle>
          <a:p>
            <a:pPr lvl="0"/>
            <a:r>
              <a:rPr lang="en-GB"/>
              <a:t>Click here for sub-headings (if required)</a:t>
            </a:r>
          </a:p>
        </p:txBody>
      </p:sp>
    </p:spTree>
    <p:extLst>
      <p:ext uri="{BB962C8B-B14F-4D97-AF65-F5344CB8AC3E}">
        <p14:creationId xmlns:p14="http://schemas.microsoft.com/office/powerpoint/2010/main" val="2105866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Main Content">
    <p:spTree>
      <p:nvGrpSpPr>
        <p:cNvPr id="1" name=""/>
        <p:cNvGrpSpPr/>
        <p:nvPr/>
      </p:nvGrpSpPr>
      <p:grpSpPr>
        <a:xfrm>
          <a:off x="0" y="0"/>
          <a:ext cx="0" cy="0"/>
          <a:chOff x="0" y="0"/>
          <a:chExt cx="0" cy="0"/>
        </a:xfrm>
      </p:grpSpPr>
      <p:sp>
        <p:nvSpPr>
          <p:cNvPr id="16" name="bg object 16"/>
          <p:cNvSpPr/>
          <p:nvPr/>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9" y="368325"/>
            <a:ext cx="7454052" cy="1155264"/>
          </a:xfrm>
          <a:prstGeom prst="rect">
            <a:avLst/>
          </a:prstGeom>
        </p:spPr>
        <p:txBody>
          <a:bodyPr lIns="0" tIns="0" rIns="0" bIns="0"/>
          <a:lstStyle>
            <a:lvl1pPr>
              <a:defRPr sz="4100" b="1" i="0">
                <a:solidFill>
                  <a:schemeClr val="bg1"/>
                </a:solidFill>
                <a:latin typeface="Calibri"/>
                <a:cs typeface="Calibri"/>
              </a:defRPr>
            </a:lvl1pPr>
          </a:lstStyle>
          <a:p>
            <a:endParaRPr/>
          </a:p>
        </p:txBody>
      </p:sp>
      <p:pic>
        <p:nvPicPr>
          <p:cNvPr id="5" name="Picture 4">
            <a:extLst>
              <a:ext uri="{FF2B5EF4-FFF2-40B4-BE49-F238E27FC236}">
                <a16:creationId xmlns:a16="http://schemas.microsoft.com/office/drawing/2014/main" id="{FEF69EDA-6B65-864F-8352-8B89CD56DD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6952" y="25400"/>
            <a:ext cx="2349647" cy="1193800"/>
          </a:xfrm>
          <a:prstGeom prst="rect">
            <a:avLst/>
          </a:prstGeom>
        </p:spPr>
      </p:pic>
      <p:sp>
        <p:nvSpPr>
          <p:cNvPr id="6" name="Text Placeholder 8">
            <a:extLst>
              <a:ext uri="{FF2B5EF4-FFF2-40B4-BE49-F238E27FC236}">
                <a16:creationId xmlns:a16="http://schemas.microsoft.com/office/drawing/2014/main" id="{5FF1CA96-B629-1D4A-B3A9-4A247354DAD7}"/>
              </a:ext>
            </a:extLst>
          </p:cNvPr>
          <p:cNvSpPr>
            <a:spLocks noGrp="1"/>
          </p:cNvSpPr>
          <p:nvPr>
            <p:ph type="body" sz="quarter" idx="10"/>
          </p:nvPr>
        </p:nvSpPr>
        <p:spPr>
          <a:xfrm>
            <a:off x="592669" y="3154720"/>
            <a:ext cx="106849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99E5B02-93B6-FD42-9D6D-FF119A38FC52}"/>
              </a:ext>
            </a:extLst>
          </p:cNvPr>
          <p:cNvSpPr>
            <a:spLocks noGrp="1"/>
          </p:cNvSpPr>
          <p:nvPr>
            <p:ph type="body" sz="quarter" idx="11" hasCustomPrompt="1"/>
          </p:nvPr>
        </p:nvSpPr>
        <p:spPr>
          <a:xfrm>
            <a:off x="592138" y="2657475"/>
            <a:ext cx="10685462" cy="314325"/>
          </a:xfrm>
        </p:spPr>
        <p:txBody>
          <a:bodyPr/>
          <a:lstStyle>
            <a:lvl1pPr>
              <a:defRPr b="1">
                <a:solidFill>
                  <a:srgbClr val="F99931"/>
                </a:solidFill>
              </a:defRPr>
            </a:lvl1pPr>
          </a:lstStyle>
          <a:p>
            <a:pPr lvl="0"/>
            <a:r>
              <a:rPr lang="en-GB"/>
              <a:t>Click here for sub-headings (if required)</a:t>
            </a:r>
          </a:p>
        </p:txBody>
      </p:sp>
    </p:spTree>
    <p:extLst>
      <p:ext uri="{BB962C8B-B14F-4D97-AF65-F5344CB8AC3E}">
        <p14:creationId xmlns:p14="http://schemas.microsoft.com/office/powerpoint/2010/main" val="3099753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Main contgent exit slide">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CD6B84E1-6FE3-EF47-BAE7-92C4A3D4335A}"/>
              </a:ext>
            </a:extLst>
          </p:cNvPr>
          <p:cNvSpPr/>
          <p:nvPr userDrawn="1"/>
        </p:nvSpPr>
        <p:spPr>
          <a:xfrm>
            <a:off x="0" y="0"/>
            <a:ext cx="12192000" cy="6858000"/>
          </a:xfrm>
          <a:custGeom>
            <a:avLst/>
            <a:gdLst/>
            <a:ahLst/>
            <a:cxnLst/>
            <a:rect l="l" t="t" r="r" b="b"/>
            <a:pathLst>
              <a:path w="9144000" h="6858000">
                <a:moveTo>
                  <a:pt x="4975101" y="0"/>
                </a:moveTo>
                <a:lnTo>
                  <a:pt x="652984" y="0"/>
                </a:lnTo>
                <a:lnTo>
                  <a:pt x="625274" y="11561"/>
                </a:lnTo>
                <a:lnTo>
                  <a:pt x="583458" y="29451"/>
                </a:lnTo>
                <a:lnTo>
                  <a:pt x="541798" y="47721"/>
                </a:lnTo>
                <a:lnTo>
                  <a:pt x="500294" y="66371"/>
                </a:lnTo>
                <a:lnTo>
                  <a:pt x="458951" y="85403"/>
                </a:lnTo>
                <a:lnTo>
                  <a:pt x="417770" y="104816"/>
                </a:lnTo>
                <a:lnTo>
                  <a:pt x="376754" y="124611"/>
                </a:lnTo>
                <a:lnTo>
                  <a:pt x="335907" y="144789"/>
                </a:lnTo>
                <a:lnTo>
                  <a:pt x="295230" y="165351"/>
                </a:lnTo>
                <a:lnTo>
                  <a:pt x="254727" y="186295"/>
                </a:lnTo>
                <a:lnTo>
                  <a:pt x="214400" y="207624"/>
                </a:lnTo>
                <a:lnTo>
                  <a:pt x="174252" y="229338"/>
                </a:lnTo>
                <a:lnTo>
                  <a:pt x="134286" y="251437"/>
                </a:lnTo>
                <a:lnTo>
                  <a:pt x="92569" y="275105"/>
                </a:lnTo>
                <a:lnTo>
                  <a:pt x="51159" y="299298"/>
                </a:lnTo>
                <a:lnTo>
                  <a:pt x="10060" y="324011"/>
                </a:lnTo>
                <a:lnTo>
                  <a:pt x="0" y="330235"/>
                </a:lnTo>
                <a:lnTo>
                  <a:pt x="0" y="5831562"/>
                </a:lnTo>
                <a:lnTo>
                  <a:pt x="68260" y="5870548"/>
                </a:lnTo>
                <a:lnTo>
                  <a:pt x="112905" y="5895130"/>
                </a:lnTo>
                <a:lnTo>
                  <a:pt x="157751" y="5919174"/>
                </a:lnTo>
                <a:lnTo>
                  <a:pt x="202788" y="5942697"/>
                </a:lnTo>
                <a:lnTo>
                  <a:pt x="248010" y="5965722"/>
                </a:lnTo>
                <a:lnTo>
                  <a:pt x="293410" y="5988266"/>
                </a:lnTo>
                <a:lnTo>
                  <a:pt x="338981" y="6010352"/>
                </a:lnTo>
                <a:lnTo>
                  <a:pt x="384714" y="6031997"/>
                </a:lnTo>
                <a:lnTo>
                  <a:pt x="430602" y="6053223"/>
                </a:lnTo>
                <a:lnTo>
                  <a:pt x="522816" y="6094496"/>
                </a:lnTo>
                <a:lnTo>
                  <a:pt x="615564" y="6134329"/>
                </a:lnTo>
                <a:lnTo>
                  <a:pt x="708788" y="6172883"/>
                </a:lnTo>
                <a:lnTo>
                  <a:pt x="849385" y="6228665"/>
                </a:lnTo>
                <a:lnTo>
                  <a:pt x="1037962" y="6300052"/>
                </a:lnTo>
                <a:lnTo>
                  <a:pt x="1654218" y="6523183"/>
                </a:lnTo>
                <a:lnTo>
                  <a:pt x="1890191" y="6611973"/>
                </a:lnTo>
                <a:lnTo>
                  <a:pt x="2030879" y="6667716"/>
                </a:lnTo>
                <a:lnTo>
                  <a:pt x="2124174" y="6706239"/>
                </a:lnTo>
                <a:lnTo>
                  <a:pt x="2217004" y="6746038"/>
                </a:lnTo>
                <a:lnTo>
                  <a:pt x="2309310" y="6787272"/>
                </a:lnTo>
                <a:lnTo>
                  <a:pt x="2355248" y="6808477"/>
                </a:lnTo>
                <a:lnTo>
                  <a:pt x="2401033" y="6830100"/>
                </a:lnTo>
                <a:lnTo>
                  <a:pt x="2447708" y="6852737"/>
                </a:lnTo>
                <a:lnTo>
                  <a:pt x="2458248" y="6858000"/>
                </a:lnTo>
                <a:lnTo>
                  <a:pt x="9144000" y="6858000"/>
                </a:lnTo>
                <a:lnTo>
                  <a:pt x="9144000" y="5022530"/>
                </a:lnTo>
                <a:lnTo>
                  <a:pt x="9134570" y="4990574"/>
                </a:lnTo>
                <a:lnTo>
                  <a:pt x="9120023" y="4942228"/>
                </a:lnTo>
                <a:lnTo>
                  <a:pt x="9105209" y="4893921"/>
                </a:lnTo>
                <a:lnTo>
                  <a:pt x="9090127" y="4845655"/>
                </a:lnTo>
                <a:lnTo>
                  <a:pt x="9074780" y="4797434"/>
                </a:lnTo>
                <a:lnTo>
                  <a:pt x="9059169" y="4749260"/>
                </a:lnTo>
                <a:lnTo>
                  <a:pt x="9043295" y="4701135"/>
                </a:lnTo>
                <a:lnTo>
                  <a:pt x="9027159" y="4653061"/>
                </a:lnTo>
                <a:lnTo>
                  <a:pt x="9010763" y="4605043"/>
                </a:lnTo>
                <a:lnTo>
                  <a:pt x="8994108" y="4557081"/>
                </a:lnTo>
                <a:lnTo>
                  <a:pt x="8977195" y="4509180"/>
                </a:lnTo>
                <a:lnTo>
                  <a:pt x="8960025" y="4461340"/>
                </a:lnTo>
                <a:lnTo>
                  <a:pt x="8942600" y="4413565"/>
                </a:lnTo>
                <a:lnTo>
                  <a:pt x="8924921" y="4365858"/>
                </a:lnTo>
                <a:lnTo>
                  <a:pt x="8906990" y="4318221"/>
                </a:lnTo>
                <a:lnTo>
                  <a:pt x="8888807" y="4270656"/>
                </a:lnTo>
                <a:lnTo>
                  <a:pt x="8870374" y="4223167"/>
                </a:lnTo>
                <a:lnTo>
                  <a:pt x="8851692" y="4175756"/>
                </a:lnTo>
                <a:lnTo>
                  <a:pt x="8832763" y="4128424"/>
                </a:lnTo>
                <a:lnTo>
                  <a:pt x="8813587" y="4081176"/>
                </a:lnTo>
                <a:lnTo>
                  <a:pt x="8794167" y="4034013"/>
                </a:lnTo>
                <a:lnTo>
                  <a:pt x="8774503" y="3986939"/>
                </a:lnTo>
                <a:lnTo>
                  <a:pt x="8754597" y="3939955"/>
                </a:lnTo>
                <a:lnTo>
                  <a:pt x="8734449" y="3893064"/>
                </a:lnTo>
                <a:lnTo>
                  <a:pt x="8714062" y="3846270"/>
                </a:lnTo>
                <a:lnTo>
                  <a:pt x="8693436" y="3799574"/>
                </a:lnTo>
                <a:lnTo>
                  <a:pt x="8672573" y="3752978"/>
                </a:lnTo>
                <a:lnTo>
                  <a:pt x="8651474" y="3706487"/>
                </a:lnTo>
                <a:lnTo>
                  <a:pt x="8630141" y="3660102"/>
                </a:lnTo>
                <a:lnTo>
                  <a:pt x="8608574" y="3613825"/>
                </a:lnTo>
                <a:lnTo>
                  <a:pt x="8586775" y="3567660"/>
                </a:lnTo>
                <a:lnTo>
                  <a:pt x="8564746" y="3521609"/>
                </a:lnTo>
                <a:lnTo>
                  <a:pt x="8542487" y="3475674"/>
                </a:lnTo>
                <a:lnTo>
                  <a:pt x="8520000" y="3429859"/>
                </a:lnTo>
                <a:lnTo>
                  <a:pt x="8497286" y="3384165"/>
                </a:lnTo>
                <a:lnTo>
                  <a:pt x="8474346" y="3338596"/>
                </a:lnTo>
                <a:lnTo>
                  <a:pt x="8451182" y="3293153"/>
                </a:lnTo>
                <a:lnTo>
                  <a:pt x="8427795" y="3247841"/>
                </a:lnTo>
                <a:lnTo>
                  <a:pt x="8404186" y="3202660"/>
                </a:lnTo>
                <a:lnTo>
                  <a:pt x="8380357" y="3157613"/>
                </a:lnTo>
                <a:lnTo>
                  <a:pt x="8356309" y="3112704"/>
                </a:lnTo>
                <a:lnTo>
                  <a:pt x="8332042" y="3067935"/>
                </a:lnTo>
                <a:lnTo>
                  <a:pt x="8307560" y="3023308"/>
                </a:lnTo>
                <a:lnTo>
                  <a:pt x="8282862" y="2978827"/>
                </a:lnTo>
                <a:lnTo>
                  <a:pt x="8257950" y="2934492"/>
                </a:lnTo>
                <a:lnTo>
                  <a:pt x="8232825" y="2890308"/>
                </a:lnTo>
                <a:lnTo>
                  <a:pt x="8207489" y="2846277"/>
                </a:lnTo>
                <a:lnTo>
                  <a:pt x="8181942" y="2802401"/>
                </a:lnTo>
                <a:lnTo>
                  <a:pt x="8156187" y="2758683"/>
                </a:lnTo>
                <a:lnTo>
                  <a:pt x="8130225" y="2715125"/>
                </a:lnTo>
                <a:lnTo>
                  <a:pt x="8104056" y="2671731"/>
                </a:lnTo>
                <a:lnTo>
                  <a:pt x="8077682" y="2628502"/>
                </a:lnTo>
                <a:lnTo>
                  <a:pt x="8051104" y="2585442"/>
                </a:lnTo>
                <a:lnTo>
                  <a:pt x="8024324" y="2542552"/>
                </a:lnTo>
                <a:lnTo>
                  <a:pt x="7997343" y="2499836"/>
                </a:lnTo>
                <a:lnTo>
                  <a:pt x="7970162" y="2457295"/>
                </a:lnTo>
                <a:lnTo>
                  <a:pt x="7942782" y="2414934"/>
                </a:lnTo>
                <a:lnTo>
                  <a:pt x="7915206" y="2372753"/>
                </a:lnTo>
                <a:lnTo>
                  <a:pt x="7887433" y="2330756"/>
                </a:lnTo>
                <a:lnTo>
                  <a:pt x="7859466" y="2288946"/>
                </a:lnTo>
                <a:lnTo>
                  <a:pt x="7831305" y="2247325"/>
                </a:lnTo>
                <a:lnTo>
                  <a:pt x="7802952" y="2205895"/>
                </a:lnTo>
                <a:lnTo>
                  <a:pt x="7774408" y="2164659"/>
                </a:lnTo>
                <a:lnTo>
                  <a:pt x="7745675" y="2123620"/>
                </a:lnTo>
                <a:lnTo>
                  <a:pt x="7717360" y="2083776"/>
                </a:lnTo>
                <a:lnTo>
                  <a:pt x="7688736" y="2044229"/>
                </a:lnTo>
                <a:lnTo>
                  <a:pt x="7659804" y="2004977"/>
                </a:lnTo>
                <a:lnTo>
                  <a:pt x="7630568" y="1966021"/>
                </a:lnTo>
                <a:lnTo>
                  <a:pt x="7601031" y="1927363"/>
                </a:lnTo>
                <a:lnTo>
                  <a:pt x="7571195" y="1889003"/>
                </a:lnTo>
                <a:lnTo>
                  <a:pt x="7541062" y="1850940"/>
                </a:lnTo>
                <a:lnTo>
                  <a:pt x="7510637" y="1813176"/>
                </a:lnTo>
                <a:lnTo>
                  <a:pt x="7479920" y="1775711"/>
                </a:lnTo>
                <a:lnTo>
                  <a:pt x="7448916" y="1738545"/>
                </a:lnTo>
                <a:lnTo>
                  <a:pt x="7417626" y="1701680"/>
                </a:lnTo>
                <a:lnTo>
                  <a:pt x="7386054" y="1665115"/>
                </a:lnTo>
                <a:lnTo>
                  <a:pt x="7354202" y="1628851"/>
                </a:lnTo>
                <a:lnTo>
                  <a:pt x="7322073" y="1592889"/>
                </a:lnTo>
                <a:lnTo>
                  <a:pt x="7289670" y="1557228"/>
                </a:lnTo>
                <a:lnTo>
                  <a:pt x="7256995" y="1521870"/>
                </a:lnTo>
                <a:lnTo>
                  <a:pt x="7224051" y="1486815"/>
                </a:lnTo>
                <a:lnTo>
                  <a:pt x="7190840" y="1452064"/>
                </a:lnTo>
                <a:lnTo>
                  <a:pt x="7157366" y="1417616"/>
                </a:lnTo>
                <a:lnTo>
                  <a:pt x="7123632" y="1383473"/>
                </a:lnTo>
                <a:lnTo>
                  <a:pt x="7089639" y="1349635"/>
                </a:lnTo>
                <a:lnTo>
                  <a:pt x="7055391" y="1316102"/>
                </a:lnTo>
                <a:lnTo>
                  <a:pt x="7020890" y="1282876"/>
                </a:lnTo>
                <a:lnTo>
                  <a:pt x="6986139" y="1249955"/>
                </a:lnTo>
                <a:lnTo>
                  <a:pt x="6951141" y="1217342"/>
                </a:lnTo>
                <a:lnTo>
                  <a:pt x="6915899" y="1185036"/>
                </a:lnTo>
                <a:lnTo>
                  <a:pt x="6880414" y="1153038"/>
                </a:lnTo>
                <a:lnTo>
                  <a:pt x="6844691" y="1121349"/>
                </a:lnTo>
                <a:lnTo>
                  <a:pt x="6808731" y="1089968"/>
                </a:lnTo>
                <a:lnTo>
                  <a:pt x="6772538" y="1058897"/>
                </a:lnTo>
                <a:lnTo>
                  <a:pt x="6736113" y="1028136"/>
                </a:lnTo>
                <a:lnTo>
                  <a:pt x="6699460" y="997685"/>
                </a:lnTo>
                <a:lnTo>
                  <a:pt x="6662582" y="967546"/>
                </a:lnTo>
                <a:lnTo>
                  <a:pt x="6625481" y="937717"/>
                </a:lnTo>
                <a:lnTo>
                  <a:pt x="6588160" y="908200"/>
                </a:lnTo>
                <a:lnTo>
                  <a:pt x="6550621" y="878996"/>
                </a:lnTo>
                <a:lnTo>
                  <a:pt x="6512868" y="850105"/>
                </a:lnTo>
                <a:lnTo>
                  <a:pt x="6474903" y="821527"/>
                </a:lnTo>
                <a:lnTo>
                  <a:pt x="6436729" y="793263"/>
                </a:lnTo>
                <a:lnTo>
                  <a:pt x="6398348" y="765313"/>
                </a:lnTo>
                <a:lnTo>
                  <a:pt x="6359763" y="737678"/>
                </a:lnTo>
                <a:lnTo>
                  <a:pt x="6320977" y="710359"/>
                </a:lnTo>
                <a:lnTo>
                  <a:pt x="6281993" y="683355"/>
                </a:lnTo>
                <a:lnTo>
                  <a:pt x="6242813" y="656668"/>
                </a:lnTo>
                <a:lnTo>
                  <a:pt x="6203440" y="630298"/>
                </a:lnTo>
                <a:lnTo>
                  <a:pt x="6163877" y="604244"/>
                </a:lnTo>
                <a:lnTo>
                  <a:pt x="6124126" y="578509"/>
                </a:lnTo>
                <a:lnTo>
                  <a:pt x="6084191" y="553092"/>
                </a:lnTo>
                <a:lnTo>
                  <a:pt x="6044073" y="527994"/>
                </a:lnTo>
                <a:lnTo>
                  <a:pt x="6003776" y="503215"/>
                </a:lnTo>
                <a:lnTo>
                  <a:pt x="5963303" y="478756"/>
                </a:lnTo>
                <a:lnTo>
                  <a:pt x="5922655" y="454618"/>
                </a:lnTo>
                <a:lnTo>
                  <a:pt x="5881836" y="430800"/>
                </a:lnTo>
                <a:lnTo>
                  <a:pt x="5840849" y="407303"/>
                </a:lnTo>
                <a:lnTo>
                  <a:pt x="5799696" y="384128"/>
                </a:lnTo>
                <a:lnTo>
                  <a:pt x="5716903" y="338746"/>
                </a:lnTo>
                <a:lnTo>
                  <a:pt x="5633480" y="294657"/>
                </a:lnTo>
                <a:lnTo>
                  <a:pt x="5549447" y="251865"/>
                </a:lnTo>
                <a:lnTo>
                  <a:pt x="5464828" y="210374"/>
                </a:lnTo>
                <a:lnTo>
                  <a:pt x="5379642" y="170187"/>
                </a:lnTo>
                <a:lnTo>
                  <a:pt x="5293913" y="131310"/>
                </a:lnTo>
                <a:lnTo>
                  <a:pt x="5207662" y="93746"/>
                </a:lnTo>
                <a:lnTo>
                  <a:pt x="5120911" y="57498"/>
                </a:lnTo>
                <a:lnTo>
                  <a:pt x="5033681" y="22571"/>
                </a:lnTo>
                <a:lnTo>
                  <a:pt x="4975101"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9257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Text Placeholder 8">
            <a:extLst>
              <a:ext uri="{FF2B5EF4-FFF2-40B4-BE49-F238E27FC236}">
                <a16:creationId xmlns:a16="http://schemas.microsoft.com/office/drawing/2014/main" id="{76C1A1E9-9D41-064F-B496-D7FACC9F0B0C}"/>
              </a:ext>
            </a:extLst>
          </p:cNvPr>
          <p:cNvSpPr>
            <a:spLocks noGrp="1"/>
          </p:cNvSpPr>
          <p:nvPr>
            <p:ph type="body" sz="quarter" idx="10"/>
          </p:nvPr>
        </p:nvSpPr>
        <p:spPr>
          <a:xfrm>
            <a:off x="592668" y="2209803"/>
            <a:ext cx="9567333" cy="2339102"/>
          </a:xfrm>
        </p:spPr>
        <p:txBody>
          <a:bodyPr/>
          <a:lstStyle>
            <a:lvl1pPr>
              <a:spcAft>
                <a:spcPts val="1200"/>
              </a:spcAft>
              <a:defRPr sz="2400" b="1">
                <a:solidFill>
                  <a:schemeClr val="bg1"/>
                </a:solidFill>
              </a:defRPr>
            </a:lvl1pPr>
            <a:lvl2pPr>
              <a:spcAft>
                <a:spcPts val="1200"/>
              </a:spcAft>
              <a:defRPr sz="2400" b="1">
                <a:solidFill>
                  <a:schemeClr val="bg1"/>
                </a:solidFill>
              </a:defRPr>
            </a:lvl2pPr>
            <a:lvl3pPr>
              <a:spcAft>
                <a:spcPts val="1200"/>
              </a:spcAft>
              <a:defRPr sz="2400" b="0">
                <a:solidFill>
                  <a:schemeClr val="bg1"/>
                </a:solidFill>
              </a:defRPr>
            </a:lvl3pPr>
            <a:lvl4pPr>
              <a:spcAft>
                <a:spcPts val="1200"/>
              </a:spcAft>
              <a:defRPr sz="2000">
                <a:solidFill>
                  <a:schemeClr val="bg1"/>
                </a:solidFill>
              </a:defRPr>
            </a:lvl4pPr>
            <a:lvl5pPr>
              <a:spcAft>
                <a:spcPts val="1200"/>
              </a:spcAft>
              <a:defRPr sz="20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258506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 Main Content">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F8653A51-8884-F846-9A2B-C259D09DDB69}"/>
              </a:ext>
            </a:extLst>
          </p:cNvPr>
          <p:cNvSpPr/>
          <p:nvPr userDrawn="1"/>
        </p:nvSpPr>
        <p:spPr>
          <a:xfrm>
            <a:off x="0" y="0"/>
            <a:ext cx="8881533" cy="205740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2668454"/>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Text Placeholder 8">
            <a:extLst>
              <a:ext uri="{FF2B5EF4-FFF2-40B4-BE49-F238E27FC236}">
                <a16:creationId xmlns:a16="http://schemas.microsoft.com/office/drawing/2014/main" id="{1D0743E1-D3DC-074C-8CF2-078A70139013}"/>
              </a:ext>
            </a:extLst>
          </p:cNvPr>
          <p:cNvSpPr>
            <a:spLocks noGrp="1"/>
          </p:cNvSpPr>
          <p:nvPr>
            <p:ph type="body" sz="quarter" idx="10"/>
          </p:nvPr>
        </p:nvSpPr>
        <p:spPr>
          <a:xfrm>
            <a:off x="592669" y="3154720"/>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01DAB6E-B48B-7C44-81AA-703DB9DB733A}"/>
              </a:ext>
            </a:extLst>
          </p:cNvPr>
          <p:cNvSpPr>
            <a:spLocks noGrp="1"/>
          </p:cNvSpPr>
          <p:nvPr>
            <p:ph type="body" sz="quarter" idx="11" hasCustomPrompt="1"/>
          </p:nvPr>
        </p:nvSpPr>
        <p:spPr>
          <a:xfrm>
            <a:off x="592138" y="2668588"/>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1369343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Main content">
    <p:spTree>
      <p:nvGrpSpPr>
        <p:cNvPr id="1" name=""/>
        <p:cNvGrpSpPr/>
        <p:nvPr/>
      </p:nvGrpSpPr>
      <p:grpSpPr>
        <a:xfrm>
          <a:off x="0" y="0"/>
          <a:ext cx="0" cy="0"/>
          <a:chOff x="0" y="0"/>
          <a:chExt cx="0" cy="0"/>
        </a:xfrm>
      </p:grpSpPr>
      <p:sp>
        <p:nvSpPr>
          <p:cNvPr id="8" name="object 14">
            <a:extLst>
              <a:ext uri="{FF2B5EF4-FFF2-40B4-BE49-F238E27FC236}">
                <a16:creationId xmlns:a16="http://schemas.microsoft.com/office/drawing/2014/main" id="{2AA7982E-962D-1A40-B50B-62CCFCD3EF22}"/>
              </a:ext>
            </a:extLst>
          </p:cNvPr>
          <p:cNvSpPr/>
          <p:nvPr userDrawn="1"/>
        </p:nvSpPr>
        <p:spPr>
          <a:xfrm>
            <a:off x="9431651" y="1867499"/>
            <a:ext cx="2760980" cy="4991100"/>
          </a:xfrm>
          <a:custGeom>
            <a:avLst/>
            <a:gdLst/>
            <a:ahLst/>
            <a:cxnLst/>
            <a:rect l="l" t="t" r="r" b="b"/>
            <a:pathLst>
              <a:path w="2070734" h="4991100">
                <a:moveTo>
                  <a:pt x="2070261" y="0"/>
                </a:moveTo>
                <a:lnTo>
                  <a:pt x="2009312" y="9393"/>
                </a:lnTo>
                <a:lnTo>
                  <a:pt x="1961148" y="18930"/>
                </a:lnTo>
                <a:lnTo>
                  <a:pt x="1913322" y="30191"/>
                </a:lnTo>
                <a:lnTo>
                  <a:pt x="1865897" y="43186"/>
                </a:lnTo>
                <a:lnTo>
                  <a:pt x="1818936" y="57921"/>
                </a:lnTo>
                <a:lnTo>
                  <a:pt x="1772503" y="74404"/>
                </a:lnTo>
                <a:lnTo>
                  <a:pt x="1726662" y="92645"/>
                </a:lnTo>
                <a:lnTo>
                  <a:pt x="1681476" y="112650"/>
                </a:lnTo>
                <a:lnTo>
                  <a:pt x="1637010" y="134428"/>
                </a:lnTo>
                <a:lnTo>
                  <a:pt x="1593326" y="157988"/>
                </a:lnTo>
                <a:lnTo>
                  <a:pt x="1550488" y="183336"/>
                </a:lnTo>
                <a:lnTo>
                  <a:pt x="1508560" y="210482"/>
                </a:lnTo>
                <a:lnTo>
                  <a:pt x="1467606" y="239432"/>
                </a:lnTo>
                <a:lnTo>
                  <a:pt x="1430353" y="268301"/>
                </a:lnTo>
                <a:lnTo>
                  <a:pt x="1394332" y="298942"/>
                </a:lnTo>
                <a:lnTo>
                  <a:pt x="1359530" y="331270"/>
                </a:lnTo>
                <a:lnTo>
                  <a:pt x="1325938" y="365197"/>
                </a:lnTo>
                <a:lnTo>
                  <a:pt x="1293545" y="400639"/>
                </a:lnTo>
                <a:lnTo>
                  <a:pt x="1262340" y="437510"/>
                </a:lnTo>
                <a:lnTo>
                  <a:pt x="1232314" y="475724"/>
                </a:lnTo>
                <a:lnTo>
                  <a:pt x="1203454" y="515194"/>
                </a:lnTo>
                <a:lnTo>
                  <a:pt x="1175751" y="555836"/>
                </a:lnTo>
                <a:lnTo>
                  <a:pt x="1149194" y="597562"/>
                </a:lnTo>
                <a:lnTo>
                  <a:pt x="1123772" y="640288"/>
                </a:lnTo>
                <a:lnTo>
                  <a:pt x="1099475" y="683927"/>
                </a:lnTo>
                <a:lnTo>
                  <a:pt x="1076293" y="728394"/>
                </a:lnTo>
                <a:lnTo>
                  <a:pt x="1054214" y="773602"/>
                </a:lnTo>
                <a:lnTo>
                  <a:pt x="1033228" y="819466"/>
                </a:lnTo>
                <a:lnTo>
                  <a:pt x="1013324" y="865899"/>
                </a:lnTo>
                <a:lnTo>
                  <a:pt x="994492" y="912817"/>
                </a:lnTo>
                <a:lnTo>
                  <a:pt x="976722" y="960132"/>
                </a:lnTo>
                <a:lnTo>
                  <a:pt x="960002" y="1007759"/>
                </a:lnTo>
                <a:lnTo>
                  <a:pt x="944322" y="1055613"/>
                </a:lnTo>
                <a:lnTo>
                  <a:pt x="929671" y="1103607"/>
                </a:lnTo>
                <a:lnTo>
                  <a:pt x="916040" y="1151656"/>
                </a:lnTo>
                <a:lnTo>
                  <a:pt x="903417" y="1199673"/>
                </a:lnTo>
                <a:lnTo>
                  <a:pt x="891791" y="1247573"/>
                </a:lnTo>
                <a:lnTo>
                  <a:pt x="881152" y="1295269"/>
                </a:lnTo>
                <a:lnTo>
                  <a:pt x="871490" y="1342677"/>
                </a:lnTo>
                <a:lnTo>
                  <a:pt x="862794" y="1389709"/>
                </a:lnTo>
                <a:lnTo>
                  <a:pt x="854324" y="1439830"/>
                </a:lnTo>
                <a:lnTo>
                  <a:pt x="846487" y="1489942"/>
                </a:lnTo>
                <a:lnTo>
                  <a:pt x="839247" y="1540046"/>
                </a:lnTo>
                <a:lnTo>
                  <a:pt x="832566" y="1590141"/>
                </a:lnTo>
                <a:lnTo>
                  <a:pt x="826407" y="1640226"/>
                </a:lnTo>
                <a:lnTo>
                  <a:pt x="820732" y="1690300"/>
                </a:lnTo>
                <a:lnTo>
                  <a:pt x="815504" y="1740362"/>
                </a:lnTo>
                <a:lnTo>
                  <a:pt x="810685" y="1790411"/>
                </a:lnTo>
                <a:lnTo>
                  <a:pt x="806240" y="1840447"/>
                </a:lnTo>
                <a:lnTo>
                  <a:pt x="802129" y="1890470"/>
                </a:lnTo>
                <a:lnTo>
                  <a:pt x="798316" y="1940477"/>
                </a:lnTo>
                <a:lnTo>
                  <a:pt x="794764" y="1990469"/>
                </a:lnTo>
                <a:lnTo>
                  <a:pt x="791434" y="2040444"/>
                </a:lnTo>
                <a:lnTo>
                  <a:pt x="788291" y="2090402"/>
                </a:lnTo>
                <a:lnTo>
                  <a:pt x="785296" y="2140342"/>
                </a:lnTo>
                <a:lnTo>
                  <a:pt x="782412" y="2190263"/>
                </a:lnTo>
                <a:lnTo>
                  <a:pt x="779602" y="2240164"/>
                </a:lnTo>
                <a:lnTo>
                  <a:pt x="774055" y="2339905"/>
                </a:lnTo>
                <a:lnTo>
                  <a:pt x="771242" y="2389742"/>
                </a:lnTo>
                <a:lnTo>
                  <a:pt x="768355" y="2439557"/>
                </a:lnTo>
                <a:lnTo>
                  <a:pt x="765354" y="2489348"/>
                </a:lnTo>
                <a:lnTo>
                  <a:pt x="762203" y="2539115"/>
                </a:lnTo>
                <a:lnTo>
                  <a:pt x="758865" y="2588857"/>
                </a:lnTo>
                <a:lnTo>
                  <a:pt x="755303" y="2638572"/>
                </a:lnTo>
                <a:lnTo>
                  <a:pt x="751478" y="2688261"/>
                </a:lnTo>
                <a:lnTo>
                  <a:pt x="747354" y="2737922"/>
                </a:lnTo>
                <a:lnTo>
                  <a:pt x="742893" y="2787554"/>
                </a:lnTo>
                <a:lnTo>
                  <a:pt x="738058" y="2837158"/>
                </a:lnTo>
                <a:lnTo>
                  <a:pt x="732812" y="2886731"/>
                </a:lnTo>
                <a:lnTo>
                  <a:pt x="727117" y="2936274"/>
                </a:lnTo>
                <a:lnTo>
                  <a:pt x="720936" y="2985785"/>
                </a:lnTo>
                <a:lnTo>
                  <a:pt x="714232" y="3035264"/>
                </a:lnTo>
                <a:lnTo>
                  <a:pt x="706967" y="3084709"/>
                </a:lnTo>
                <a:lnTo>
                  <a:pt x="699105" y="3134120"/>
                </a:lnTo>
                <a:lnTo>
                  <a:pt x="690607" y="3183497"/>
                </a:lnTo>
                <a:lnTo>
                  <a:pt x="681436" y="3232838"/>
                </a:lnTo>
                <a:lnTo>
                  <a:pt x="671556" y="3282143"/>
                </a:lnTo>
                <a:lnTo>
                  <a:pt x="660928" y="3331411"/>
                </a:lnTo>
                <a:lnTo>
                  <a:pt x="649516" y="3380640"/>
                </a:lnTo>
                <a:lnTo>
                  <a:pt x="637282" y="3429831"/>
                </a:lnTo>
                <a:lnTo>
                  <a:pt x="624188" y="3478982"/>
                </a:lnTo>
                <a:lnTo>
                  <a:pt x="610199" y="3528093"/>
                </a:lnTo>
                <a:lnTo>
                  <a:pt x="595275" y="3577163"/>
                </a:lnTo>
                <a:lnTo>
                  <a:pt x="579380" y="3626191"/>
                </a:lnTo>
                <a:lnTo>
                  <a:pt x="562477" y="3675176"/>
                </a:lnTo>
                <a:lnTo>
                  <a:pt x="545231" y="3722544"/>
                </a:lnTo>
                <a:lnTo>
                  <a:pt x="527344" y="3769612"/>
                </a:lnTo>
                <a:lnTo>
                  <a:pt x="508867" y="3816404"/>
                </a:lnTo>
                <a:lnTo>
                  <a:pt x="489854" y="3862945"/>
                </a:lnTo>
                <a:lnTo>
                  <a:pt x="470354" y="3909259"/>
                </a:lnTo>
                <a:lnTo>
                  <a:pt x="450422" y="3955369"/>
                </a:lnTo>
                <a:lnTo>
                  <a:pt x="430108" y="4001301"/>
                </a:lnTo>
                <a:lnTo>
                  <a:pt x="409465" y="4047078"/>
                </a:lnTo>
                <a:lnTo>
                  <a:pt x="388544" y="4092724"/>
                </a:lnTo>
                <a:lnTo>
                  <a:pt x="367398" y="4138264"/>
                </a:lnTo>
                <a:lnTo>
                  <a:pt x="346078" y="4183722"/>
                </a:lnTo>
                <a:lnTo>
                  <a:pt x="260106" y="4365212"/>
                </a:lnTo>
                <a:lnTo>
                  <a:pt x="238699" y="4410620"/>
                </a:lnTo>
                <a:lnTo>
                  <a:pt x="217431" y="4456091"/>
                </a:lnTo>
                <a:lnTo>
                  <a:pt x="196354" y="4501648"/>
                </a:lnTo>
                <a:lnTo>
                  <a:pt x="175519" y="4547317"/>
                </a:lnTo>
                <a:lnTo>
                  <a:pt x="154978" y="4593120"/>
                </a:lnTo>
                <a:lnTo>
                  <a:pt x="134784" y="4639083"/>
                </a:lnTo>
                <a:lnTo>
                  <a:pt x="114989" y="4685229"/>
                </a:lnTo>
                <a:lnTo>
                  <a:pt x="95644" y="4731582"/>
                </a:lnTo>
                <a:lnTo>
                  <a:pt x="76801" y="4778167"/>
                </a:lnTo>
                <a:lnTo>
                  <a:pt x="58513" y="4825008"/>
                </a:lnTo>
                <a:lnTo>
                  <a:pt x="40832" y="4872129"/>
                </a:lnTo>
                <a:lnTo>
                  <a:pt x="23809" y="4919554"/>
                </a:lnTo>
                <a:lnTo>
                  <a:pt x="7496" y="4967307"/>
                </a:lnTo>
                <a:lnTo>
                  <a:pt x="0" y="4990500"/>
                </a:lnTo>
                <a:lnTo>
                  <a:pt x="2070261" y="4990500"/>
                </a:lnTo>
                <a:lnTo>
                  <a:pt x="2070261" y="0"/>
                </a:lnTo>
                <a:close/>
              </a:path>
            </a:pathLst>
          </a:custGeom>
          <a:solidFill>
            <a:srgbClr val="F89931"/>
          </a:solidFill>
        </p:spPr>
        <p:txBody>
          <a:bodyPr wrap="square" lIns="0" tIns="0" rIns="0" bIns="0" rtlCol="0"/>
          <a:lstStyle/>
          <a:p>
            <a:endParaRPr sz="1800"/>
          </a:p>
        </p:txBody>
      </p:sp>
      <p:sp>
        <p:nvSpPr>
          <p:cNvPr id="7" name="object 2">
            <a:extLst>
              <a:ext uri="{FF2B5EF4-FFF2-40B4-BE49-F238E27FC236}">
                <a16:creationId xmlns:a16="http://schemas.microsoft.com/office/drawing/2014/main" id="{F8653A51-8884-F846-9A2B-C259D09DDB69}"/>
              </a:ext>
            </a:extLst>
          </p:cNvPr>
          <p:cNvSpPr/>
          <p:nvPr userDrawn="1"/>
        </p:nvSpPr>
        <p:spPr>
          <a:xfrm>
            <a:off x="0" y="-776536"/>
            <a:ext cx="8881512" cy="2654195"/>
          </a:xfrm>
          <a:custGeom>
            <a:avLst/>
            <a:gdLst>
              <a:gd name="connsiteX0" fmla="*/ 6649597 w 6661134"/>
              <a:gd name="connsiteY0" fmla="*/ 0 h 2656356"/>
              <a:gd name="connsiteX1" fmla="*/ 0 w 6661134"/>
              <a:gd name="connsiteY1" fmla="*/ 782320 h 2656356"/>
              <a:gd name="connsiteX2" fmla="*/ 0 w 6661134"/>
              <a:gd name="connsiteY2" fmla="*/ 2656356 h 2656356"/>
              <a:gd name="connsiteX3" fmla="*/ 667074 w 6661134"/>
              <a:gd name="connsiteY3" fmla="*/ 2425085 h 2656356"/>
              <a:gd name="connsiteX4" fmla="*/ 808920 w 6661134"/>
              <a:gd name="connsiteY4" fmla="*/ 2378380 h 2656356"/>
              <a:gd name="connsiteX5" fmla="*/ 903928 w 6661134"/>
              <a:gd name="connsiteY5" fmla="*/ 2348523 h 2656356"/>
              <a:gd name="connsiteX6" fmla="*/ 999377 w 6661134"/>
              <a:gd name="connsiteY6" fmla="*/ 2319941 h 2656356"/>
              <a:gd name="connsiteX7" fmla="*/ 1095341 w 6661134"/>
              <a:gd name="connsiteY7" fmla="*/ 2292845 h 2656356"/>
              <a:gd name="connsiteX8" fmla="*/ 1143539 w 6661134"/>
              <a:gd name="connsiteY8" fmla="*/ 2279921 h 2656356"/>
              <a:gd name="connsiteX9" fmla="*/ 1191892 w 6661134"/>
              <a:gd name="connsiteY9" fmla="*/ 2267449 h 2656356"/>
              <a:gd name="connsiteX10" fmla="*/ 1240411 w 6661134"/>
              <a:gd name="connsiteY10" fmla="*/ 2255456 h 2656356"/>
              <a:gd name="connsiteX11" fmla="*/ 1290687 w 6661134"/>
              <a:gd name="connsiteY11" fmla="*/ 2243667 h 2656356"/>
              <a:gd name="connsiteX12" fmla="*/ 1340918 w 6661134"/>
              <a:gd name="connsiteY12" fmla="*/ 2232597 h 2656356"/>
              <a:gd name="connsiteX13" fmla="*/ 1391106 w 6661134"/>
              <a:gd name="connsiteY13" fmla="*/ 2222225 h 2656356"/>
              <a:gd name="connsiteX14" fmla="*/ 1441252 w 6661134"/>
              <a:gd name="connsiteY14" fmla="*/ 2212533 h 2656356"/>
              <a:gd name="connsiteX15" fmla="*/ 1491357 w 6661134"/>
              <a:gd name="connsiteY15" fmla="*/ 2203504 h 2656356"/>
              <a:gd name="connsiteX16" fmla="*/ 1541424 w 6661134"/>
              <a:gd name="connsiteY16" fmla="*/ 2195118 h 2656356"/>
              <a:gd name="connsiteX17" fmla="*/ 1591454 w 6661134"/>
              <a:gd name="connsiteY17" fmla="*/ 2187356 h 2656356"/>
              <a:gd name="connsiteX18" fmla="*/ 1641448 w 6661134"/>
              <a:gd name="connsiteY18" fmla="*/ 2180201 h 2656356"/>
              <a:gd name="connsiteX19" fmla="*/ 1691408 w 6661134"/>
              <a:gd name="connsiteY19" fmla="*/ 2173633 h 2656356"/>
              <a:gd name="connsiteX20" fmla="*/ 1741335 w 6661134"/>
              <a:gd name="connsiteY20" fmla="*/ 2167635 h 2656356"/>
              <a:gd name="connsiteX21" fmla="*/ 1791231 w 6661134"/>
              <a:gd name="connsiteY21" fmla="*/ 2162187 h 2656356"/>
              <a:gd name="connsiteX22" fmla="*/ 1841098 w 6661134"/>
              <a:gd name="connsiteY22" fmla="*/ 2157271 h 2656356"/>
              <a:gd name="connsiteX23" fmla="*/ 1940750 w 6661134"/>
              <a:gd name="connsiteY23" fmla="*/ 2148962 h 2656356"/>
              <a:gd name="connsiteX24" fmla="*/ 2040302 w 6661134"/>
              <a:gd name="connsiteY24" fmla="*/ 2142558 h 2656356"/>
              <a:gd name="connsiteX25" fmla="*/ 2139768 w 6661134"/>
              <a:gd name="connsiteY25" fmla="*/ 2137910 h 2656356"/>
              <a:gd name="connsiteX26" fmla="*/ 2239159 w 6661134"/>
              <a:gd name="connsiteY26" fmla="*/ 2134872 h 2656356"/>
              <a:gd name="connsiteX27" fmla="*/ 2338489 w 6661134"/>
              <a:gd name="connsiteY27" fmla="*/ 2133294 h 2656356"/>
              <a:gd name="connsiteX28" fmla="*/ 4816391 w 6661134"/>
              <a:gd name="connsiteY28" fmla="*/ 2133006 h 2656356"/>
              <a:gd name="connsiteX29" fmla="*/ 4821682 w 6661134"/>
              <a:gd name="connsiteY29" fmla="*/ 2132181 h 2656356"/>
              <a:gd name="connsiteX30" fmla="*/ 4870861 w 6661134"/>
              <a:gd name="connsiteY30" fmla="*/ 2123820 h 2656356"/>
              <a:gd name="connsiteX31" fmla="*/ 4920097 w 6661134"/>
              <a:gd name="connsiteY31" fmla="*/ 2114740 h 2656356"/>
              <a:gd name="connsiteX32" fmla="*/ 4969347 w 6661134"/>
              <a:gd name="connsiteY32" fmla="*/ 2104931 h 2656356"/>
              <a:gd name="connsiteX33" fmla="*/ 5018567 w 6661134"/>
              <a:gd name="connsiteY33" fmla="*/ 2094382 h 2656356"/>
              <a:gd name="connsiteX34" fmla="*/ 5067716 w 6661134"/>
              <a:gd name="connsiteY34" fmla="*/ 2083085 h 2656356"/>
              <a:gd name="connsiteX35" fmla="*/ 5116750 w 6661134"/>
              <a:gd name="connsiteY35" fmla="*/ 2071029 h 2656356"/>
              <a:gd name="connsiteX36" fmla="*/ 5165628 w 6661134"/>
              <a:gd name="connsiteY36" fmla="*/ 2058205 h 2656356"/>
              <a:gd name="connsiteX37" fmla="*/ 5214307 w 6661134"/>
              <a:gd name="connsiteY37" fmla="*/ 2044602 h 2656356"/>
              <a:gd name="connsiteX38" fmla="*/ 5262744 w 6661134"/>
              <a:gd name="connsiteY38" fmla="*/ 2030210 h 2656356"/>
              <a:gd name="connsiteX39" fmla="*/ 5310897 w 6661134"/>
              <a:gd name="connsiteY39" fmla="*/ 2015021 h 2656356"/>
              <a:gd name="connsiteX40" fmla="*/ 5358723 w 6661134"/>
              <a:gd name="connsiteY40" fmla="*/ 1999024 h 2656356"/>
              <a:gd name="connsiteX41" fmla="*/ 5406179 w 6661134"/>
              <a:gd name="connsiteY41" fmla="*/ 1982209 h 2656356"/>
              <a:gd name="connsiteX42" fmla="*/ 5453224 w 6661134"/>
              <a:gd name="connsiteY42" fmla="*/ 1964566 h 2656356"/>
              <a:gd name="connsiteX43" fmla="*/ 5499814 w 6661134"/>
              <a:gd name="connsiteY43" fmla="*/ 1946086 h 2656356"/>
              <a:gd name="connsiteX44" fmla="*/ 5545907 w 6661134"/>
              <a:gd name="connsiteY44" fmla="*/ 1926759 h 2656356"/>
              <a:gd name="connsiteX45" fmla="*/ 5591460 w 6661134"/>
              <a:gd name="connsiteY45" fmla="*/ 1906574 h 2656356"/>
              <a:gd name="connsiteX46" fmla="*/ 5636431 w 6661134"/>
              <a:gd name="connsiteY46" fmla="*/ 1885522 h 2656356"/>
              <a:gd name="connsiteX47" fmla="*/ 5680777 w 6661134"/>
              <a:gd name="connsiteY47" fmla="*/ 1863593 h 2656356"/>
              <a:gd name="connsiteX48" fmla="*/ 5724456 w 6661134"/>
              <a:gd name="connsiteY48" fmla="*/ 1840778 h 2656356"/>
              <a:gd name="connsiteX49" fmla="*/ 5767425 w 6661134"/>
              <a:gd name="connsiteY49" fmla="*/ 1817066 h 2656356"/>
              <a:gd name="connsiteX50" fmla="*/ 5809642 w 6661134"/>
              <a:gd name="connsiteY50" fmla="*/ 1792448 h 2656356"/>
              <a:gd name="connsiteX51" fmla="*/ 5851064 w 6661134"/>
              <a:gd name="connsiteY51" fmla="*/ 1766913 h 2656356"/>
              <a:gd name="connsiteX52" fmla="*/ 5891648 w 6661134"/>
              <a:gd name="connsiteY52" fmla="*/ 1740452 h 2656356"/>
              <a:gd name="connsiteX53" fmla="*/ 5931353 w 6661134"/>
              <a:gd name="connsiteY53" fmla="*/ 1713055 h 2656356"/>
              <a:gd name="connsiteX54" fmla="*/ 5970134 w 6661134"/>
              <a:gd name="connsiteY54" fmla="*/ 1684713 h 2656356"/>
              <a:gd name="connsiteX55" fmla="*/ 6007951 w 6661134"/>
              <a:gd name="connsiteY55" fmla="*/ 1655415 h 2656356"/>
              <a:gd name="connsiteX56" fmla="*/ 6044760 w 6661134"/>
              <a:gd name="connsiteY56" fmla="*/ 1625151 h 2656356"/>
              <a:gd name="connsiteX57" fmla="*/ 6080518 w 6661134"/>
              <a:gd name="connsiteY57" fmla="*/ 1593911 h 2656356"/>
              <a:gd name="connsiteX58" fmla="*/ 6115184 w 6661134"/>
              <a:gd name="connsiteY58" fmla="*/ 1561687 h 2656356"/>
              <a:gd name="connsiteX59" fmla="*/ 6148714 w 6661134"/>
              <a:gd name="connsiteY59" fmla="*/ 1528468 h 2656356"/>
              <a:gd name="connsiteX60" fmla="*/ 6181067 w 6661134"/>
              <a:gd name="connsiteY60" fmla="*/ 1494243 h 2656356"/>
              <a:gd name="connsiteX61" fmla="*/ 6214161 w 6661134"/>
              <a:gd name="connsiteY61" fmla="*/ 1456970 h 2656356"/>
              <a:gd name="connsiteX62" fmla="*/ 6246068 w 6661134"/>
              <a:gd name="connsiteY62" fmla="*/ 1418872 h 2656356"/>
              <a:gd name="connsiteX63" fmla="*/ 6276787 w 6661134"/>
              <a:gd name="connsiteY63" fmla="*/ 1379982 h 2656356"/>
              <a:gd name="connsiteX64" fmla="*/ 6306321 w 6661134"/>
              <a:gd name="connsiteY64" fmla="*/ 1340332 h 2656356"/>
              <a:gd name="connsiteX65" fmla="*/ 6334669 w 6661134"/>
              <a:gd name="connsiteY65" fmla="*/ 1299952 h 2656356"/>
              <a:gd name="connsiteX66" fmla="*/ 6361832 w 6661134"/>
              <a:gd name="connsiteY66" fmla="*/ 1258874 h 2656356"/>
              <a:gd name="connsiteX67" fmla="*/ 6387811 w 6661134"/>
              <a:gd name="connsiteY67" fmla="*/ 1217132 h 2656356"/>
              <a:gd name="connsiteX68" fmla="*/ 6412606 w 6661134"/>
              <a:gd name="connsiteY68" fmla="*/ 1174755 h 2656356"/>
              <a:gd name="connsiteX69" fmla="*/ 6436219 w 6661134"/>
              <a:gd name="connsiteY69" fmla="*/ 1131776 h 2656356"/>
              <a:gd name="connsiteX70" fmla="*/ 6458649 w 6661134"/>
              <a:gd name="connsiteY70" fmla="*/ 1088227 h 2656356"/>
              <a:gd name="connsiteX71" fmla="*/ 6479898 w 6661134"/>
              <a:gd name="connsiteY71" fmla="*/ 1044139 h 2656356"/>
              <a:gd name="connsiteX72" fmla="*/ 6499966 w 6661134"/>
              <a:gd name="connsiteY72" fmla="*/ 999545 h 2656356"/>
              <a:gd name="connsiteX73" fmla="*/ 6518854 w 6661134"/>
              <a:gd name="connsiteY73" fmla="*/ 954475 h 2656356"/>
              <a:gd name="connsiteX74" fmla="*/ 6536563 w 6661134"/>
              <a:gd name="connsiteY74" fmla="*/ 908961 h 2656356"/>
              <a:gd name="connsiteX75" fmla="*/ 6553093 w 6661134"/>
              <a:gd name="connsiteY75" fmla="*/ 863036 h 2656356"/>
              <a:gd name="connsiteX76" fmla="*/ 6568445 w 6661134"/>
              <a:gd name="connsiteY76" fmla="*/ 816731 h 2656356"/>
              <a:gd name="connsiteX77" fmla="*/ 6582620 w 6661134"/>
              <a:gd name="connsiteY77" fmla="*/ 770078 h 2656356"/>
              <a:gd name="connsiteX78" fmla="*/ 6595618 w 6661134"/>
              <a:gd name="connsiteY78" fmla="*/ 723108 h 2656356"/>
              <a:gd name="connsiteX79" fmla="*/ 6607440 w 6661134"/>
              <a:gd name="connsiteY79" fmla="*/ 675854 h 2656356"/>
              <a:gd name="connsiteX80" fmla="*/ 6618087 w 6661134"/>
              <a:gd name="connsiteY80" fmla="*/ 628346 h 2656356"/>
              <a:gd name="connsiteX81" fmla="*/ 6627559 w 6661134"/>
              <a:gd name="connsiteY81" fmla="*/ 580617 h 2656356"/>
              <a:gd name="connsiteX82" fmla="*/ 6635858 w 6661134"/>
              <a:gd name="connsiteY82" fmla="*/ 532699 h 2656356"/>
              <a:gd name="connsiteX83" fmla="*/ 6642983 w 6661134"/>
              <a:gd name="connsiteY83" fmla="*/ 484623 h 2656356"/>
              <a:gd name="connsiteX84" fmla="*/ 6648935 w 6661134"/>
              <a:gd name="connsiteY84" fmla="*/ 436421 h 2656356"/>
              <a:gd name="connsiteX85" fmla="*/ 6653716 w 6661134"/>
              <a:gd name="connsiteY85" fmla="*/ 388124 h 2656356"/>
              <a:gd name="connsiteX86" fmla="*/ 6657325 w 6661134"/>
              <a:gd name="connsiteY86" fmla="*/ 339765 h 2656356"/>
              <a:gd name="connsiteX87" fmla="*/ 6659765 w 6661134"/>
              <a:gd name="connsiteY87" fmla="*/ 291374 h 2656356"/>
              <a:gd name="connsiteX88" fmla="*/ 6661034 w 6661134"/>
              <a:gd name="connsiteY88" fmla="*/ 242985 h 2656356"/>
              <a:gd name="connsiteX89" fmla="*/ 6661134 w 6661134"/>
              <a:gd name="connsiteY89" fmla="*/ 194628 h 2656356"/>
              <a:gd name="connsiteX90" fmla="*/ 6660065 w 6661134"/>
              <a:gd name="connsiteY90" fmla="*/ 146336 h 2656356"/>
              <a:gd name="connsiteX91" fmla="*/ 6657829 w 6661134"/>
              <a:gd name="connsiteY91" fmla="*/ 98140 h 2656356"/>
              <a:gd name="connsiteX92" fmla="*/ 6654426 w 6661134"/>
              <a:gd name="connsiteY92" fmla="*/ 50071 h 2656356"/>
              <a:gd name="connsiteX93" fmla="*/ 6649857 w 6661134"/>
              <a:gd name="connsiteY93" fmla="*/ 2162 h 2656356"/>
              <a:gd name="connsiteX94" fmla="*/ 6649597 w 6661134"/>
              <a:gd name="connsiteY94" fmla="*/ 0 h 2656356"/>
              <a:gd name="connsiteX0" fmla="*/ 4816391 w 6661134"/>
              <a:gd name="connsiteY0" fmla="*/ 2133006 h 2656356"/>
              <a:gd name="connsiteX1" fmla="*/ 2388134 w 6661134"/>
              <a:gd name="connsiteY1" fmla="*/ 2133006 h 2656356"/>
              <a:gd name="connsiteX2" fmla="*/ 2437768 w 6661134"/>
              <a:gd name="connsiteY2" fmla="*/ 2133028 h 2656356"/>
              <a:gd name="connsiteX3" fmla="*/ 2586622 w 6661134"/>
              <a:gd name="connsiteY3" fmla="*/ 2134764 h 2656356"/>
              <a:gd name="connsiteX4" fmla="*/ 2785036 w 6661134"/>
              <a:gd name="connsiteY4" fmla="*/ 2140285 h 2656356"/>
              <a:gd name="connsiteX5" fmla="*/ 3629770 w 6661134"/>
              <a:gd name="connsiteY5" fmla="*/ 2178142 h 2656356"/>
              <a:gd name="connsiteX6" fmla="*/ 3879415 w 6661134"/>
              <a:gd name="connsiteY6" fmla="*/ 2184869 h 2656356"/>
              <a:gd name="connsiteX7" fmla="*/ 4029618 w 6661134"/>
              <a:gd name="connsiteY7" fmla="*/ 2186088 h 2656356"/>
              <a:gd name="connsiteX8" fmla="*/ 4180183 w 6661134"/>
              <a:gd name="connsiteY8" fmla="*/ 2184583 h 2656356"/>
              <a:gd name="connsiteX9" fmla="*/ 4280782 w 6661134"/>
              <a:gd name="connsiteY9" fmla="*/ 2181818 h 2656356"/>
              <a:gd name="connsiteX10" fmla="*/ 4381573 w 6661134"/>
              <a:gd name="connsiteY10" fmla="*/ 2177471 h 2656356"/>
              <a:gd name="connsiteX11" fmla="*/ 4482569 w 6661134"/>
              <a:gd name="connsiteY11" fmla="*/ 2171394 h 2656356"/>
              <a:gd name="connsiteX12" fmla="*/ 4530164 w 6661134"/>
              <a:gd name="connsiteY12" fmla="*/ 2167793 h 2656356"/>
              <a:gd name="connsiteX13" fmla="*/ 4578114 w 6661134"/>
              <a:gd name="connsiteY13" fmla="*/ 2163541 h 2656356"/>
              <a:gd name="connsiteX14" fmla="*/ 4626375 w 6661134"/>
              <a:gd name="connsiteY14" fmla="*/ 2158629 h 2656356"/>
              <a:gd name="connsiteX15" fmla="*/ 4674905 w 6661134"/>
              <a:gd name="connsiteY15" fmla="*/ 2153047 h 2656356"/>
              <a:gd name="connsiteX16" fmla="*/ 4723661 w 6661134"/>
              <a:gd name="connsiteY16" fmla="*/ 2146785 h 2656356"/>
              <a:gd name="connsiteX17" fmla="*/ 4772601 w 6661134"/>
              <a:gd name="connsiteY17" fmla="*/ 2139833 h 2656356"/>
              <a:gd name="connsiteX18" fmla="*/ 4816391 w 6661134"/>
              <a:gd name="connsiteY18" fmla="*/ 2133006 h 2656356"/>
              <a:gd name="connsiteX0" fmla="*/ 6619117 w 6661134"/>
              <a:gd name="connsiteY0" fmla="*/ 830959 h 2654195"/>
              <a:gd name="connsiteX1" fmla="*/ 0 w 6661134"/>
              <a:gd name="connsiteY1" fmla="*/ 780159 h 2654195"/>
              <a:gd name="connsiteX2" fmla="*/ 0 w 6661134"/>
              <a:gd name="connsiteY2" fmla="*/ 2654195 h 2654195"/>
              <a:gd name="connsiteX3" fmla="*/ 667074 w 6661134"/>
              <a:gd name="connsiteY3" fmla="*/ 2422924 h 2654195"/>
              <a:gd name="connsiteX4" fmla="*/ 808920 w 6661134"/>
              <a:gd name="connsiteY4" fmla="*/ 2376219 h 2654195"/>
              <a:gd name="connsiteX5" fmla="*/ 903928 w 6661134"/>
              <a:gd name="connsiteY5" fmla="*/ 2346362 h 2654195"/>
              <a:gd name="connsiteX6" fmla="*/ 999377 w 6661134"/>
              <a:gd name="connsiteY6" fmla="*/ 2317780 h 2654195"/>
              <a:gd name="connsiteX7" fmla="*/ 1095341 w 6661134"/>
              <a:gd name="connsiteY7" fmla="*/ 2290684 h 2654195"/>
              <a:gd name="connsiteX8" fmla="*/ 1143539 w 6661134"/>
              <a:gd name="connsiteY8" fmla="*/ 2277760 h 2654195"/>
              <a:gd name="connsiteX9" fmla="*/ 1191892 w 6661134"/>
              <a:gd name="connsiteY9" fmla="*/ 2265288 h 2654195"/>
              <a:gd name="connsiteX10" fmla="*/ 1240411 w 6661134"/>
              <a:gd name="connsiteY10" fmla="*/ 2253295 h 2654195"/>
              <a:gd name="connsiteX11" fmla="*/ 1290687 w 6661134"/>
              <a:gd name="connsiteY11" fmla="*/ 2241506 h 2654195"/>
              <a:gd name="connsiteX12" fmla="*/ 1340918 w 6661134"/>
              <a:gd name="connsiteY12" fmla="*/ 2230436 h 2654195"/>
              <a:gd name="connsiteX13" fmla="*/ 1391106 w 6661134"/>
              <a:gd name="connsiteY13" fmla="*/ 2220064 h 2654195"/>
              <a:gd name="connsiteX14" fmla="*/ 1441252 w 6661134"/>
              <a:gd name="connsiteY14" fmla="*/ 2210372 h 2654195"/>
              <a:gd name="connsiteX15" fmla="*/ 1491357 w 6661134"/>
              <a:gd name="connsiteY15" fmla="*/ 2201343 h 2654195"/>
              <a:gd name="connsiteX16" fmla="*/ 1541424 w 6661134"/>
              <a:gd name="connsiteY16" fmla="*/ 2192957 h 2654195"/>
              <a:gd name="connsiteX17" fmla="*/ 1591454 w 6661134"/>
              <a:gd name="connsiteY17" fmla="*/ 2185195 h 2654195"/>
              <a:gd name="connsiteX18" fmla="*/ 1641448 w 6661134"/>
              <a:gd name="connsiteY18" fmla="*/ 2178040 h 2654195"/>
              <a:gd name="connsiteX19" fmla="*/ 1691408 w 6661134"/>
              <a:gd name="connsiteY19" fmla="*/ 2171472 h 2654195"/>
              <a:gd name="connsiteX20" fmla="*/ 1741335 w 6661134"/>
              <a:gd name="connsiteY20" fmla="*/ 2165474 h 2654195"/>
              <a:gd name="connsiteX21" fmla="*/ 1791231 w 6661134"/>
              <a:gd name="connsiteY21" fmla="*/ 2160026 h 2654195"/>
              <a:gd name="connsiteX22" fmla="*/ 1841098 w 6661134"/>
              <a:gd name="connsiteY22" fmla="*/ 2155110 h 2654195"/>
              <a:gd name="connsiteX23" fmla="*/ 1940750 w 6661134"/>
              <a:gd name="connsiteY23" fmla="*/ 2146801 h 2654195"/>
              <a:gd name="connsiteX24" fmla="*/ 2040302 w 6661134"/>
              <a:gd name="connsiteY24" fmla="*/ 2140397 h 2654195"/>
              <a:gd name="connsiteX25" fmla="*/ 2139768 w 6661134"/>
              <a:gd name="connsiteY25" fmla="*/ 2135749 h 2654195"/>
              <a:gd name="connsiteX26" fmla="*/ 2239159 w 6661134"/>
              <a:gd name="connsiteY26" fmla="*/ 2132711 h 2654195"/>
              <a:gd name="connsiteX27" fmla="*/ 2338489 w 6661134"/>
              <a:gd name="connsiteY27" fmla="*/ 2131133 h 2654195"/>
              <a:gd name="connsiteX28" fmla="*/ 4816391 w 6661134"/>
              <a:gd name="connsiteY28" fmla="*/ 2130845 h 2654195"/>
              <a:gd name="connsiteX29" fmla="*/ 4821682 w 6661134"/>
              <a:gd name="connsiteY29" fmla="*/ 2130020 h 2654195"/>
              <a:gd name="connsiteX30" fmla="*/ 4870861 w 6661134"/>
              <a:gd name="connsiteY30" fmla="*/ 2121659 h 2654195"/>
              <a:gd name="connsiteX31" fmla="*/ 4920097 w 6661134"/>
              <a:gd name="connsiteY31" fmla="*/ 2112579 h 2654195"/>
              <a:gd name="connsiteX32" fmla="*/ 4969347 w 6661134"/>
              <a:gd name="connsiteY32" fmla="*/ 2102770 h 2654195"/>
              <a:gd name="connsiteX33" fmla="*/ 5018567 w 6661134"/>
              <a:gd name="connsiteY33" fmla="*/ 2092221 h 2654195"/>
              <a:gd name="connsiteX34" fmla="*/ 5067716 w 6661134"/>
              <a:gd name="connsiteY34" fmla="*/ 2080924 h 2654195"/>
              <a:gd name="connsiteX35" fmla="*/ 5116750 w 6661134"/>
              <a:gd name="connsiteY35" fmla="*/ 2068868 h 2654195"/>
              <a:gd name="connsiteX36" fmla="*/ 5165628 w 6661134"/>
              <a:gd name="connsiteY36" fmla="*/ 2056044 h 2654195"/>
              <a:gd name="connsiteX37" fmla="*/ 5214307 w 6661134"/>
              <a:gd name="connsiteY37" fmla="*/ 2042441 h 2654195"/>
              <a:gd name="connsiteX38" fmla="*/ 5262744 w 6661134"/>
              <a:gd name="connsiteY38" fmla="*/ 2028049 h 2654195"/>
              <a:gd name="connsiteX39" fmla="*/ 5310897 w 6661134"/>
              <a:gd name="connsiteY39" fmla="*/ 2012860 h 2654195"/>
              <a:gd name="connsiteX40" fmla="*/ 5358723 w 6661134"/>
              <a:gd name="connsiteY40" fmla="*/ 1996863 h 2654195"/>
              <a:gd name="connsiteX41" fmla="*/ 5406179 w 6661134"/>
              <a:gd name="connsiteY41" fmla="*/ 1980048 h 2654195"/>
              <a:gd name="connsiteX42" fmla="*/ 5453224 w 6661134"/>
              <a:gd name="connsiteY42" fmla="*/ 1962405 h 2654195"/>
              <a:gd name="connsiteX43" fmla="*/ 5499814 w 6661134"/>
              <a:gd name="connsiteY43" fmla="*/ 1943925 h 2654195"/>
              <a:gd name="connsiteX44" fmla="*/ 5545907 w 6661134"/>
              <a:gd name="connsiteY44" fmla="*/ 1924598 h 2654195"/>
              <a:gd name="connsiteX45" fmla="*/ 5591460 w 6661134"/>
              <a:gd name="connsiteY45" fmla="*/ 1904413 h 2654195"/>
              <a:gd name="connsiteX46" fmla="*/ 5636431 w 6661134"/>
              <a:gd name="connsiteY46" fmla="*/ 1883361 h 2654195"/>
              <a:gd name="connsiteX47" fmla="*/ 5680777 w 6661134"/>
              <a:gd name="connsiteY47" fmla="*/ 1861432 h 2654195"/>
              <a:gd name="connsiteX48" fmla="*/ 5724456 w 6661134"/>
              <a:gd name="connsiteY48" fmla="*/ 1838617 h 2654195"/>
              <a:gd name="connsiteX49" fmla="*/ 5767425 w 6661134"/>
              <a:gd name="connsiteY49" fmla="*/ 1814905 h 2654195"/>
              <a:gd name="connsiteX50" fmla="*/ 5809642 w 6661134"/>
              <a:gd name="connsiteY50" fmla="*/ 1790287 h 2654195"/>
              <a:gd name="connsiteX51" fmla="*/ 5851064 w 6661134"/>
              <a:gd name="connsiteY51" fmla="*/ 1764752 h 2654195"/>
              <a:gd name="connsiteX52" fmla="*/ 5891648 w 6661134"/>
              <a:gd name="connsiteY52" fmla="*/ 1738291 h 2654195"/>
              <a:gd name="connsiteX53" fmla="*/ 5931353 w 6661134"/>
              <a:gd name="connsiteY53" fmla="*/ 1710894 h 2654195"/>
              <a:gd name="connsiteX54" fmla="*/ 5970134 w 6661134"/>
              <a:gd name="connsiteY54" fmla="*/ 1682552 h 2654195"/>
              <a:gd name="connsiteX55" fmla="*/ 6007951 w 6661134"/>
              <a:gd name="connsiteY55" fmla="*/ 1653254 h 2654195"/>
              <a:gd name="connsiteX56" fmla="*/ 6044760 w 6661134"/>
              <a:gd name="connsiteY56" fmla="*/ 1622990 h 2654195"/>
              <a:gd name="connsiteX57" fmla="*/ 6080518 w 6661134"/>
              <a:gd name="connsiteY57" fmla="*/ 1591750 h 2654195"/>
              <a:gd name="connsiteX58" fmla="*/ 6115184 w 6661134"/>
              <a:gd name="connsiteY58" fmla="*/ 1559526 h 2654195"/>
              <a:gd name="connsiteX59" fmla="*/ 6148714 w 6661134"/>
              <a:gd name="connsiteY59" fmla="*/ 1526307 h 2654195"/>
              <a:gd name="connsiteX60" fmla="*/ 6181067 w 6661134"/>
              <a:gd name="connsiteY60" fmla="*/ 1492082 h 2654195"/>
              <a:gd name="connsiteX61" fmla="*/ 6214161 w 6661134"/>
              <a:gd name="connsiteY61" fmla="*/ 1454809 h 2654195"/>
              <a:gd name="connsiteX62" fmla="*/ 6246068 w 6661134"/>
              <a:gd name="connsiteY62" fmla="*/ 1416711 h 2654195"/>
              <a:gd name="connsiteX63" fmla="*/ 6276787 w 6661134"/>
              <a:gd name="connsiteY63" fmla="*/ 1377821 h 2654195"/>
              <a:gd name="connsiteX64" fmla="*/ 6306321 w 6661134"/>
              <a:gd name="connsiteY64" fmla="*/ 1338171 h 2654195"/>
              <a:gd name="connsiteX65" fmla="*/ 6334669 w 6661134"/>
              <a:gd name="connsiteY65" fmla="*/ 1297791 h 2654195"/>
              <a:gd name="connsiteX66" fmla="*/ 6361832 w 6661134"/>
              <a:gd name="connsiteY66" fmla="*/ 1256713 h 2654195"/>
              <a:gd name="connsiteX67" fmla="*/ 6387811 w 6661134"/>
              <a:gd name="connsiteY67" fmla="*/ 1214971 h 2654195"/>
              <a:gd name="connsiteX68" fmla="*/ 6412606 w 6661134"/>
              <a:gd name="connsiteY68" fmla="*/ 1172594 h 2654195"/>
              <a:gd name="connsiteX69" fmla="*/ 6436219 w 6661134"/>
              <a:gd name="connsiteY69" fmla="*/ 1129615 h 2654195"/>
              <a:gd name="connsiteX70" fmla="*/ 6458649 w 6661134"/>
              <a:gd name="connsiteY70" fmla="*/ 1086066 h 2654195"/>
              <a:gd name="connsiteX71" fmla="*/ 6479898 w 6661134"/>
              <a:gd name="connsiteY71" fmla="*/ 1041978 h 2654195"/>
              <a:gd name="connsiteX72" fmla="*/ 6499966 w 6661134"/>
              <a:gd name="connsiteY72" fmla="*/ 997384 h 2654195"/>
              <a:gd name="connsiteX73" fmla="*/ 6518854 w 6661134"/>
              <a:gd name="connsiteY73" fmla="*/ 952314 h 2654195"/>
              <a:gd name="connsiteX74" fmla="*/ 6536563 w 6661134"/>
              <a:gd name="connsiteY74" fmla="*/ 906800 h 2654195"/>
              <a:gd name="connsiteX75" fmla="*/ 6553093 w 6661134"/>
              <a:gd name="connsiteY75" fmla="*/ 860875 h 2654195"/>
              <a:gd name="connsiteX76" fmla="*/ 6568445 w 6661134"/>
              <a:gd name="connsiteY76" fmla="*/ 814570 h 2654195"/>
              <a:gd name="connsiteX77" fmla="*/ 6582620 w 6661134"/>
              <a:gd name="connsiteY77" fmla="*/ 767917 h 2654195"/>
              <a:gd name="connsiteX78" fmla="*/ 6595618 w 6661134"/>
              <a:gd name="connsiteY78" fmla="*/ 720947 h 2654195"/>
              <a:gd name="connsiteX79" fmla="*/ 6607440 w 6661134"/>
              <a:gd name="connsiteY79" fmla="*/ 673693 h 2654195"/>
              <a:gd name="connsiteX80" fmla="*/ 6618087 w 6661134"/>
              <a:gd name="connsiteY80" fmla="*/ 626185 h 2654195"/>
              <a:gd name="connsiteX81" fmla="*/ 6627559 w 6661134"/>
              <a:gd name="connsiteY81" fmla="*/ 578456 h 2654195"/>
              <a:gd name="connsiteX82" fmla="*/ 6635858 w 6661134"/>
              <a:gd name="connsiteY82" fmla="*/ 530538 h 2654195"/>
              <a:gd name="connsiteX83" fmla="*/ 6642983 w 6661134"/>
              <a:gd name="connsiteY83" fmla="*/ 482462 h 2654195"/>
              <a:gd name="connsiteX84" fmla="*/ 6648935 w 6661134"/>
              <a:gd name="connsiteY84" fmla="*/ 434260 h 2654195"/>
              <a:gd name="connsiteX85" fmla="*/ 6653716 w 6661134"/>
              <a:gd name="connsiteY85" fmla="*/ 385963 h 2654195"/>
              <a:gd name="connsiteX86" fmla="*/ 6657325 w 6661134"/>
              <a:gd name="connsiteY86" fmla="*/ 337604 h 2654195"/>
              <a:gd name="connsiteX87" fmla="*/ 6659765 w 6661134"/>
              <a:gd name="connsiteY87" fmla="*/ 289213 h 2654195"/>
              <a:gd name="connsiteX88" fmla="*/ 6661034 w 6661134"/>
              <a:gd name="connsiteY88" fmla="*/ 240824 h 2654195"/>
              <a:gd name="connsiteX89" fmla="*/ 6661134 w 6661134"/>
              <a:gd name="connsiteY89" fmla="*/ 192467 h 2654195"/>
              <a:gd name="connsiteX90" fmla="*/ 6660065 w 6661134"/>
              <a:gd name="connsiteY90" fmla="*/ 144175 h 2654195"/>
              <a:gd name="connsiteX91" fmla="*/ 6657829 w 6661134"/>
              <a:gd name="connsiteY91" fmla="*/ 95979 h 2654195"/>
              <a:gd name="connsiteX92" fmla="*/ 6654426 w 6661134"/>
              <a:gd name="connsiteY92" fmla="*/ 47910 h 2654195"/>
              <a:gd name="connsiteX93" fmla="*/ 6649857 w 6661134"/>
              <a:gd name="connsiteY93" fmla="*/ 1 h 2654195"/>
              <a:gd name="connsiteX94" fmla="*/ 6619117 w 6661134"/>
              <a:gd name="connsiteY94" fmla="*/ 830959 h 2654195"/>
              <a:gd name="connsiteX0" fmla="*/ 4816391 w 6661134"/>
              <a:gd name="connsiteY0" fmla="*/ 2130845 h 2654195"/>
              <a:gd name="connsiteX1" fmla="*/ 2388134 w 6661134"/>
              <a:gd name="connsiteY1" fmla="*/ 2130845 h 2654195"/>
              <a:gd name="connsiteX2" fmla="*/ 2437768 w 6661134"/>
              <a:gd name="connsiteY2" fmla="*/ 2130867 h 2654195"/>
              <a:gd name="connsiteX3" fmla="*/ 2586622 w 6661134"/>
              <a:gd name="connsiteY3" fmla="*/ 2132603 h 2654195"/>
              <a:gd name="connsiteX4" fmla="*/ 2785036 w 6661134"/>
              <a:gd name="connsiteY4" fmla="*/ 2138124 h 2654195"/>
              <a:gd name="connsiteX5" fmla="*/ 3629770 w 6661134"/>
              <a:gd name="connsiteY5" fmla="*/ 2175981 h 2654195"/>
              <a:gd name="connsiteX6" fmla="*/ 3879415 w 6661134"/>
              <a:gd name="connsiteY6" fmla="*/ 2182708 h 2654195"/>
              <a:gd name="connsiteX7" fmla="*/ 4029618 w 6661134"/>
              <a:gd name="connsiteY7" fmla="*/ 2183927 h 2654195"/>
              <a:gd name="connsiteX8" fmla="*/ 4180183 w 6661134"/>
              <a:gd name="connsiteY8" fmla="*/ 2182422 h 2654195"/>
              <a:gd name="connsiteX9" fmla="*/ 4280782 w 6661134"/>
              <a:gd name="connsiteY9" fmla="*/ 2179657 h 2654195"/>
              <a:gd name="connsiteX10" fmla="*/ 4381573 w 6661134"/>
              <a:gd name="connsiteY10" fmla="*/ 2175310 h 2654195"/>
              <a:gd name="connsiteX11" fmla="*/ 4482569 w 6661134"/>
              <a:gd name="connsiteY11" fmla="*/ 2169233 h 2654195"/>
              <a:gd name="connsiteX12" fmla="*/ 4530164 w 6661134"/>
              <a:gd name="connsiteY12" fmla="*/ 2165632 h 2654195"/>
              <a:gd name="connsiteX13" fmla="*/ 4578114 w 6661134"/>
              <a:gd name="connsiteY13" fmla="*/ 2161380 h 2654195"/>
              <a:gd name="connsiteX14" fmla="*/ 4626375 w 6661134"/>
              <a:gd name="connsiteY14" fmla="*/ 2156468 h 2654195"/>
              <a:gd name="connsiteX15" fmla="*/ 4674905 w 6661134"/>
              <a:gd name="connsiteY15" fmla="*/ 2150886 h 2654195"/>
              <a:gd name="connsiteX16" fmla="*/ 4723661 w 6661134"/>
              <a:gd name="connsiteY16" fmla="*/ 2144624 h 2654195"/>
              <a:gd name="connsiteX17" fmla="*/ 4772601 w 6661134"/>
              <a:gd name="connsiteY17" fmla="*/ 2137672 h 2654195"/>
              <a:gd name="connsiteX18" fmla="*/ 4816391 w 6661134"/>
              <a:gd name="connsiteY18" fmla="*/ 2130845 h 2654195"/>
              <a:gd name="connsiteX0" fmla="*/ 6619117 w 6661134"/>
              <a:gd name="connsiteY0" fmla="*/ 769999 h 2654195"/>
              <a:gd name="connsiteX1" fmla="*/ 0 w 6661134"/>
              <a:gd name="connsiteY1" fmla="*/ 780159 h 2654195"/>
              <a:gd name="connsiteX2" fmla="*/ 0 w 6661134"/>
              <a:gd name="connsiteY2" fmla="*/ 2654195 h 2654195"/>
              <a:gd name="connsiteX3" fmla="*/ 667074 w 6661134"/>
              <a:gd name="connsiteY3" fmla="*/ 2422924 h 2654195"/>
              <a:gd name="connsiteX4" fmla="*/ 808920 w 6661134"/>
              <a:gd name="connsiteY4" fmla="*/ 2376219 h 2654195"/>
              <a:gd name="connsiteX5" fmla="*/ 903928 w 6661134"/>
              <a:gd name="connsiteY5" fmla="*/ 2346362 h 2654195"/>
              <a:gd name="connsiteX6" fmla="*/ 999377 w 6661134"/>
              <a:gd name="connsiteY6" fmla="*/ 2317780 h 2654195"/>
              <a:gd name="connsiteX7" fmla="*/ 1095341 w 6661134"/>
              <a:gd name="connsiteY7" fmla="*/ 2290684 h 2654195"/>
              <a:gd name="connsiteX8" fmla="*/ 1143539 w 6661134"/>
              <a:gd name="connsiteY8" fmla="*/ 2277760 h 2654195"/>
              <a:gd name="connsiteX9" fmla="*/ 1191892 w 6661134"/>
              <a:gd name="connsiteY9" fmla="*/ 2265288 h 2654195"/>
              <a:gd name="connsiteX10" fmla="*/ 1240411 w 6661134"/>
              <a:gd name="connsiteY10" fmla="*/ 2253295 h 2654195"/>
              <a:gd name="connsiteX11" fmla="*/ 1290687 w 6661134"/>
              <a:gd name="connsiteY11" fmla="*/ 2241506 h 2654195"/>
              <a:gd name="connsiteX12" fmla="*/ 1340918 w 6661134"/>
              <a:gd name="connsiteY12" fmla="*/ 2230436 h 2654195"/>
              <a:gd name="connsiteX13" fmla="*/ 1391106 w 6661134"/>
              <a:gd name="connsiteY13" fmla="*/ 2220064 h 2654195"/>
              <a:gd name="connsiteX14" fmla="*/ 1441252 w 6661134"/>
              <a:gd name="connsiteY14" fmla="*/ 2210372 h 2654195"/>
              <a:gd name="connsiteX15" fmla="*/ 1491357 w 6661134"/>
              <a:gd name="connsiteY15" fmla="*/ 2201343 h 2654195"/>
              <a:gd name="connsiteX16" fmla="*/ 1541424 w 6661134"/>
              <a:gd name="connsiteY16" fmla="*/ 2192957 h 2654195"/>
              <a:gd name="connsiteX17" fmla="*/ 1591454 w 6661134"/>
              <a:gd name="connsiteY17" fmla="*/ 2185195 h 2654195"/>
              <a:gd name="connsiteX18" fmla="*/ 1641448 w 6661134"/>
              <a:gd name="connsiteY18" fmla="*/ 2178040 h 2654195"/>
              <a:gd name="connsiteX19" fmla="*/ 1691408 w 6661134"/>
              <a:gd name="connsiteY19" fmla="*/ 2171472 h 2654195"/>
              <a:gd name="connsiteX20" fmla="*/ 1741335 w 6661134"/>
              <a:gd name="connsiteY20" fmla="*/ 2165474 h 2654195"/>
              <a:gd name="connsiteX21" fmla="*/ 1791231 w 6661134"/>
              <a:gd name="connsiteY21" fmla="*/ 2160026 h 2654195"/>
              <a:gd name="connsiteX22" fmla="*/ 1841098 w 6661134"/>
              <a:gd name="connsiteY22" fmla="*/ 2155110 h 2654195"/>
              <a:gd name="connsiteX23" fmla="*/ 1940750 w 6661134"/>
              <a:gd name="connsiteY23" fmla="*/ 2146801 h 2654195"/>
              <a:gd name="connsiteX24" fmla="*/ 2040302 w 6661134"/>
              <a:gd name="connsiteY24" fmla="*/ 2140397 h 2654195"/>
              <a:gd name="connsiteX25" fmla="*/ 2139768 w 6661134"/>
              <a:gd name="connsiteY25" fmla="*/ 2135749 h 2654195"/>
              <a:gd name="connsiteX26" fmla="*/ 2239159 w 6661134"/>
              <a:gd name="connsiteY26" fmla="*/ 2132711 h 2654195"/>
              <a:gd name="connsiteX27" fmla="*/ 2338489 w 6661134"/>
              <a:gd name="connsiteY27" fmla="*/ 2131133 h 2654195"/>
              <a:gd name="connsiteX28" fmla="*/ 4816391 w 6661134"/>
              <a:gd name="connsiteY28" fmla="*/ 2130845 h 2654195"/>
              <a:gd name="connsiteX29" fmla="*/ 4821682 w 6661134"/>
              <a:gd name="connsiteY29" fmla="*/ 2130020 h 2654195"/>
              <a:gd name="connsiteX30" fmla="*/ 4870861 w 6661134"/>
              <a:gd name="connsiteY30" fmla="*/ 2121659 h 2654195"/>
              <a:gd name="connsiteX31" fmla="*/ 4920097 w 6661134"/>
              <a:gd name="connsiteY31" fmla="*/ 2112579 h 2654195"/>
              <a:gd name="connsiteX32" fmla="*/ 4969347 w 6661134"/>
              <a:gd name="connsiteY32" fmla="*/ 2102770 h 2654195"/>
              <a:gd name="connsiteX33" fmla="*/ 5018567 w 6661134"/>
              <a:gd name="connsiteY33" fmla="*/ 2092221 h 2654195"/>
              <a:gd name="connsiteX34" fmla="*/ 5067716 w 6661134"/>
              <a:gd name="connsiteY34" fmla="*/ 2080924 h 2654195"/>
              <a:gd name="connsiteX35" fmla="*/ 5116750 w 6661134"/>
              <a:gd name="connsiteY35" fmla="*/ 2068868 h 2654195"/>
              <a:gd name="connsiteX36" fmla="*/ 5165628 w 6661134"/>
              <a:gd name="connsiteY36" fmla="*/ 2056044 h 2654195"/>
              <a:gd name="connsiteX37" fmla="*/ 5214307 w 6661134"/>
              <a:gd name="connsiteY37" fmla="*/ 2042441 h 2654195"/>
              <a:gd name="connsiteX38" fmla="*/ 5262744 w 6661134"/>
              <a:gd name="connsiteY38" fmla="*/ 2028049 h 2654195"/>
              <a:gd name="connsiteX39" fmla="*/ 5310897 w 6661134"/>
              <a:gd name="connsiteY39" fmla="*/ 2012860 h 2654195"/>
              <a:gd name="connsiteX40" fmla="*/ 5358723 w 6661134"/>
              <a:gd name="connsiteY40" fmla="*/ 1996863 h 2654195"/>
              <a:gd name="connsiteX41" fmla="*/ 5406179 w 6661134"/>
              <a:gd name="connsiteY41" fmla="*/ 1980048 h 2654195"/>
              <a:gd name="connsiteX42" fmla="*/ 5453224 w 6661134"/>
              <a:gd name="connsiteY42" fmla="*/ 1962405 h 2654195"/>
              <a:gd name="connsiteX43" fmla="*/ 5499814 w 6661134"/>
              <a:gd name="connsiteY43" fmla="*/ 1943925 h 2654195"/>
              <a:gd name="connsiteX44" fmla="*/ 5545907 w 6661134"/>
              <a:gd name="connsiteY44" fmla="*/ 1924598 h 2654195"/>
              <a:gd name="connsiteX45" fmla="*/ 5591460 w 6661134"/>
              <a:gd name="connsiteY45" fmla="*/ 1904413 h 2654195"/>
              <a:gd name="connsiteX46" fmla="*/ 5636431 w 6661134"/>
              <a:gd name="connsiteY46" fmla="*/ 1883361 h 2654195"/>
              <a:gd name="connsiteX47" fmla="*/ 5680777 w 6661134"/>
              <a:gd name="connsiteY47" fmla="*/ 1861432 h 2654195"/>
              <a:gd name="connsiteX48" fmla="*/ 5724456 w 6661134"/>
              <a:gd name="connsiteY48" fmla="*/ 1838617 h 2654195"/>
              <a:gd name="connsiteX49" fmla="*/ 5767425 w 6661134"/>
              <a:gd name="connsiteY49" fmla="*/ 1814905 h 2654195"/>
              <a:gd name="connsiteX50" fmla="*/ 5809642 w 6661134"/>
              <a:gd name="connsiteY50" fmla="*/ 1790287 h 2654195"/>
              <a:gd name="connsiteX51" fmla="*/ 5851064 w 6661134"/>
              <a:gd name="connsiteY51" fmla="*/ 1764752 h 2654195"/>
              <a:gd name="connsiteX52" fmla="*/ 5891648 w 6661134"/>
              <a:gd name="connsiteY52" fmla="*/ 1738291 h 2654195"/>
              <a:gd name="connsiteX53" fmla="*/ 5931353 w 6661134"/>
              <a:gd name="connsiteY53" fmla="*/ 1710894 h 2654195"/>
              <a:gd name="connsiteX54" fmla="*/ 5970134 w 6661134"/>
              <a:gd name="connsiteY54" fmla="*/ 1682552 h 2654195"/>
              <a:gd name="connsiteX55" fmla="*/ 6007951 w 6661134"/>
              <a:gd name="connsiteY55" fmla="*/ 1653254 h 2654195"/>
              <a:gd name="connsiteX56" fmla="*/ 6044760 w 6661134"/>
              <a:gd name="connsiteY56" fmla="*/ 1622990 h 2654195"/>
              <a:gd name="connsiteX57" fmla="*/ 6080518 w 6661134"/>
              <a:gd name="connsiteY57" fmla="*/ 1591750 h 2654195"/>
              <a:gd name="connsiteX58" fmla="*/ 6115184 w 6661134"/>
              <a:gd name="connsiteY58" fmla="*/ 1559526 h 2654195"/>
              <a:gd name="connsiteX59" fmla="*/ 6148714 w 6661134"/>
              <a:gd name="connsiteY59" fmla="*/ 1526307 h 2654195"/>
              <a:gd name="connsiteX60" fmla="*/ 6181067 w 6661134"/>
              <a:gd name="connsiteY60" fmla="*/ 1492082 h 2654195"/>
              <a:gd name="connsiteX61" fmla="*/ 6214161 w 6661134"/>
              <a:gd name="connsiteY61" fmla="*/ 1454809 h 2654195"/>
              <a:gd name="connsiteX62" fmla="*/ 6246068 w 6661134"/>
              <a:gd name="connsiteY62" fmla="*/ 1416711 h 2654195"/>
              <a:gd name="connsiteX63" fmla="*/ 6276787 w 6661134"/>
              <a:gd name="connsiteY63" fmla="*/ 1377821 h 2654195"/>
              <a:gd name="connsiteX64" fmla="*/ 6306321 w 6661134"/>
              <a:gd name="connsiteY64" fmla="*/ 1338171 h 2654195"/>
              <a:gd name="connsiteX65" fmla="*/ 6334669 w 6661134"/>
              <a:gd name="connsiteY65" fmla="*/ 1297791 h 2654195"/>
              <a:gd name="connsiteX66" fmla="*/ 6361832 w 6661134"/>
              <a:gd name="connsiteY66" fmla="*/ 1256713 h 2654195"/>
              <a:gd name="connsiteX67" fmla="*/ 6387811 w 6661134"/>
              <a:gd name="connsiteY67" fmla="*/ 1214971 h 2654195"/>
              <a:gd name="connsiteX68" fmla="*/ 6412606 w 6661134"/>
              <a:gd name="connsiteY68" fmla="*/ 1172594 h 2654195"/>
              <a:gd name="connsiteX69" fmla="*/ 6436219 w 6661134"/>
              <a:gd name="connsiteY69" fmla="*/ 1129615 h 2654195"/>
              <a:gd name="connsiteX70" fmla="*/ 6458649 w 6661134"/>
              <a:gd name="connsiteY70" fmla="*/ 1086066 h 2654195"/>
              <a:gd name="connsiteX71" fmla="*/ 6479898 w 6661134"/>
              <a:gd name="connsiteY71" fmla="*/ 1041978 h 2654195"/>
              <a:gd name="connsiteX72" fmla="*/ 6499966 w 6661134"/>
              <a:gd name="connsiteY72" fmla="*/ 997384 h 2654195"/>
              <a:gd name="connsiteX73" fmla="*/ 6518854 w 6661134"/>
              <a:gd name="connsiteY73" fmla="*/ 952314 h 2654195"/>
              <a:gd name="connsiteX74" fmla="*/ 6536563 w 6661134"/>
              <a:gd name="connsiteY74" fmla="*/ 906800 h 2654195"/>
              <a:gd name="connsiteX75" fmla="*/ 6553093 w 6661134"/>
              <a:gd name="connsiteY75" fmla="*/ 860875 h 2654195"/>
              <a:gd name="connsiteX76" fmla="*/ 6568445 w 6661134"/>
              <a:gd name="connsiteY76" fmla="*/ 814570 h 2654195"/>
              <a:gd name="connsiteX77" fmla="*/ 6582620 w 6661134"/>
              <a:gd name="connsiteY77" fmla="*/ 767917 h 2654195"/>
              <a:gd name="connsiteX78" fmla="*/ 6595618 w 6661134"/>
              <a:gd name="connsiteY78" fmla="*/ 720947 h 2654195"/>
              <a:gd name="connsiteX79" fmla="*/ 6607440 w 6661134"/>
              <a:gd name="connsiteY79" fmla="*/ 673693 h 2654195"/>
              <a:gd name="connsiteX80" fmla="*/ 6618087 w 6661134"/>
              <a:gd name="connsiteY80" fmla="*/ 626185 h 2654195"/>
              <a:gd name="connsiteX81" fmla="*/ 6627559 w 6661134"/>
              <a:gd name="connsiteY81" fmla="*/ 578456 h 2654195"/>
              <a:gd name="connsiteX82" fmla="*/ 6635858 w 6661134"/>
              <a:gd name="connsiteY82" fmla="*/ 530538 h 2654195"/>
              <a:gd name="connsiteX83" fmla="*/ 6642983 w 6661134"/>
              <a:gd name="connsiteY83" fmla="*/ 482462 h 2654195"/>
              <a:gd name="connsiteX84" fmla="*/ 6648935 w 6661134"/>
              <a:gd name="connsiteY84" fmla="*/ 434260 h 2654195"/>
              <a:gd name="connsiteX85" fmla="*/ 6653716 w 6661134"/>
              <a:gd name="connsiteY85" fmla="*/ 385963 h 2654195"/>
              <a:gd name="connsiteX86" fmla="*/ 6657325 w 6661134"/>
              <a:gd name="connsiteY86" fmla="*/ 337604 h 2654195"/>
              <a:gd name="connsiteX87" fmla="*/ 6659765 w 6661134"/>
              <a:gd name="connsiteY87" fmla="*/ 289213 h 2654195"/>
              <a:gd name="connsiteX88" fmla="*/ 6661034 w 6661134"/>
              <a:gd name="connsiteY88" fmla="*/ 240824 h 2654195"/>
              <a:gd name="connsiteX89" fmla="*/ 6661134 w 6661134"/>
              <a:gd name="connsiteY89" fmla="*/ 192467 h 2654195"/>
              <a:gd name="connsiteX90" fmla="*/ 6660065 w 6661134"/>
              <a:gd name="connsiteY90" fmla="*/ 144175 h 2654195"/>
              <a:gd name="connsiteX91" fmla="*/ 6657829 w 6661134"/>
              <a:gd name="connsiteY91" fmla="*/ 95979 h 2654195"/>
              <a:gd name="connsiteX92" fmla="*/ 6654426 w 6661134"/>
              <a:gd name="connsiteY92" fmla="*/ 47910 h 2654195"/>
              <a:gd name="connsiteX93" fmla="*/ 6649857 w 6661134"/>
              <a:gd name="connsiteY93" fmla="*/ 1 h 2654195"/>
              <a:gd name="connsiteX94" fmla="*/ 6619117 w 6661134"/>
              <a:gd name="connsiteY94" fmla="*/ 769999 h 2654195"/>
              <a:gd name="connsiteX0" fmla="*/ 4816391 w 6661134"/>
              <a:gd name="connsiteY0" fmla="*/ 2130845 h 2654195"/>
              <a:gd name="connsiteX1" fmla="*/ 2388134 w 6661134"/>
              <a:gd name="connsiteY1" fmla="*/ 2130845 h 2654195"/>
              <a:gd name="connsiteX2" fmla="*/ 2437768 w 6661134"/>
              <a:gd name="connsiteY2" fmla="*/ 2130867 h 2654195"/>
              <a:gd name="connsiteX3" fmla="*/ 2586622 w 6661134"/>
              <a:gd name="connsiteY3" fmla="*/ 2132603 h 2654195"/>
              <a:gd name="connsiteX4" fmla="*/ 2785036 w 6661134"/>
              <a:gd name="connsiteY4" fmla="*/ 2138124 h 2654195"/>
              <a:gd name="connsiteX5" fmla="*/ 3629770 w 6661134"/>
              <a:gd name="connsiteY5" fmla="*/ 2175981 h 2654195"/>
              <a:gd name="connsiteX6" fmla="*/ 3879415 w 6661134"/>
              <a:gd name="connsiteY6" fmla="*/ 2182708 h 2654195"/>
              <a:gd name="connsiteX7" fmla="*/ 4029618 w 6661134"/>
              <a:gd name="connsiteY7" fmla="*/ 2183927 h 2654195"/>
              <a:gd name="connsiteX8" fmla="*/ 4180183 w 6661134"/>
              <a:gd name="connsiteY8" fmla="*/ 2182422 h 2654195"/>
              <a:gd name="connsiteX9" fmla="*/ 4280782 w 6661134"/>
              <a:gd name="connsiteY9" fmla="*/ 2179657 h 2654195"/>
              <a:gd name="connsiteX10" fmla="*/ 4381573 w 6661134"/>
              <a:gd name="connsiteY10" fmla="*/ 2175310 h 2654195"/>
              <a:gd name="connsiteX11" fmla="*/ 4482569 w 6661134"/>
              <a:gd name="connsiteY11" fmla="*/ 2169233 h 2654195"/>
              <a:gd name="connsiteX12" fmla="*/ 4530164 w 6661134"/>
              <a:gd name="connsiteY12" fmla="*/ 2165632 h 2654195"/>
              <a:gd name="connsiteX13" fmla="*/ 4578114 w 6661134"/>
              <a:gd name="connsiteY13" fmla="*/ 2161380 h 2654195"/>
              <a:gd name="connsiteX14" fmla="*/ 4626375 w 6661134"/>
              <a:gd name="connsiteY14" fmla="*/ 2156468 h 2654195"/>
              <a:gd name="connsiteX15" fmla="*/ 4674905 w 6661134"/>
              <a:gd name="connsiteY15" fmla="*/ 2150886 h 2654195"/>
              <a:gd name="connsiteX16" fmla="*/ 4723661 w 6661134"/>
              <a:gd name="connsiteY16" fmla="*/ 2144624 h 2654195"/>
              <a:gd name="connsiteX17" fmla="*/ 4772601 w 6661134"/>
              <a:gd name="connsiteY17" fmla="*/ 2137672 h 2654195"/>
              <a:gd name="connsiteX18" fmla="*/ 4816391 w 6661134"/>
              <a:gd name="connsiteY18" fmla="*/ 2130845 h 265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134" h="2654195">
                <a:moveTo>
                  <a:pt x="6619117" y="769999"/>
                </a:moveTo>
                <a:lnTo>
                  <a:pt x="0" y="780159"/>
                </a:lnTo>
                <a:lnTo>
                  <a:pt x="0" y="2654195"/>
                </a:lnTo>
                <a:lnTo>
                  <a:pt x="667074" y="2422924"/>
                </a:lnTo>
                <a:lnTo>
                  <a:pt x="808920" y="2376219"/>
                </a:lnTo>
                <a:lnTo>
                  <a:pt x="903928" y="2346362"/>
                </a:lnTo>
                <a:lnTo>
                  <a:pt x="999377" y="2317780"/>
                </a:lnTo>
                <a:lnTo>
                  <a:pt x="1095341" y="2290684"/>
                </a:lnTo>
                <a:lnTo>
                  <a:pt x="1143539" y="2277760"/>
                </a:lnTo>
                <a:lnTo>
                  <a:pt x="1191892" y="2265288"/>
                </a:lnTo>
                <a:lnTo>
                  <a:pt x="1240411" y="2253295"/>
                </a:lnTo>
                <a:lnTo>
                  <a:pt x="1290687" y="2241506"/>
                </a:lnTo>
                <a:lnTo>
                  <a:pt x="1340918" y="2230436"/>
                </a:lnTo>
                <a:lnTo>
                  <a:pt x="1391106" y="2220064"/>
                </a:lnTo>
                <a:lnTo>
                  <a:pt x="1441252" y="2210372"/>
                </a:lnTo>
                <a:lnTo>
                  <a:pt x="1491357" y="2201343"/>
                </a:lnTo>
                <a:lnTo>
                  <a:pt x="1541424" y="2192957"/>
                </a:lnTo>
                <a:lnTo>
                  <a:pt x="1591454" y="2185195"/>
                </a:lnTo>
                <a:lnTo>
                  <a:pt x="1641448" y="2178040"/>
                </a:lnTo>
                <a:lnTo>
                  <a:pt x="1691408" y="2171472"/>
                </a:lnTo>
                <a:lnTo>
                  <a:pt x="1741335" y="2165474"/>
                </a:lnTo>
                <a:lnTo>
                  <a:pt x="1791231" y="2160026"/>
                </a:lnTo>
                <a:lnTo>
                  <a:pt x="1841098" y="2155110"/>
                </a:lnTo>
                <a:lnTo>
                  <a:pt x="1940750" y="2146801"/>
                </a:lnTo>
                <a:lnTo>
                  <a:pt x="2040302" y="2140397"/>
                </a:lnTo>
                <a:lnTo>
                  <a:pt x="2139768" y="2135749"/>
                </a:lnTo>
                <a:lnTo>
                  <a:pt x="2239159" y="2132711"/>
                </a:lnTo>
                <a:lnTo>
                  <a:pt x="2338489" y="2131133"/>
                </a:lnTo>
                <a:lnTo>
                  <a:pt x="4816391" y="2130845"/>
                </a:lnTo>
                <a:lnTo>
                  <a:pt x="4821682" y="2130020"/>
                </a:lnTo>
                <a:lnTo>
                  <a:pt x="4870861" y="2121659"/>
                </a:lnTo>
                <a:lnTo>
                  <a:pt x="4920097" y="2112579"/>
                </a:lnTo>
                <a:lnTo>
                  <a:pt x="4969347" y="2102770"/>
                </a:lnTo>
                <a:lnTo>
                  <a:pt x="5018567" y="2092221"/>
                </a:lnTo>
                <a:lnTo>
                  <a:pt x="5067716" y="2080924"/>
                </a:lnTo>
                <a:lnTo>
                  <a:pt x="5116750" y="2068868"/>
                </a:lnTo>
                <a:lnTo>
                  <a:pt x="5165628" y="2056044"/>
                </a:lnTo>
                <a:lnTo>
                  <a:pt x="5214307" y="2042441"/>
                </a:lnTo>
                <a:lnTo>
                  <a:pt x="5262744" y="2028049"/>
                </a:lnTo>
                <a:lnTo>
                  <a:pt x="5310897" y="2012860"/>
                </a:lnTo>
                <a:lnTo>
                  <a:pt x="5358723" y="1996863"/>
                </a:lnTo>
                <a:lnTo>
                  <a:pt x="5406179" y="1980048"/>
                </a:lnTo>
                <a:lnTo>
                  <a:pt x="5453224" y="1962405"/>
                </a:lnTo>
                <a:lnTo>
                  <a:pt x="5499814" y="1943925"/>
                </a:lnTo>
                <a:lnTo>
                  <a:pt x="5545907" y="1924598"/>
                </a:lnTo>
                <a:lnTo>
                  <a:pt x="5591460" y="1904413"/>
                </a:lnTo>
                <a:lnTo>
                  <a:pt x="5636431" y="1883361"/>
                </a:lnTo>
                <a:lnTo>
                  <a:pt x="5680777" y="1861432"/>
                </a:lnTo>
                <a:lnTo>
                  <a:pt x="5724456" y="1838617"/>
                </a:lnTo>
                <a:lnTo>
                  <a:pt x="5767425" y="1814905"/>
                </a:lnTo>
                <a:lnTo>
                  <a:pt x="5809642" y="1790287"/>
                </a:lnTo>
                <a:lnTo>
                  <a:pt x="5851064" y="1764752"/>
                </a:lnTo>
                <a:lnTo>
                  <a:pt x="5891648" y="1738291"/>
                </a:lnTo>
                <a:lnTo>
                  <a:pt x="5931353" y="1710894"/>
                </a:lnTo>
                <a:lnTo>
                  <a:pt x="5970134" y="1682552"/>
                </a:lnTo>
                <a:lnTo>
                  <a:pt x="6007951" y="1653254"/>
                </a:lnTo>
                <a:lnTo>
                  <a:pt x="6044760" y="1622990"/>
                </a:lnTo>
                <a:lnTo>
                  <a:pt x="6080518" y="1591750"/>
                </a:lnTo>
                <a:lnTo>
                  <a:pt x="6115184" y="1559526"/>
                </a:lnTo>
                <a:lnTo>
                  <a:pt x="6148714" y="1526307"/>
                </a:lnTo>
                <a:lnTo>
                  <a:pt x="6181067" y="1492082"/>
                </a:lnTo>
                <a:lnTo>
                  <a:pt x="6214161" y="1454809"/>
                </a:lnTo>
                <a:lnTo>
                  <a:pt x="6246068" y="1416711"/>
                </a:lnTo>
                <a:lnTo>
                  <a:pt x="6276787" y="1377821"/>
                </a:lnTo>
                <a:lnTo>
                  <a:pt x="6306321" y="1338171"/>
                </a:lnTo>
                <a:lnTo>
                  <a:pt x="6334669" y="1297791"/>
                </a:lnTo>
                <a:lnTo>
                  <a:pt x="6361832" y="1256713"/>
                </a:lnTo>
                <a:lnTo>
                  <a:pt x="6387811" y="1214971"/>
                </a:lnTo>
                <a:lnTo>
                  <a:pt x="6412606" y="1172594"/>
                </a:lnTo>
                <a:lnTo>
                  <a:pt x="6436219" y="1129615"/>
                </a:lnTo>
                <a:lnTo>
                  <a:pt x="6458649" y="1086066"/>
                </a:lnTo>
                <a:lnTo>
                  <a:pt x="6479898" y="1041978"/>
                </a:lnTo>
                <a:lnTo>
                  <a:pt x="6499966" y="997384"/>
                </a:lnTo>
                <a:lnTo>
                  <a:pt x="6518854" y="952314"/>
                </a:lnTo>
                <a:lnTo>
                  <a:pt x="6536563" y="906800"/>
                </a:lnTo>
                <a:lnTo>
                  <a:pt x="6553093" y="860875"/>
                </a:lnTo>
                <a:lnTo>
                  <a:pt x="6568445" y="814570"/>
                </a:lnTo>
                <a:lnTo>
                  <a:pt x="6582620" y="767917"/>
                </a:lnTo>
                <a:lnTo>
                  <a:pt x="6595618" y="720947"/>
                </a:lnTo>
                <a:lnTo>
                  <a:pt x="6607440" y="673693"/>
                </a:lnTo>
                <a:lnTo>
                  <a:pt x="6618087" y="626185"/>
                </a:lnTo>
                <a:lnTo>
                  <a:pt x="6627559" y="578456"/>
                </a:lnTo>
                <a:lnTo>
                  <a:pt x="6635858" y="530538"/>
                </a:lnTo>
                <a:lnTo>
                  <a:pt x="6642983" y="482462"/>
                </a:lnTo>
                <a:lnTo>
                  <a:pt x="6648935" y="434260"/>
                </a:lnTo>
                <a:lnTo>
                  <a:pt x="6653716" y="385963"/>
                </a:lnTo>
                <a:lnTo>
                  <a:pt x="6657325" y="337604"/>
                </a:lnTo>
                <a:lnTo>
                  <a:pt x="6659765" y="289213"/>
                </a:lnTo>
                <a:lnTo>
                  <a:pt x="6661034" y="240824"/>
                </a:lnTo>
                <a:cubicBezTo>
                  <a:pt x="6661067" y="224705"/>
                  <a:pt x="6661101" y="208586"/>
                  <a:pt x="6661134" y="192467"/>
                </a:cubicBezTo>
                <a:cubicBezTo>
                  <a:pt x="6660778" y="176370"/>
                  <a:pt x="6660421" y="160272"/>
                  <a:pt x="6660065" y="144175"/>
                </a:cubicBezTo>
                <a:lnTo>
                  <a:pt x="6657829" y="95979"/>
                </a:lnTo>
                <a:lnTo>
                  <a:pt x="6654426" y="47910"/>
                </a:lnTo>
                <a:lnTo>
                  <a:pt x="6649857" y="1"/>
                </a:lnTo>
                <a:cubicBezTo>
                  <a:pt x="6649770" y="-720"/>
                  <a:pt x="6619204" y="770720"/>
                  <a:pt x="6619117" y="769999"/>
                </a:cubicBezTo>
                <a:close/>
              </a:path>
              <a:path w="6661134" h="2654195">
                <a:moveTo>
                  <a:pt x="4816391" y="2130845"/>
                </a:moveTo>
                <a:lnTo>
                  <a:pt x="2388134" y="2130845"/>
                </a:lnTo>
                <a:lnTo>
                  <a:pt x="2437768" y="2130867"/>
                </a:lnTo>
                <a:lnTo>
                  <a:pt x="2586622" y="2132603"/>
                </a:lnTo>
                <a:lnTo>
                  <a:pt x="2785036" y="2138124"/>
                </a:lnTo>
                <a:lnTo>
                  <a:pt x="3629770" y="2175981"/>
                </a:lnTo>
                <a:lnTo>
                  <a:pt x="3879415" y="2182708"/>
                </a:lnTo>
                <a:lnTo>
                  <a:pt x="4029618" y="2183927"/>
                </a:lnTo>
                <a:lnTo>
                  <a:pt x="4180183" y="2182422"/>
                </a:lnTo>
                <a:lnTo>
                  <a:pt x="4280782" y="2179657"/>
                </a:lnTo>
                <a:lnTo>
                  <a:pt x="4381573" y="2175310"/>
                </a:lnTo>
                <a:lnTo>
                  <a:pt x="4482569" y="2169233"/>
                </a:lnTo>
                <a:lnTo>
                  <a:pt x="4530164" y="2165632"/>
                </a:lnTo>
                <a:lnTo>
                  <a:pt x="4578114" y="2161380"/>
                </a:lnTo>
                <a:lnTo>
                  <a:pt x="4626375" y="2156468"/>
                </a:lnTo>
                <a:lnTo>
                  <a:pt x="4674905" y="2150886"/>
                </a:lnTo>
                <a:lnTo>
                  <a:pt x="4723661" y="2144624"/>
                </a:lnTo>
                <a:lnTo>
                  <a:pt x="4772601" y="2137672"/>
                </a:lnTo>
                <a:lnTo>
                  <a:pt x="4816391" y="2130845"/>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1839778"/>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object 15">
            <a:extLst>
              <a:ext uri="{FF2B5EF4-FFF2-40B4-BE49-F238E27FC236}">
                <a16:creationId xmlns:a16="http://schemas.microsoft.com/office/drawing/2014/main" id="{098D70E3-3A38-A64A-B07A-14B13F9DA533}"/>
              </a:ext>
            </a:extLst>
          </p:cNvPr>
          <p:cNvSpPr txBox="1"/>
          <p:nvPr userDrawn="1"/>
        </p:nvSpPr>
        <p:spPr>
          <a:xfrm>
            <a:off x="636211" y="1839778"/>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12" name="Text Placeholder 8">
            <a:extLst>
              <a:ext uri="{FF2B5EF4-FFF2-40B4-BE49-F238E27FC236}">
                <a16:creationId xmlns:a16="http://schemas.microsoft.com/office/drawing/2014/main" id="{D7DDA64B-B89E-6549-A67B-A853FC33DA26}"/>
              </a:ext>
            </a:extLst>
          </p:cNvPr>
          <p:cNvSpPr>
            <a:spLocks noGrp="1"/>
          </p:cNvSpPr>
          <p:nvPr>
            <p:ph type="body" sz="quarter" idx="10"/>
          </p:nvPr>
        </p:nvSpPr>
        <p:spPr>
          <a:xfrm>
            <a:off x="592669" y="2326044"/>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6FF5208-8991-DA4E-9CC6-3B1D2F4FF2DD}"/>
              </a:ext>
            </a:extLst>
          </p:cNvPr>
          <p:cNvSpPr>
            <a:spLocks noGrp="1"/>
          </p:cNvSpPr>
          <p:nvPr>
            <p:ph type="body" sz="quarter" idx="11" hasCustomPrompt="1"/>
          </p:nvPr>
        </p:nvSpPr>
        <p:spPr>
          <a:xfrm>
            <a:off x="592138" y="1839913"/>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784163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Main content">
    <p:spTree>
      <p:nvGrpSpPr>
        <p:cNvPr id="1" name=""/>
        <p:cNvGrpSpPr/>
        <p:nvPr/>
      </p:nvGrpSpPr>
      <p:grpSpPr>
        <a:xfrm>
          <a:off x="0" y="0"/>
          <a:ext cx="0" cy="0"/>
          <a:chOff x="0" y="0"/>
          <a:chExt cx="0" cy="0"/>
        </a:xfrm>
      </p:grpSpPr>
      <p:sp>
        <p:nvSpPr>
          <p:cNvPr id="20" name="object 2">
            <a:extLst>
              <a:ext uri="{FF2B5EF4-FFF2-40B4-BE49-F238E27FC236}">
                <a16:creationId xmlns:a16="http://schemas.microsoft.com/office/drawing/2014/main" id="{3F643206-0EFC-F749-98C5-92120AF96A11}"/>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21" name="object 4">
            <a:extLst>
              <a:ext uri="{FF2B5EF4-FFF2-40B4-BE49-F238E27FC236}">
                <a16:creationId xmlns:a16="http://schemas.microsoft.com/office/drawing/2014/main" id="{FC0BC317-5F73-BD4A-9E13-95E3F9CC0F05}"/>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2" name="Holder 2">
            <a:extLst>
              <a:ext uri="{FF2B5EF4-FFF2-40B4-BE49-F238E27FC236}">
                <a16:creationId xmlns:a16="http://schemas.microsoft.com/office/drawing/2014/main" id="{653E3899-EB9B-7E47-9F1B-B9B6199ACA1B}"/>
              </a:ext>
            </a:extLst>
          </p:cNvPr>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23" name="Text Placeholder 8">
            <a:extLst>
              <a:ext uri="{FF2B5EF4-FFF2-40B4-BE49-F238E27FC236}">
                <a16:creationId xmlns:a16="http://schemas.microsoft.com/office/drawing/2014/main" id="{093D63A8-0AE2-4C4A-A438-85E398255235}"/>
              </a:ext>
            </a:extLst>
          </p:cNvPr>
          <p:cNvSpPr>
            <a:spLocks noGrp="1"/>
          </p:cNvSpPr>
          <p:nvPr>
            <p:ph type="body" sz="quarter" idx="10" hasCustomPrompt="1"/>
          </p:nvPr>
        </p:nvSpPr>
        <p:spPr>
          <a:xfrm>
            <a:off x="592668" y="2819400"/>
            <a:ext cx="10913531" cy="990600"/>
          </a:xfrm>
        </p:spPr>
        <p:txBody>
          <a:bodyPr/>
          <a:lstStyle>
            <a:lvl1pPr>
              <a:defRPr sz="2000" b="0" i="1">
                <a:solidFill>
                  <a:schemeClr val="tx1">
                    <a:lumMod val="65000"/>
                    <a:lumOff val="35000"/>
                  </a:schemeClr>
                </a:solidFill>
              </a:defRPr>
            </a:lvl1pPr>
            <a:lvl2pPr>
              <a:defRPr sz="2000" b="0">
                <a:solidFill>
                  <a:schemeClr val="tx1">
                    <a:lumMod val="65000"/>
                    <a:lumOff val="35000"/>
                  </a:schemeClr>
                </a:solidFill>
              </a:defRPr>
            </a:lvl2pPr>
            <a:lvl3pPr>
              <a:defRPr sz="2000" b="0">
                <a:solidFill>
                  <a:schemeClr val="tx1">
                    <a:lumMod val="65000"/>
                    <a:lumOff val="35000"/>
                  </a:schemeClr>
                </a:solidFill>
              </a:defRPr>
            </a:lvl3pPr>
            <a:lvl4pPr>
              <a:defRPr sz="1800">
                <a:solidFill>
                  <a:schemeClr val="tx1">
                    <a:lumMod val="65000"/>
                    <a:lumOff val="35000"/>
                  </a:schemeClr>
                </a:solidFill>
              </a:defRPr>
            </a:lvl4pPr>
            <a:lvl5pPr>
              <a:defRPr sz="1800">
                <a:solidFill>
                  <a:schemeClr val="tx1">
                    <a:lumMod val="65000"/>
                    <a:lumOff val="35000"/>
                  </a:schemeClr>
                </a:solidFill>
              </a:defRPr>
            </a:lvl5pPr>
          </a:lstStyle>
          <a:p>
            <a:pPr lvl="0"/>
            <a:r>
              <a:rPr lang="en-GB"/>
              <a:t>Click to edit Master text styles (text to fill just the white area)</a:t>
            </a:r>
          </a:p>
        </p:txBody>
      </p:sp>
      <p:sp>
        <p:nvSpPr>
          <p:cNvPr id="24" name="Text Placeholder 8">
            <a:extLst>
              <a:ext uri="{FF2B5EF4-FFF2-40B4-BE49-F238E27FC236}">
                <a16:creationId xmlns:a16="http://schemas.microsoft.com/office/drawing/2014/main" id="{7C99F157-1C5C-F442-83AF-43F725353DDD}"/>
              </a:ext>
            </a:extLst>
          </p:cNvPr>
          <p:cNvSpPr>
            <a:spLocks noGrp="1"/>
          </p:cNvSpPr>
          <p:nvPr>
            <p:ph type="body" sz="quarter" idx="11" hasCustomPrompt="1"/>
          </p:nvPr>
        </p:nvSpPr>
        <p:spPr>
          <a:xfrm>
            <a:off x="4864948" y="4849376"/>
            <a:ext cx="6646331" cy="615553"/>
          </a:xfrm>
        </p:spPr>
        <p:txBody>
          <a:bodyPr/>
          <a:lstStyle>
            <a:lvl1pPr>
              <a:defRPr sz="2000" b="0" i="1">
                <a:solidFill>
                  <a:schemeClr val="bg1"/>
                </a:solidFill>
              </a:defRPr>
            </a:lvl1pPr>
            <a:lvl2pPr>
              <a:defRPr sz="2000" b="0">
                <a:solidFill>
                  <a:schemeClr val="bg1"/>
                </a:solidFill>
              </a:defRPr>
            </a:lvl2pPr>
            <a:lvl3pPr>
              <a:defRPr sz="2000" b="0">
                <a:solidFill>
                  <a:schemeClr val="bg1"/>
                </a:solidFill>
              </a:defRPr>
            </a:lvl3pPr>
            <a:lvl4pPr>
              <a:defRPr sz="1800">
                <a:solidFill>
                  <a:schemeClr val="bg1"/>
                </a:solidFill>
              </a:defRPr>
            </a:lvl4pPr>
            <a:lvl5pPr>
              <a:defRPr sz="1800">
                <a:solidFill>
                  <a:schemeClr val="bg1"/>
                </a:solidFill>
              </a:defRPr>
            </a:lvl5pPr>
          </a:lstStyle>
          <a:p>
            <a:pPr lvl="0"/>
            <a:r>
              <a:rPr lang="en-GB"/>
              <a:t>Use this box to highlight a key point or conclusion from above point!</a:t>
            </a:r>
            <a:endParaRPr lang="en-US"/>
          </a:p>
        </p:txBody>
      </p:sp>
    </p:spTree>
    <p:extLst>
      <p:ext uri="{BB962C8B-B14F-4D97-AF65-F5344CB8AC3E}">
        <p14:creationId xmlns:p14="http://schemas.microsoft.com/office/powerpoint/2010/main" val="2996559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 Main content 8 points">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96266D2-21A9-B44A-B6F2-FBCB510359B9}"/>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8" name="object 4">
            <a:extLst>
              <a:ext uri="{FF2B5EF4-FFF2-40B4-BE49-F238E27FC236}">
                <a16:creationId xmlns:a16="http://schemas.microsoft.com/office/drawing/2014/main" id="{A62D8643-3B0B-CF44-B972-92294246218E}"/>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5" name="object 5">
            <a:extLst>
              <a:ext uri="{FF2B5EF4-FFF2-40B4-BE49-F238E27FC236}">
                <a16:creationId xmlns:a16="http://schemas.microsoft.com/office/drawing/2014/main" id="{1DFEA48C-735C-5A4A-97F0-29672461112D}"/>
              </a:ext>
            </a:extLst>
          </p:cNvPr>
          <p:cNvSpPr/>
          <p:nvPr userDrawn="1"/>
        </p:nvSpPr>
        <p:spPr>
          <a:xfrm>
            <a:off x="642487"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9" name="object 8">
            <a:extLst>
              <a:ext uri="{FF2B5EF4-FFF2-40B4-BE49-F238E27FC236}">
                <a16:creationId xmlns:a16="http://schemas.microsoft.com/office/drawing/2014/main" id="{9BBFADAE-4624-2746-AFB3-8A43974CCCD9}"/>
              </a:ext>
            </a:extLst>
          </p:cNvPr>
          <p:cNvSpPr/>
          <p:nvPr userDrawn="1"/>
        </p:nvSpPr>
        <p:spPr>
          <a:xfrm>
            <a:off x="3419053"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1" name="object 10">
            <a:extLst>
              <a:ext uri="{FF2B5EF4-FFF2-40B4-BE49-F238E27FC236}">
                <a16:creationId xmlns:a16="http://schemas.microsoft.com/office/drawing/2014/main" id="{41656C8B-4E88-7641-AED7-37553650F955}"/>
              </a:ext>
            </a:extLst>
          </p:cNvPr>
          <p:cNvSpPr/>
          <p:nvPr userDrawn="1"/>
        </p:nvSpPr>
        <p:spPr>
          <a:xfrm>
            <a:off x="6212709" y="1524003"/>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3" name="object 12">
            <a:extLst>
              <a:ext uri="{FF2B5EF4-FFF2-40B4-BE49-F238E27FC236}">
                <a16:creationId xmlns:a16="http://schemas.microsoft.com/office/drawing/2014/main" id="{3C214C7F-9DB3-C34A-90BF-D0FDB5EFC0FE}"/>
              </a:ext>
            </a:extLst>
          </p:cNvPr>
          <p:cNvSpPr/>
          <p:nvPr userDrawn="1"/>
        </p:nvSpPr>
        <p:spPr>
          <a:xfrm>
            <a:off x="6226588" y="377538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5" name="object 12">
            <a:extLst>
              <a:ext uri="{FF2B5EF4-FFF2-40B4-BE49-F238E27FC236}">
                <a16:creationId xmlns:a16="http://schemas.microsoft.com/office/drawing/2014/main" id="{E36B585C-57C6-D344-BE06-9749D3379818}"/>
              </a:ext>
            </a:extLst>
          </p:cNvPr>
          <p:cNvSpPr/>
          <p:nvPr userDrawn="1"/>
        </p:nvSpPr>
        <p:spPr>
          <a:xfrm>
            <a:off x="589657"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17" name="object 12">
            <a:extLst>
              <a:ext uri="{FF2B5EF4-FFF2-40B4-BE49-F238E27FC236}">
                <a16:creationId xmlns:a16="http://schemas.microsoft.com/office/drawing/2014/main" id="{341DF6AB-45CA-8043-8116-3FC816EDF989}"/>
              </a:ext>
            </a:extLst>
          </p:cNvPr>
          <p:cNvSpPr/>
          <p:nvPr userDrawn="1"/>
        </p:nvSpPr>
        <p:spPr>
          <a:xfrm>
            <a:off x="3438052"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20" name="Text Placeholder 19">
            <a:extLst>
              <a:ext uri="{FF2B5EF4-FFF2-40B4-BE49-F238E27FC236}">
                <a16:creationId xmlns:a16="http://schemas.microsoft.com/office/drawing/2014/main" id="{B926C1D5-E98B-324F-8F2E-5593B248D8C9}"/>
              </a:ext>
            </a:extLst>
          </p:cNvPr>
          <p:cNvSpPr>
            <a:spLocks noGrp="1"/>
          </p:cNvSpPr>
          <p:nvPr>
            <p:ph type="body" sz="quarter" idx="11" hasCustomPrompt="1"/>
          </p:nvPr>
        </p:nvSpPr>
        <p:spPr>
          <a:xfrm>
            <a:off x="3561457" y="1765300"/>
            <a:ext cx="2209800" cy="1663700"/>
          </a:xfrm>
        </p:spPr>
        <p:txBody>
          <a:bodyPr/>
          <a:lstStyle/>
          <a:p>
            <a:pPr lvl="0"/>
            <a:r>
              <a:rPr lang="en-GB"/>
              <a:t>Click to add text</a:t>
            </a:r>
          </a:p>
        </p:txBody>
      </p:sp>
      <p:sp>
        <p:nvSpPr>
          <p:cNvPr id="21" name="Text Placeholder 19">
            <a:extLst>
              <a:ext uri="{FF2B5EF4-FFF2-40B4-BE49-F238E27FC236}">
                <a16:creationId xmlns:a16="http://schemas.microsoft.com/office/drawing/2014/main" id="{89ABB21A-DE42-D44B-8A0C-939A8CE9399B}"/>
              </a:ext>
            </a:extLst>
          </p:cNvPr>
          <p:cNvSpPr>
            <a:spLocks noGrp="1"/>
          </p:cNvSpPr>
          <p:nvPr>
            <p:ph type="body" sz="quarter" idx="12" hasCustomPrompt="1"/>
          </p:nvPr>
        </p:nvSpPr>
        <p:spPr>
          <a:xfrm>
            <a:off x="786743" y="1765300"/>
            <a:ext cx="2209800" cy="1663700"/>
          </a:xfrm>
        </p:spPr>
        <p:txBody>
          <a:bodyPr/>
          <a:lstStyle/>
          <a:p>
            <a:pPr lvl="0"/>
            <a:r>
              <a:rPr lang="en-GB"/>
              <a:t>Click to add text</a:t>
            </a:r>
          </a:p>
        </p:txBody>
      </p:sp>
      <p:sp>
        <p:nvSpPr>
          <p:cNvPr id="22" name="Text Placeholder 19">
            <a:extLst>
              <a:ext uri="{FF2B5EF4-FFF2-40B4-BE49-F238E27FC236}">
                <a16:creationId xmlns:a16="http://schemas.microsoft.com/office/drawing/2014/main" id="{CDA8DC66-C416-CC48-ADBF-A84F8C5473DD}"/>
              </a:ext>
            </a:extLst>
          </p:cNvPr>
          <p:cNvSpPr>
            <a:spLocks noGrp="1"/>
          </p:cNvSpPr>
          <p:nvPr>
            <p:ph type="body" sz="quarter" idx="13" hasCustomPrompt="1"/>
          </p:nvPr>
        </p:nvSpPr>
        <p:spPr>
          <a:xfrm>
            <a:off x="6356965" y="1760220"/>
            <a:ext cx="2209800" cy="1663700"/>
          </a:xfrm>
        </p:spPr>
        <p:txBody>
          <a:bodyPr/>
          <a:lstStyle/>
          <a:p>
            <a:pPr lvl="0"/>
            <a:r>
              <a:rPr lang="en-GB"/>
              <a:t>Click to add text</a:t>
            </a:r>
          </a:p>
        </p:txBody>
      </p:sp>
      <p:sp>
        <p:nvSpPr>
          <p:cNvPr id="23" name="Text Placeholder 19">
            <a:extLst>
              <a:ext uri="{FF2B5EF4-FFF2-40B4-BE49-F238E27FC236}">
                <a16:creationId xmlns:a16="http://schemas.microsoft.com/office/drawing/2014/main" id="{CADB9B26-C58D-684A-88DE-0DFE759AEFB3}"/>
              </a:ext>
            </a:extLst>
          </p:cNvPr>
          <p:cNvSpPr>
            <a:spLocks noGrp="1"/>
          </p:cNvSpPr>
          <p:nvPr>
            <p:ph type="body" sz="quarter" idx="14" hasCustomPrompt="1"/>
          </p:nvPr>
        </p:nvSpPr>
        <p:spPr>
          <a:xfrm>
            <a:off x="733913" y="3942854"/>
            <a:ext cx="2209800" cy="1663700"/>
          </a:xfrm>
        </p:spPr>
        <p:txBody>
          <a:bodyPr/>
          <a:lstStyle/>
          <a:p>
            <a:pPr lvl="0"/>
            <a:r>
              <a:rPr lang="en-GB"/>
              <a:t>Click to add text</a:t>
            </a:r>
          </a:p>
        </p:txBody>
      </p:sp>
      <p:sp>
        <p:nvSpPr>
          <p:cNvPr id="24" name="Text Placeholder 19">
            <a:extLst>
              <a:ext uri="{FF2B5EF4-FFF2-40B4-BE49-F238E27FC236}">
                <a16:creationId xmlns:a16="http://schemas.microsoft.com/office/drawing/2014/main" id="{64D3B9F8-21AD-7347-A221-B433A5F5B493}"/>
              </a:ext>
            </a:extLst>
          </p:cNvPr>
          <p:cNvSpPr>
            <a:spLocks noGrp="1"/>
          </p:cNvSpPr>
          <p:nvPr>
            <p:ph type="body" sz="quarter" idx="15" hasCustomPrompt="1"/>
          </p:nvPr>
        </p:nvSpPr>
        <p:spPr>
          <a:xfrm>
            <a:off x="3563309" y="3963564"/>
            <a:ext cx="2209800" cy="1663700"/>
          </a:xfrm>
        </p:spPr>
        <p:txBody>
          <a:bodyPr/>
          <a:lstStyle/>
          <a:p>
            <a:pPr lvl="0"/>
            <a:r>
              <a:rPr lang="en-GB"/>
              <a:t>Click to add text</a:t>
            </a:r>
          </a:p>
        </p:txBody>
      </p:sp>
      <p:sp>
        <p:nvSpPr>
          <p:cNvPr id="25" name="Text Placeholder 19">
            <a:extLst>
              <a:ext uri="{FF2B5EF4-FFF2-40B4-BE49-F238E27FC236}">
                <a16:creationId xmlns:a16="http://schemas.microsoft.com/office/drawing/2014/main" id="{AC2ADF36-94B3-D44F-AB88-5E5FFDEE1A55}"/>
              </a:ext>
            </a:extLst>
          </p:cNvPr>
          <p:cNvSpPr>
            <a:spLocks noGrp="1"/>
          </p:cNvSpPr>
          <p:nvPr>
            <p:ph type="body" sz="quarter" idx="16" hasCustomPrompt="1"/>
          </p:nvPr>
        </p:nvSpPr>
        <p:spPr>
          <a:xfrm>
            <a:off x="6370844" y="3963564"/>
            <a:ext cx="2209800" cy="1663700"/>
          </a:xfrm>
        </p:spPr>
        <p:txBody>
          <a:bodyPr/>
          <a:lstStyle/>
          <a:p>
            <a:pPr lvl="0"/>
            <a:r>
              <a:rPr lang="en-GB"/>
              <a:t>Click to add text</a:t>
            </a:r>
          </a:p>
        </p:txBody>
      </p:sp>
      <p:sp>
        <p:nvSpPr>
          <p:cNvPr id="18" name="object 10">
            <a:extLst>
              <a:ext uri="{FF2B5EF4-FFF2-40B4-BE49-F238E27FC236}">
                <a16:creationId xmlns:a16="http://schemas.microsoft.com/office/drawing/2014/main" id="{995A12E0-62F0-1847-9F40-9BC55197A31F}"/>
              </a:ext>
            </a:extLst>
          </p:cNvPr>
          <p:cNvSpPr/>
          <p:nvPr userDrawn="1"/>
        </p:nvSpPr>
        <p:spPr>
          <a:xfrm>
            <a:off x="8994009" y="1524003"/>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9" name="object 12">
            <a:extLst>
              <a:ext uri="{FF2B5EF4-FFF2-40B4-BE49-F238E27FC236}">
                <a16:creationId xmlns:a16="http://schemas.microsoft.com/office/drawing/2014/main" id="{7885B081-3CF3-524D-BCA4-16BE35BCFCD1}"/>
              </a:ext>
            </a:extLst>
          </p:cNvPr>
          <p:cNvSpPr/>
          <p:nvPr userDrawn="1"/>
        </p:nvSpPr>
        <p:spPr>
          <a:xfrm>
            <a:off x="9007888" y="377538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26" name="Text Placeholder 19">
            <a:extLst>
              <a:ext uri="{FF2B5EF4-FFF2-40B4-BE49-F238E27FC236}">
                <a16:creationId xmlns:a16="http://schemas.microsoft.com/office/drawing/2014/main" id="{2553564F-9D27-2D44-AEB6-DA17ABE94F0A}"/>
              </a:ext>
            </a:extLst>
          </p:cNvPr>
          <p:cNvSpPr>
            <a:spLocks noGrp="1"/>
          </p:cNvSpPr>
          <p:nvPr>
            <p:ph type="body" sz="quarter" idx="17" hasCustomPrompt="1"/>
          </p:nvPr>
        </p:nvSpPr>
        <p:spPr>
          <a:xfrm>
            <a:off x="9138265" y="1760220"/>
            <a:ext cx="2209800" cy="1663700"/>
          </a:xfrm>
        </p:spPr>
        <p:txBody>
          <a:bodyPr/>
          <a:lstStyle/>
          <a:p>
            <a:pPr lvl="0"/>
            <a:r>
              <a:rPr lang="en-GB"/>
              <a:t>Click to add text</a:t>
            </a:r>
          </a:p>
        </p:txBody>
      </p:sp>
      <p:sp>
        <p:nvSpPr>
          <p:cNvPr id="27" name="Text Placeholder 19">
            <a:extLst>
              <a:ext uri="{FF2B5EF4-FFF2-40B4-BE49-F238E27FC236}">
                <a16:creationId xmlns:a16="http://schemas.microsoft.com/office/drawing/2014/main" id="{D3CDD7D7-F5DF-FA41-97C1-6E9368ABC09D}"/>
              </a:ext>
            </a:extLst>
          </p:cNvPr>
          <p:cNvSpPr>
            <a:spLocks noGrp="1"/>
          </p:cNvSpPr>
          <p:nvPr>
            <p:ph type="body" sz="quarter" idx="18" hasCustomPrompt="1"/>
          </p:nvPr>
        </p:nvSpPr>
        <p:spPr>
          <a:xfrm>
            <a:off x="9152144" y="3963564"/>
            <a:ext cx="2209800" cy="1663700"/>
          </a:xfrm>
        </p:spPr>
        <p:txBody>
          <a:bodyPr/>
          <a:lstStyle/>
          <a:p>
            <a:pPr lvl="0"/>
            <a:r>
              <a:rPr lang="en-GB"/>
              <a:t>Click to add text</a:t>
            </a:r>
          </a:p>
        </p:txBody>
      </p:sp>
    </p:spTree>
    <p:extLst>
      <p:ext uri="{BB962C8B-B14F-4D97-AF65-F5344CB8AC3E}">
        <p14:creationId xmlns:p14="http://schemas.microsoft.com/office/powerpoint/2010/main" val="439942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2ADE-0393-4295-A751-DC3FDA7B14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C6253E-FF12-43AE-8461-42A8EFBAB2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930C9-46E5-4BF6-B6C5-04E183AB3650}"/>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64FE9631-61A2-4E4B-B4BA-A9E4F54E23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49318C-D90D-4BB2-BD6B-2897C4D83FA1}"/>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71303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592668" y="368325"/>
            <a:ext cx="7128933" cy="630942"/>
          </a:xfrm>
          <a:prstGeom prst="rect">
            <a:avLst/>
          </a:prstGeom>
        </p:spPr>
        <p:txBody>
          <a:bodyPr lIns="0" tIns="0" rIns="0" bIns="0"/>
          <a:lstStyle>
            <a:lvl1pPr>
              <a:defRPr sz="4100" b="1" i="0">
                <a:solidFill>
                  <a:schemeClr val="tx1">
                    <a:lumMod val="65000"/>
                    <a:lumOff val="35000"/>
                  </a:schemeClr>
                </a:solidFill>
                <a:latin typeface="Calibri"/>
                <a:cs typeface="Calibri"/>
              </a:defRPr>
            </a:lvl1pPr>
          </a:lstStyle>
          <a:p>
            <a:r>
              <a:rPr lang="en-GB"/>
              <a:t>Example illustrations</a:t>
            </a:r>
            <a:endParaRPr/>
          </a:p>
        </p:txBody>
      </p:sp>
    </p:spTree>
    <p:extLst>
      <p:ext uri="{BB962C8B-B14F-4D97-AF65-F5344CB8AC3E}">
        <p14:creationId xmlns:p14="http://schemas.microsoft.com/office/powerpoint/2010/main" val="1527846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40957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Main Content">
    <p:spTree>
      <p:nvGrpSpPr>
        <p:cNvPr id="1" name=""/>
        <p:cNvGrpSpPr/>
        <p:nvPr/>
      </p:nvGrpSpPr>
      <p:grpSpPr>
        <a:xfrm>
          <a:off x="0" y="0"/>
          <a:ext cx="0" cy="0"/>
          <a:chOff x="0" y="0"/>
          <a:chExt cx="0" cy="0"/>
        </a:xfrm>
      </p:grpSpPr>
      <p:sp>
        <p:nvSpPr>
          <p:cNvPr id="8" name="object 14">
            <a:extLst>
              <a:ext uri="{FF2B5EF4-FFF2-40B4-BE49-F238E27FC236}">
                <a16:creationId xmlns:a16="http://schemas.microsoft.com/office/drawing/2014/main" id="{2AA7982E-962D-1A40-B50B-62CCFCD3EF22}"/>
              </a:ext>
            </a:extLst>
          </p:cNvPr>
          <p:cNvSpPr/>
          <p:nvPr userDrawn="1"/>
        </p:nvSpPr>
        <p:spPr>
          <a:xfrm>
            <a:off x="9431651" y="1867499"/>
            <a:ext cx="2760980" cy="4991100"/>
          </a:xfrm>
          <a:custGeom>
            <a:avLst/>
            <a:gdLst/>
            <a:ahLst/>
            <a:cxnLst/>
            <a:rect l="l" t="t" r="r" b="b"/>
            <a:pathLst>
              <a:path w="2070734" h="4991100">
                <a:moveTo>
                  <a:pt x="2070261" y="0"/>
                </a:moveTo>
                <a:lnTo>
                  <a:pt x="2009312" y="9393"/>
                </a:lnTo>
                <a:lnTo>
                  <a:pt x="1961148" y="18930"/>
                </a:lnTo>
                <a:lnTo>
                  <a:pt x="1913322" y="30191"/>
                </a:lnTo>
                <a:lnTo>
                  <a:pt x="1865897" y="43186"/>
                </a:lnTo>
                <a:lnTo>
                  <a:pt x="1818936" y="57921"/>
                </a:lnTo>
                <a:lnTo>
                  <a:pt x="1772503" y="74404"/>
                </a:lnTo>
                <a:lnTo>
                  <a:pt x="1726662" y="92645"/>
                </a:lnTo>
                <a:lnTo>
                  <a:pt x="1681476" y="112650"/>
                </a:lnTo>
                <a:lnTo>
                  <a:pt x="1637010" y="134428"/>
                </a:lnTo>
                <a:lnTo>
                  <a:pt x="1593326" y="157988"/>
                </a:lnTo>
                <a:lnTo>
                  <a:pt x="1550488" y="183336"/>
                </a:lnTo>
                <a:lnTo>
                  <a:pt x="1508560" y="210482"/>
                </a:lnTo>
                <a:lnTo>
                  <a:pt x="1467606" y="239432"/>
                </a:lnTo>
                <a:lnTo>
                  <a:pt x="1430353" y="268301"/>
                </a:lnTo>
                <a:lnTo>
                  <a:pt x="1394332" y="298942"/>
                </a:lnTo>
                <a:lnTo>
                  <a:pt x="1359530" y="331270"/>
                </a:lnTo>
                <a:lnTo>
                  <a:pt x="1325938" y="365197"/>
                </a:lnTo>
                <a:lnTo>
                  <a:pt x="1293545" y="400639"/>
                </a:lnTo>
                <a:lnTo>
                  <a:pt x="1262340" y="437510"/>
                </a:lnTo>
                <a:lnTo>
                  <a:pt x="1232314" y="475724"/>
                </a:lnTo>
                <a:lnTo>
                  <a:pt x="1203454" y="515194"/>
                </a:lnTo>
                <a:lnTo>
                  <a:pt x="1175751" y="555836"/>
                </a:lnTo>
                <a:lnTo>
                  <a:pt x="1149194" y="597562"/>
                </a:lnTo>
                <a:lnTo>
                  <a:pt x="1123772" y="640288"/>
                </a:lnTo>
                <a:lnTo>
                  <a:pt x="1099475" y="683927"/>
                </a:lnTo>
                <a:lnTo>
                  <a:pt x="1076293" y="728394"/>
                </a:lnTo>
                <a:lnTo>
                  <a:pt x="1054214" y="773602"/>
                </a:lnTo>
                <a:lnTo>
                  <a:pt x="1033228" y="819466"/>
                </a:lnTo>
                <a:lnTo>
                  <a:pt x="1013324" y="865899"/>
                </a:lnTo>
                <a:lnTo>
                  <a:pt x="994492" y="912817"/>
                </a:lnTo>
                <a:lnTo>
                  <a:pt x="976722" y="960132"/>
                </a:lnTo>
                <a:lnTo>
                  <a:pt x="960002" y="1007759"/>
                </a:lnTo>
                <a:lnTo>
                  <a:pt x="944322" y="1055613"/>
                </a:lnTo>
                <a:lnTo>
                  <a:pt x="929671" y="1103607"/>
                </a:lnTo>
                <a:lnTo>
                  <a:pt x="916040" y="1151656"/>
                </a:lnTo>
                <a:lnTo>
                  <a:pt x="903417" y="1199673"/>
                </a:lnTo>
                <a:lnTo>
                  <a:pt x="891791" y="1247573"/>
                </a:lnTo>
                <a:lnTo>
                  <a:pt x="881152" y="1295269"/>
                </a:lnTo>
                <a:lnTo>
                  <a:pt x="871490" y="1342677"/>
                </a:lnTo>
                <a:lnTo>
                  <a:pt x="862794" y="1389709"/>
                </a:lnTo>
                <a:lnTo>
                  <a:pt x="854324" y="1439830"/>
                </a:lnTo>
                <a:lnTo>
                  <a:pt x="846487" y="1489942"/>
                </a:lnTo>
                <a:lnTo>
                  <a:pt x="839247" y="1540046"/>
                </a:lnTo>
                <a:lnTo>
                  <a:pt x="832566" y="1590141"/>
                </a:lnTo>
                <a:lnTo>
                  <a:pt x="826407" y="1640226"/>
                </a:lnTo>
                <a:lnTo>
                  <a:pt x="820732" y="1690300"/>
                </a:lnTo>
                <a:lnTo>
                  <a:pt x="815504" y="1740362"/>
                </a:lnTo>
                <a:lnTo>
                  <a:pt x="810685" y="1790411"/>
                </a:lnTo>
                <a:lnTo>
                  <a:pt x="806240" y="1840447"/>
                </a:lnTo>
                <a:lnTo>
                  <a:pt x="802129" y="1890470"/>
                </a:lnTo>
                <a:lnTo>
                  <a:pt x="798316" y="1940477"/>
                </a:lnTo>
                <a:lnTo>
                  <a:pt x="794764" y="1990469"/>
                </a:lnTo>
                <a:lnTo>
                  <a:pt x="791434" y="2040444"/>
                </a:lnTo>
                <a:lnTo>
                  <a:pt x="788291" y="2090402"/>
                </a:lnTo>
                <a:lnTo>
                  <a:pt x="785296" y="2140342"/>
                </a:lnTo>
                <a:lnTo>
                  <a:pt x="782412" y="2190263"/>
                </a:lnTo>
                <a:lnTo>
                  <a:pt x="779602" y="2240164"/>
                </a:lnTo>
                <a:lnTo>
                  <a:pt x="774055" y="2339905"/>
                </a:lnTo>
                <a:lnTo>
                  <a:pt x="771242" y="2389742"/>
                </a:lnTo>
                <a:lnTo>
                  <a:pt x="768355" y="2439557"/>
                </a:lnTo>
                <a:lnTo>
                  <a:pt x="765354" y="2489348"/>
                </a:lnTo>
                <a:lnTo>
                  <a:pt x="762203" y="2539115"/>
                </a:lnTo>
                <a:lnTo>
                  <a:pt x="758865" y="2588857"/>
                </a:lnTo>
                <a:lnTo>
                  <a:pt x="755303" y="2638572"/>
                </a:lnTo>
                <a:lnTo>
                  <a:pt x="751478" y="2688261"/>
                </a:lnTo>
                <a:lnTo>
                  <a:pt x="747354" y="2737922"/>
                </a:lnTo>
                <a:lnTo>
                  <a:pt x="742893" y="2787554"/>
                </a:lnTo>
                <a:lnTo>
                  <a:pt x="738058" y="2837158"/>
                </a:lnTo>
                <a:lnTo>
                  <a:pt x="732812" y="2886731"/>
                </a:lnTo>
                <a:lnTo>
                  <a:pt x="727117" y="2936274"/>
                </a:lnTo>
                <a:lnTo>
                  <a:pt x="720936" y="2985785"/>
                </a:lnTo>
                <a:lnTo>
                  <a:pt x="714232" y="3035264"/>
                </a:lnTo>
                <a:lnTo>
                  <a:pt x="706967" y="3084709"/>
                </a:lnTo>
                <a:lnTo>
                  <a:pt x="699105" y="3134120"/>
                </a:lnTo>
                <a:lnTo>
                  <a:pt x="690607" y="3183497"/>
                </a:lnTo>
                <a:lnTo>
                  <a:pt x="681436" y="3232838"/>
                </a:lnTo>
                <a:lnTo>
                  <a:pt x="671556" y="3282143"/>
                </a:lnTo>
                <a:lnTo>
                  <a:pt x="660928" y="3331411"/>
                </a:lnTo>
                <a:lnTo>
                  <a:pt x="649516" y="3380640"/>
                </a:lnTo>
                <a:lnTo>
                  <a:pt x="637282" y="3429831"/>
                </a:lnTo>
                <a:lnTo>
                  <a:pt x="624188" y="3478982"/>
                </a:lnTo>
                <a:lnTo>
                  <a:pt x="610199" y="3528093"/>
                </a:lnTo>
                <a:lnTo>
                  <a:pt x="595275" y="3577163"/>
                </a:lnTo>
                <a:lnTo>
                  <a:pt x="579380" y="3626191"/>
                </a:lnTo>
                <a:lnTo>
                  <a:pt x="562477" y="3675176"/>
                </a:lnTo>
                <a:lnTo>
                  <a:pt x="545231" y="3722544"/>
                </a:lnTo>
                <a:lnTo>
                  <a:pt x="527344" y="3769612"/>
                </a:lnTo>
                <a:lnTo>
                  <a:pt x="508867" y="3816404"/>
                </a:lnTo>
                <a:lnTo>
                  <a:pt x="489854" y="3862945"/>
                </a:lnTo>
                <a:lnTo>
                  <a:pt x="470354" y="3909259"/>
                </a:lnTo>
                <a:lnTo>
                  <a:pt x="450422" y="3955369"/>
                </a:lnTo>
                <a:lnTo>
                  <a:pt x="430108" y="4001301"/>
                </a:lnTo>
                <a:lnTo>
                  <a:pt x="409465" y="4047078"/>
                </a:lnTo>
                <a:lnTo>
                  <a:pt x="388544" y="4092724"/>
                </a:lnTo>
                <a:lnTo>
                  <a:pt x="367398" y="4138264"/>
                </a:lnTo>
                <a:lnTo>
                  <a:pt x="346078" y="4183722"/>
                </a:lnTo>
                <a:lnTo>
                  <a:pt x="260106" y="4365212"/>
                </a:lnTo>
                <a:lnTo>
                  <a:pt x="238699" y="4410620"/>
                </a:lnTo>
                <a:lnTo>
                  <a:pt x="217431" y="4456091"/>
                </a:lnTo>
                <a:lnTo>
                  <a:pt x="196354" y="4501648"/>
                </a:lnTo>
                <a:lnTo>
                  <a:pt x="175519" y="4547317"/>
                </a:lnTo>
                <a:lnTo>
                  <a:pt x="154978" y="4593120"/>
                </a:lnTo>
                <a:lnTo>
                  <a:pt x="134784" y="4639083"/>
                </a:lnTo>
                <a:lnTo>
                  <a:pt x="114989" y="4685229"/>
                </a:lnTo>
                <a:lnTo>
                  <a:pt x="95644" y="4731582"/>
                </a:lnTo>
                <a:lnTo>
                  <a:pt x="76801" y="4778167"/>
                </a:lnTo>
                <a:lnTo>
                  <a:pt x="58513" y="4825008"/>
                </a:lnTo>
                <a:lnTo>
                  <a:pt x="40832" y="4872129"/>
                </a:lnTo>
                <a:lnTo>
                  <a:pt x="23809" y="4919554"/>
                </a:lnTo>
                <a:lnTo>
                  <a:pt x="7496" y="4967307"/>
                </a:lnTo>
                <a:lnTo>
                  <a:pt x="0" y="4990500"/>
                </a:lnTo>
                <a:lnTo>
                  <a:pt x="2070261" y="4990500"/>
                </a:lnTo>
                <a:lnTo>
                  <a:pt x="2070261" y="0"/>
                </a:lnTo>
                <a:close/>
              </a:path>
            </a:pathLst>
          </a:custGeom>
          <a:solidFill>
            <a:srgbClr val="F89931"/>
          </a:solidFill>
        </p:spPr>
        <p:txBody>
          <a:bodyPr wrap="square" lIns="0" tIns="0" rIns="0" bIns="0" rtlCol="0"/>
          <a:lstStyle/>
          <a:p>
            <a:endParaRPr sz="1800"/>
          </a:p>
        </p:txBody>
      </p:sp>
      <p:sp>
        <p:nvSpPr>
          <p:cNvPr id="7" name="object 2">
            <a:extLst>
              <a:ext uri="{FF2B5EF4-FFF2-40B4-BE49-F238E27FC236}">
                <a16:creationId xmlns:a16="http://schemas.microsoft.com/office/drawing/2014/main" id="{F8653A51-8884-F846-9A2B-C259D09DDB69}"/>
              </a:ext>
            </a:extLst>
          </p:cNvPr>
          <p:cNvSpPr/>
          <p:nvPr userDrawn="1"/>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2668454"/>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Text Placeholder 8">
            <a:extLst>
              <a:ext uri="{FF2B5EF4-FFF2-40B4-BE49-F238E27FC236}">
                <a16:creationId xmlns:a16="http://schemas.microsoft.com/office/drawing/2014/main" id="{1D0743E1-D3DC-074C-8CF2-078A70139013}"/>
              </a:ext>
            </a:extLst>
          </p:cNvPr>
          <p:cNvSpPr>
            <a:spLocks noGrp="1"/>
          </p:cNvSpPr>
          <p:nvPr>
            <p:ph type="body" sz="quarter" idx="10"/>
          </p:nvPr>
        </p:nvSpPr>
        <p:spPr>
          <a:xfrm>
            <a:off x="592669" y="3154720"/>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01DAB6E-B48B-7C44-81AA-703DB9DB733A}"/>
              </a:ext>
            </a:extLst>
          </p:cNvPr>
          <p:cNvSpPr>
            <a:spLocks noGrp="1"/>
          </p:cNvSpPr>
          <p:nvPr>
            <p:ph type="body" sz="quarter" idx="11" hasCustomPrompt="1"/>
          </p:nvPr>
        </p:nvSpPr>
        <p:spPr>
          <a:xfrm>
            <a:off x="592138" y="2668588"/>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2987920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 Main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17" name="bg object 17"/>
          <p:cNvSpPr/>
          <p:nvPr/>
        </p:nvSpPr>
        <p:spPr>
          <a:xfrm>
            <a:off x="7315200" y="1908090"/>
            <a:ext cx="4876861" cy="4950460"/>
          </a:xfrm>
          <a:custGeom>
            <a:avLst/>
            <a:gdLst/>
            <a:ahLst/>
            <a:cxnLst/>
            <a:rect l="l" t="t" r="r" b="b"/>
            <a:pathLst>
              <a:path w="3876040" h="4950459">
                <a:moveTo>
                  <a:pt x="2095971" y="0"/>
                </a:moveTo>
                <a:lnTo>
                  <a:pt x="2047230" y="912"/>
                </a:lnTo>
                <a:lnTo>
                  <a:pt x="1998612" y="2813"/>
                </a:lnTo>
                <a:lnTo>
                  <a:pt x="1950135" y="5712"/>
                </a:lnTo>
                <a:lnTo>
                  <a:pt x="1901815" y="9621"/>
                </a:lnTo>
                <a:lnTo>
                  <a:pt x="1853670" y="14552"/>
                </a:lnTo>
                <a:lnTo>
                  <a:pt x="1805718" y="20514"/>
                </a:lnTo>
                <a:lnTo>
                  <a:pt x="1757977" y="27520"/>
                </a:lnTo>
                <a:lnTo>
                  <a:pt x="1710464" y="35580"/>
                </a:lnTo>
                <a:lnTo>
                  <a:pt x="1663197" y="44706"/>
                </a:lnTo>
                <a:lnTo>
                  <a:pt x="1616193" y="54909"/>
                </a:lnTo>
                <a:lnTo>
                  <a:pt x="1569470" y="66200"/>
                </a:lnTo>
                <a:lnTo>
                  <a:pt x="1523045" y="78590"/>
                </a:lnTo>
                <a:lnTo>
                  <a:pt x="1476937" y="92090"/>
                </a:lnTo>
                <a:lnTo>
                  <a:pt x="1431162" y="106712"/>
                </a:lnTo>
                <a:lnTo>
                  <a:pt x="1385738" y="122466"/>
                </a:lnTo>
                <a:lnTo>
                  <a:pt x="1340683" y="139363"/>
                </a:lnTo>
                <a:lnTo>
                  <a:pt x="1296015" y="157416"/>
                </a:lnTo>
                <a:lnTo>
                  <a:pt x="1251750" y="176635"/>
                </a:lnTo>
                <a:lnTo>
                  <a:pt x="1207907" y="197031"/>
                </a:lnTo>
                <a:lnTo>
                  <a:pt x="1164504" y="218615"/>
                </a:lnTo>
                <a:lnTo>
                  <a:pt x="1121557" y="241398"/>
                </a:lnTo>
                <a:lnTo>
                  <a:pt x="1079084" y="265393"/>
                </a:lnTo>
                <a:lnTo>
                  <a:pt x="1037104" y="290609"/>
                </a:lnTo>
                <a:lnTo>
                  <a:pt x="995633" y="317058"/>
                </a:lnTo>
                <a:lnTo>
                  <a:pt x="954689" y="344750"/>
                </a:lnTo>
                <a:lnTo>
                  <a:pt x="914290" y="373699"/>
                </a:lnTo>
                <a:lnTo>
                  <a:pt x="874316" y="403881"/>
                </a:lnTo>
                <a:lnTo>
                  <a:pt x="835261" y="434797"/>
                </a:lnTo>
                <a:lnTo>
                  <a:pt x="797123" y="466433"/>
                </a:lnTo>
                <a:lnTo>
                  <a:pt x="759900" y="498773"/>
                </a:lnTo>
                <a:lnTo>
                  <a:pt x="723590" y="531799"/>
                </a:lnTo>
                <a:lnTo>
                  <a:pt x="688192" y="565497"/>
                </a:lnTo>
                <a:lnTo>
                  <a:pt x="653703" y="599851"/>
                </a:lnTo>
                <a:lnTo>
                  <a:pt x="620123" y="634844"/>
                </a:lnTo>
                <a:lnTo>
                  <a:pt x="587449" y="670461"/>
                </a:lnTo>
                <a:lnTo>
                  <a:pt x="555679" y="706685"/>
                </a:lnTo>
                <a:lnTo>
                  <a:pt x="524813" y="743502"/>
                </a:lnTo>
                <a:lnTo>
                  <a:pt x="494848" y="780894"/>
                </a:lnTo>
                <a:lnTo>
                  <a:pt x="465782" y="818847"/>
                </a:lnTo>
                <a:lnTo>
                  <a:pt x="437615" y="857344"/>
                </a:lnTo>
                <a:lnTo>
                  <a:pt x="410343" y="896369"/>
                </a:lnTo>
                <a:lnTo>
                  <a:pt x="383966" y="935906"/>
                </a:lnTo>
                <a:lnTo>
                  <a:pt x="358481" y="975940"/>
                </a:lnTo>
                <a:lnTo>
                  <a:pt x="333887" y="1016454"/>
                </a:lnTo>
                <a:lnTo>
                  <a:pt x="310183" y="1057433"/>
                </a:lnTo>
                <a:lnTo>
                  <a:pt x="287366" y="1098861"/>
                </a:lnTo>
                <a:lnTo>
                  <a:pt x="265434" y="1140722"/>
                </a:lnTo>
                <a:lnTo>
                  <a:pt x="244387" y="1182999"/>
                </a:lnTo>
                <a:lnTo>
                  <a:pt x="224222" y="1225678"/>
                </a:lnTo>
                <a:lnTo>
                  <a:pt x="204938" y="1268741"/>
                </a:lnTo>
                <a:lnTo>
                  <a:pt x="186533" y="1312174"/>
                </a:lnTo>
                <a:lnTo>
                  <a:pt x="169005" y="1355960"/>
                </a:lnTo>
                <a:lnTo>
                  <a:pt x="152352" y="1400084"/>
                </a:lnTo>
                <a:lnTo>
                  <a:pt x="136573" y="1444529"/>
                </a:lnTo>
                <a:lnTo>
                  <a:pt x="121666" y="1489280"/>
                </a:lnTo>
                <a:lnTo>
                  <a:pt x="107629" y="1534320"/>
                </a:lnTo>
                <a:lnTo>
                  <a:pt x="94461" y="1579634"/>
                </a:lnTo>
                <a:lnTo>
                  <a:pt x="82160" y="1625206"/>
                </a:lnTo>
                <a:lnTo>
                  <a:pt x="70724" y="1671020"/>
                </a:lnTo>
                <a:lnTo>
                  <a:pt x="60151" y="1717060"/>
                </a:lnTo>
                <a:lnTo>
                  <a:pt x="50440" y="1763310"/>
                </a:lnTo>
                <a:lnTo>
                  <a:pt x="41589" y="1809755"/>
                </a:lnTo>
                <a:lnTo>
                  <a:pt x="33596" y="1856377"/>
                </a:lnTo>
                <a:lnTo>
                  <a:pt x="26460" y="1903162"/>
                </a:lnTo>
                <a:lnTo>
                  <a:pt x="20179" y="1950094"/>
                </a:lnTo>
                <a:lnTo>
                  <a:pt x="14750" y="1997156"/>
                </a:lnTo>
                <a:lnTo>
                  <a:pt x="10173" y="2044333"/>
                </a:lnTo>
                <a:lnTo>
                  <a:pt x="6446" y="2091609"/>
                </a:lnTo>
                <a:lnTo>
                  <a:pt x="3567" y="2138968"/>
                </a:lnTo>
                <a:lnTo>
                  <a:pt x="1534" y="2186394"/>
                </a:lnTo>
                <a:lnTo>
                  <a:pt x="345" y="2233871"/>
                </a:lnTo>
                <a:lnTo>
                  <a:pt x="0" y="2281383"/>
                </a:lnTo>
                <a:lnTo>
                  <a:pt x="495" y="2328914"/>
                </a:lnTo>
                <a:lnTo>
                  <a:pt x="1829" y="2376449"/>
                </a:lnTo>
                <a:lnTo>
                  <a:pt x="4002" y="2423971"/>
                </a:lnTo>
                <a:lnTo>
                  <a:pt x="7010" y="2471465"/>
                </a:lnTo>
                <a:lnTo>
                  <a:pt x="10852" y="2518914"/>
                </a:lnTo>
                <a:lnTo>
                  <a:pt x="15527" y="2566303"/>
                </a:lnTo>
                <a:lnTo>
                  <a:pt x="21033" y="2613616"/>
                </a:lnTo>
                <a:lnTo>
                  <a:pt x="27367" y="2660837"/>
                </a:lnTo>
                <a:lnTo>
                  <a:pt x="34529" y="2707950"/>
                </a:lnTo>
                <a:lnTo>
                  <a:pt x="42517" y="2754939"/>
                </a:lnTo>
                <a:lnTo>
                  <a:pt x="51328" y="2801788"/>
                </a:lnTo>
                <a:lnTo>
                  <a:pt x="60962" y="2848482"/>
                </a:lnTo>
                <a:lnTo>
                  <a:pt x="71416" y="2895004"/>
                </a:lnTo>
                <a:lnTo>
                  <a:pt x="82100" y="2939366"/>
                </a:lnTo>
                <a:lnTo>
                  <a:pt x="93350" y="2983551"/>
                </a:lnTo>
                <a:lnTo>
                  <a:pt x="105164" y="3027557"/>
                </a:lnTo>
                <a:lnTo>
                  <a:pt x="117535" y="3071381"/>
                </a:lnTo>
                <a:lnTo>
                  <a:pt x="130460" y="3115019"/>
                </a:lnTo>
                <a:lnTo>
                  <a:pt x="143935" y="3158468"/>
                </a:lnTo>
                <a:lnTo>
                  <a:pt x="157956" y="3201724"/>
                </a:lnTo>
                <a:lnTo>
                  <a:pt x="172518" y="3244786"/>
                </a:lnTo>
                <a:lnTo>
                  <a:pt x="187616" y="3287648"/>
                </a:lnTo>
                <a:lnTo>
                  <a:pt x="203247" y="3330309"/>
                </a:lnTo>
                <a:lnTo>
                  <a:pt x="219407" y="3372764"/>
                </a:lnTo>
                <a:lnTo>
                  <a:pt x="236090" y="3415011"/>
                </a:lnTo>
                <a:lnTo>
                  <a:pt x="253293" y="3457046"/>
                </a:lnTo>
                <a:lnTo>
                  <a:pt x="271012" y="3498865"/>
                </a:lnTo>
                <a:lnTo>
                  <a:pt x="289241" y="3540467"/>
                </a:lnTo>
                <a:lnTo>
                  <a:pt x="307978" y="3581847"/>
                </a:lnTo>
                <a:lnTo>
                  <a:pt x="327217" y="3623002"/>
                </a:lnTo>
                <a:lnTo>
                  <a:pt x="346955" y="3663929"/>
                </a:lnTo>
                <a:lnTo>
                  <a:pt x="367187" y="3704625"/>
                </a:lnTo>
                <a:lnTo>
                  <a:pt x="387908" y="3745086"/>
                </a:lnTo>
                <a:lnTo>
                  <a:pt x="409115" y="3785309"/>
                </a:lnTo>
                <a:lnTo>
                  <a:pt x="430803" y="3825291"/>
                </a:lnTo>
                <a:lnTo>
                  <a:pt x="452968" y="3865028"/>
                </a:lnTo>
                <a:lnTo>
                  <a:pt x="475606" y="3904518"/>
                </a:lnTo>
                <a:lnTo>
                  <a:pt x="498712" y="3943757"/>
                </a:lnTo>
                <a:lnTo>
                  <a:pt x="522282" y="3982742"/>
                </a:lnTo>
                <a:lnTo>
                  <a:pt x="546312" y="4021470"/>
                </a:lnTo>
                <a:lnTo>
                  <a:pt x="570797" y="4059936"/>
                </a:lnTo>
                <a:lnTo>
                  <a:pt x="595734" y="4098139"/>
                </a:lnTo>
                <a:lnTo>
                  <a:pt x="621118" y="4136075"/>
                </a:lnTo>
                <a:lnTo>
                  <a:pt x="646944" y="4173740"/>
                </a:lnTo>
                <a:lnTo>
                  <a:pt x="673209" y="4211131"/>
                </a:lnTo>
                <a:lnTo>
                  <a:pt x="699908" y="4248245"/>
                </a:lnTo>
                <a:lnTo>
                  <a:pt x="727037" y="4285079"/>
                </a:lnTo>
                <a:lnTo>
                  <a:pt x="754591" y="4321630"/>
                </a:lnTo>
                <a:lnTo>
                  <a:pt x="782567" y="4357894"/>
                </a:lnTo>
                <a:lnTo>
                  <a:pt x="810960" y="4393867"/>
                </a:lnTo>
                <a:lnTo>
                  <a:pt x="839765" y="4429548"/>
                </a:lnTo>
                <a:lnTo>
                  <a:pt x="868979" y="4464932"/>
                </a:lnTo>
                <a:lnTo>
                  <a:pt x="898597" y="4500016"/>
                </a:lnTo>
                <a:lnTo>
                  <a:pt x="928615" y="4534797"/>
                </a:lnTo>
                <a:lnTo>
                  <a:pt x="959028" y="4569271"/>
                </a:lnTo>
                <a:lnTo>
                  <a:pt x="989833" y="4603436"/>
                </a:lnTo>
                <a:lnTo>
                  <a:pt x="1021025" y="4637288"/>
                </a:lnTo>
                <a:lnTo>
                  <a:pt x="1052599" y="4670824"/>
                </a:lnTo>
                <a:lnTo>
                  <a:pt x="1084552" y="4704041"/>
                </a:lnTo>
                <a:lnTo>
                  <a:pt x="1116880" y="4736935"/>
                </a:lnTo>
                <a:lnTo>
                  <a:pt x="1149577" y="4769503"/>
                </a:lnTo>
                <a:lnTo>
                  <a:pt x="1182640" y="4801742"/>
                </a:lnTo>
                <a:lnTo>
                  <a:pt x="1216064" y="4833648"/>
                </a:lnTo>
                <a:lnTo>
                  <a:pt x="1249845" y="4865219"/>
                </a:lnTo>
                <a:lnTo>
                  <a:pt x="1283980" y="4896451"/>
                </a:lnTo>
                <a:lnTo>
                  <a:pt x="1318462" y="4927341"/>
                </a:lnTo>
                <a:lnTo>
                  <a:pt x="1344195" y="4949909"/>
                </a:lnTo>
                <a:lnTo>
                  <a:pt x="3875993" y="4949909"/>
                </a:lnTo>
                <a:lnTo>
                  <a:pt x="3875993" y="546841"/>
                </a:lnTo>
                <a:lnTo>
                  <a:pt x="3705123" y="457353"/>
                </a:lnTo>
                <a:lnTo>
                  <a:pt x="3616587" y="412161"/>
                </a:lnTo>
                <a:lnTo>
                  <a:pt x="3527537" y="367972"/>
                </a:lnTo>
                <a:lnTo>
                  <a:pt x="3437826" y="325069"/>
                </a:lnTo>
                <a:lnTo>
                  <a:pt x="3392676" y="304188"/>
                </a:lnTo>
                <a:lnTo>
                  <a:pt x="3347307" y="283734"/>
                </a:lnTo>
                <a:lnTo>
                  <a:pt x="3301698" y="263744"/>
                </a:lnTo>
                <a:lnTo>
                  <a:pt x="3255833" y="244251"/>
                </a:lnTo>
                <a:lnTo>
                  <a:pt x="3209693" y="225292"/>
                </a:lnTo>
                <a:lnTo>
                  <a:pt x="3163258" y="206902"/>
                </a:lnTo>
                <a:lnTo>
                  <a:pt x="3116512" y="189116"/>
                </a:lnTo>
                <a:lnTo>
                  <a:pt x="3069435" y="171971"/>
                </a:lnTo>
                <a:lnTo>
                  <a:pt x="3022010" y="155500"/>
                </a:lnTo>
                <a:lnTo>
                  <a:pt x="2974217" y="139739"/>
                </a:lnTo>
                <a:lnTo>
                  <a:pt x="2926277" y="124782"/>
                </a:lnTo>
                <a:lnTo>
                  <a:pt x="2878143" y="110611"/>
                </a:lnTo>
                <a:lnTo>
                  <a:pt x="2829833" y="97238"/>
                </a:lnTo>
                <a:lnTo>
                  <a:pt x="2781363" y="84675"/>
                </a:lnTo>
                <a:lnTo>
                  <a:pt x="2732753" y="72932"/>
                </a:lnTo>
                <a:lnTo>
                  <a:pt x="2684019" y="62020"/>
                </a:lnTo>
                <a:lnTo>
                  <a:pt x="2635179" y="51952"/>
                </a:lnTo>
                <a:lnTo>
                  <a:pt x="2586251" y="42737"/>
                </a:lnTo>
                <a:lnTo>
                  <a:pt x="2537251" y="34386"/>
                </a:lnTo>
                <a:lnTo>
                  <a:pt x="2488199" y="26913"/>
                </a:lnTo>
                <a:lnTo>
                  <a:pt x="2439110" y="20326"/>
                </a:lnTo>
                <a:lnTo>
                  <a:pt x="2390004" y="14638"/>
                </a:lnTo>
                <a:lnTo>
                  <a:pt x="2340897" y="9859"/>
                </a:lnTo>
                <a:lnTo>
                  <a:pt x="2291807" y="6001"/>
                </a:lnTo>
                <a:lnTo>
                  <a:pt x="2242752" y="3075"/>
                </a:lnTo>
                <a:lnTo>
                  <a:pt x="2193750" y="1092"/>
                </a:lnTo>
                <a:lnTo>
                  <a:pt x="2144816" y="63"/>
                </a:lnTo>
                <a:lnTo>
                  <a:pt x="2095971" y="0"/>
                </a:lnTo>
                <a:close/>
              </a:path>
            </a:pathLst>
          </a:custGeom>
          <a:solidFill>
            <a:srgbClr val="F89931"/>
          </a:solidFill>
        </p:spPr>
        <p:txBody>
          <a:bodyPr wrap="square" lIns="0" tIns="0" rIns="0" bIns="0" rtlCol="0"/>
          <a:lstStyle/>
          <a:p>
            <a:endParaRPr sz="1800"/>
          </a:p>
        </p:txBody>
      </p:sp>
      <p:sp>
        <p:nvSpPr>
          <p:cNvPr id="2" name="Holder 2"/>
          <p:cNvSpPr>
            <a:spLocks noGrp="1"/>
          </p:cNvSpPr>
          <p:nvPr>
            <p:ph type="title"/>
          </p:nvPr>
        </p:nvSpPr>
        <p:spPr>
          <a:xfrm>
            <a:off x="592669" y="368325"/>
            <a:ext cx="7454052" cy="1155264"/>
          </a:xfrm>
          <a:prstGeom prst="rect">
            <a:avLst/>
          </a:prstGeom>
        </p:spPr>
        <p:txBody>
          <a:bodyPr lIns="0" tIns="0" rIns="0" bIns="0"/>
          <a:lstStyle>
            <a:lvl1pPr>
              <a:defRPr sz="4100" b="1" i="0">
                <a:solidFill>
                  <a:schemeClr val="bg1"/>
                </a:solidFill>
                <a:latin typeface="Calibri"/>
                <a:cs typeface="Calibri"/>
              </a:defRPr>
            </a:lvl1pPr>
          </a:lstStyle>
          <a:p>
            <a:endParaRPr/>
          </a:p>
        </p:txBody>
      </p:sp>
      <p:pic>
        <p:nvPicPr>
          <p:cNvPr id="5" name="Picture 4">
            <a:extLst>
              <a:ext uri="{FF2B5EF4-FFF2-40B4-BE49-F238E27FC236}">
                <a16:creationId xmlns:a16="http://schemas.microsoft.com/office/drawing/2014/main" id="{FEF69EDA-6B65-864F-8352-8B89CD56DD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6952" y="25400"/>
            <a:ext cx="2349647" cy="1193800"/>
          </a:xfrm>
          <a:prstGeom prst="rect">
            <a:avLst/>
          </a:prstGeom>
        </p:spPr>
      </p:pic>
      <p:sp>
        <p:nvSpPr>
          <p:cNvPr id="6" name="Text Placeholder 8">
            <a:extLst>
              <a:ext uri="{FF2B5EF4-FFF2-40B4-BE49-F238E27FC236}">
                <a16:creationId xmlns:a16="http://schemas.microsoft.com/office/drawing/2014/main" id="{5FF1CA96-B629-1D4A-B3A9-4A247354DAD7}"/>
              </a:ext>
            </a:extLst>
          </p:cNvPr>
          <p:cNvSpPr>
            <a:spLocks noGrp="1"/>
          </p:cNvSpPr>
          <p:nvPr>
            <p:ph type="body" sz="quarter" idx="10"/>
          </p:nvPr>
        </p:nvSpPr>
        <p:spPr>
          <a:xfrm>
            <a:off x="592669" y="3154720"/>
            <a:ext cx="66463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Text Placeholder 9">
            <a:extLst>
              <a:ext uri="{FF2B5EF4-FFF2-40B4-BE49-F238E27FC236}">
                <a16:creationId xmlns:a16="http://schemas.microsoft.com/office/drawing/2014/main" id="{C11C6C8E-8AD2-A04F-9A4B-D99082B4FADA}"/>
              </a:ext>
            </a:extLst>
          </p:cNvPr>
          <p:cNvSpPr>
            <a:spLocks noGrp="1"/>
          </p:cNvSpPr>
          <p:nvPr>
            <p:ph type="body" sz="quarter" idx="12" hasCustomPrompt="1"/>
          </p:nvPr>
        </p:nvSpPr>
        <p:spPr>
          <a:xfrm>
            <a:off x="8686800" y="3526589"/>
            <a:ext cx="3048000" cy="1231106"/>
          </a:xfrm>
        </p:spPr>
        <p:txBody>
          <a:bodyPr/>
          <a:lstStyle>
            <a:lvl1pPr>
              <a:defRPr>
                <a:solidFill>
                  <a:schemeClr val="bg1"/>
                </a:solidFill>
              </a:defRPr>
            </a:lvl1pPr>
          </a:lstStyle>
          <a:p>
            <a:r>
              <a:rPr lang="en-GB" sz="2000" b="1">
                <a:solidFill>
                  <a:schemeClr val="bg1"/>
                </a:solidFill>
              </a:rPr>
              <a:t>Click here to use this box to highlight a key point or signposting for example a web address</a:t>
            </a:r>
          </a:p>
        </p:txBody>
      </p:sp>
      <p:sp>
        <p:nvSpPr>
          <p:cNvPr id="13" name="Text Placeholder 12">
            <a:extLst>
              <a:ext uri="{FF2B5EF4-FFF2-40B4-BE49-F238E27FC236}">
                <a16:creationId xmlns:a16="http://schemas.microsoft.com/office/drawing/2014/main" id="{F0B10770-8B6C-6B44-AFA0-BE305BBF1CD9}"/>
              </a:ext>
            </a:extLst>
          </p:cNvPr>
          <p:cNvSpPr>
            <a:spLocks noGrp="1"/>
          </p:cNvSpPr>
          <p:nvPr>
            <p:ph type="body" sz="quarter" idx="13" hasCustomPrompt="1"/>
          </p:nvPr>
        </p:nvSpPr>
        <p:spPr>
          <a:xfrm>
            <a:off x="592138" y="2737714"/>
            <a:ext cx="6646862" cy="307777"/>
          </a:xfrm>
        </p:spPr>
        <p:txBody>
          <a:bodyPr/>
          <a:lstStyle>
            <a:lvl1pPr>
              <a:defRPr b="1">
                <a:solidFill>
                  <a:srgbClr val="F99931"/>
                </a:solidFill>
              </a:defRPr>
            </a:lvl1pPr>
            <a:lvl2pPr>
              <a:defRPr>
                <a:solidFill>
                  <a:srgbClr val="F99931"/>
                </a:solidFill>
              </a:defRPr>
            </a:lvl2pPr>
            <a:lvl3pPr>
              <a:defRPr>
                <a:solidFill>
                  <a:srgbClr val="F99931"/>
                </a:solidFill>
              </a:defRPr>
            </a:lvl3pPr>
            <a:lvl4pPr>
              <a:defRPr>
                <a:solidFill>
                  <a:srgbClr val="F99931"/>
                </a:solidFill>
              </a:defRPr>
            </a:lvl4pPr>
            <a:lvl5pPr>
              <a:defRPr>
                <a:solidFill>
                  <a:srgbClr val="F99931"/>
                </a:solidFill>
              </a:defRPr>
            </a:lvl5pPr>
          </a:lstStyle>
          <a:p>
            <a:pPr lvl="0"/>
            <a:r>
              <a:rPr lang="en-GB"/>
              <a:t>Click here for sub-headings (if required)</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 Main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8881533" cy="265684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9" y="368325"/>
            <a:ext cx="7454052" cy="1155264"/>
          </a:xfrm>
          <a:prstGeom prst="rect">
            <a:avLst/>
          </a:prstGeom>
        </p:spPr>
        <p:txBody>
          <a:bodyPr lIns="0" tIns="0" rIns="0" bIns="0"/>
          <a:lstStyle>
            <a:lvl1pPr>
              <a:defRPr sz="4100" b="1" i="0">
                <a:solidFill>
                  <a:schemeClr val="bg1"/>
                </a:solidFill>
                <a:latin typeface="Calibri"/>
                <a:cs typeface="Calibri"/>
              </a:defRPr>
            </a:lvl1pPr>
          </a:lstStyle>
          <a:p>
            <a:endParaRPr/>
          </a:p>
        </p:txBody>
      </p:sp>
      <p:pic>
        <p:nvPicPr>
          <p:cNvPr id="5" name="Picture 4">
            <a:extLst>
              <a:ext uri="{FF2B5EF4-FFF2-40B4-BE49-F238E27FC236}">
                <a16:creationId xmlns:a16="http://schemas.microsoft.com/office/drawing/2014/main" id="{FEF69EDA-6B65-864F-8352-8B89CD56DD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6952" y="25400"/>
            <a:ext cx="2349647" cy="1193800"/>
          </a:xfrm>
          <a:prstGeom prst="rect">
            <a:avLst/>
          </a:prstGeom>
        </p:spPr>
      </p:pic>
      <p:sp>
        <p:nvSpPr>
          <p:cNvPr id="6" name="Text Placeholder 8">
            <a:extLst>
              <a:ext uri="{FF2B5EF4-FFF2-40B4-BE49-F238E27FC236}">
                <a16:creationId xmlns:a16="http://schemas.microsoft.com/office/drawing/2014/main" id="{5FF1CA96-B629-1D4A-B3A9-4A247354DAD7}"/>
              </a:ext>
            </a:extLst>
          </p:cNvPr>
          <p:cNvSpPr>
            <a:spLocks noGrp="1"/>
          </p:cNvSpPr>
          <p:nvPr>
            <p:ph type="body" sz="quarter" idx="10"/>
          </p:nvPr>
        </p:nvSpPr>
        <p:spPr>
          <a:xfrm>
            <a:off x="592669" y="3154720"/>
            <a:ext cx="106849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99E5B02-93B6-FD42-9D6D-FF119A38FC52}"/>
              </a:ext>
            </a:extLst>
          </p:cNvPr>
          <p:cNvSpPr>
            <a:spLocks noGrp="1"/>
          </p:cNvSpPr>
          <p:nvPr>
            <p:ph type="body" sz="quarter" idx="11" hasCustomPrompt="1"/>
          </p:nvPr>
        </p:nvSpPr>
        <p:spPr>
          <a:xfrm>
            <a:off x="592138" y="2657475"/>
            <a:ext cx="10685462" cy="314325"/>
          </a:xfrm>
        </p:spPr>
        <p:txBody>
          <a:bodyPr/>
          <a:lstStyle>
            <a:lvl1pPr>
              <a:defRPr b="1">
                <a:solidFill>
                  <a:srgbClr val="F99931"/>
                </a:solidFill>
              </a:defRPr>
            </a:lvl1pPr>
          </a:lstStyle>
          <a:p>
            <a:pPr lvl="0"/>
            <a:r>
              <a:rPr lang="en-GB"/>
              <a:t>Click here for sub-headings (if required)</a:t>
            </a:r>
          </a:p>
        </p:txBody>
      </p:sp>
    </p:spTree>
    <p:extLst>
      <p:ext uri="{BB962C8B-B14F-4D97-AF65-F5344CB8AC3E}">
        <p14:creationId xmlns:p14="http://schemas.microsoft.com/office/powerpoint/2010/main" val="23914849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Main content">
    <p:spTree>
      <p:nvGrpSpPr>
        <p:cNvPr id="1" name=""/>
        <p:cNvGrpSpPr/>
        <p:nvPr/>
      </p:nvGrpSpPr>
      <p:grpSpPr>
        <a:xfrm>
          <a:off x="0" y="0"/>
          <a:ext cx="0" cy="0"/>
          <a:chOff x="0" y="0"/>
          <a:chExt cx="0" cy="0"/>
        </a:xfrm>
      </p:grpSpPr>
      <p:sp>
        <p:nvSpPr>
          <p:cNvPr id="20" name="object 2">
            <a:extLst>
              <a:ext uri="{FF2B5EF4-FFF2-40B4-BE49-F238E27FC236}">
                <a16:creationId xmlns:a16="http://schemas.microsoft.com/office/drawing/2014/main" id="{3F643206-0EFC-F749-98C5-92120AF96A11}"/>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21" name="object 4">
            <a:extLst>
              <a:ext uri="{FF2B5EF4-FFF2-40B4-BE49-F238E27FC236}">
                <a16:creationId xmlns:a16="http://schemas.microsoft.com/office/drawing/2014/main" id="{FC0BC317-5F73-BD4A-9E13-95E3F9CC0F05}"/>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2" name="Holder 2">
            <a:extLst>
              <a:ext uri="{FF2B5EF4-FFF2-40B4-BE49-F238E27FC236}">
                <a16:creationId xmlns:a16="http://schemas.microsoft.com/office/drawing/2014/main" id="{653E3899-EB9B-7E47-9F1B-B9B6199ACA1B}"/>
              </a:ext>
            </a:extLst>
          </p:cNvPr>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23" name="Text Placeholder 8">
            <a:extLst>
              <a:ext uri="{FF2B5EF4-FFF2-40B4-BE49-F238E27FC236}">
                <a16:creationId xmlns:a16="http://schemas.microsoft.com/office/drawing/2014/main" id="{093D63A8-0AE2-4C4A-A438-85E398255235}"/>
              </a:ext>
            </a:extLst>
          </p:cNvPr>
          <p:cNvSpPr>
            <a:spLocks noGrp="1"/>
          </p:cNvSpPr>
          <p:nvPr>
            <p:ph type="body" sz="quarter" idx="10" hasCustomPrompt="1"/>
          </p:nvPr>
        </p:nvSpPr>
        <p:spPr>
          <a:xfrm>
            <a:off x="592668" y="2819400"/>
            <a:ext cx="10913531" cy="990600"/>
          </a:xfrm>
        </p:spPr>
        <p:txBody>
          <a:bodyPr/>
          <a:lstStyle>
            <a:lvl1pPr>
              <a:defRPr sz="2000" b="0" i="1">
                <a:solidFill>
                  <a:schemeClr val="tx1">
                    <a:lumMod val="65000"/>
                    <a:lumOff val="35000"/>
                  </a:schemeClr>
                </a:solidFill>
              </a:defRPr>
            </a:lvl1pPr>
            <a:lvl2pPr>
              <a:defRPr sz="2000" b="0">
                <a:solidFill>
                  <a:schemeClr val="tx1">
                    <a:lumMod val="65000"/>
                    <a:lumOff val="35000"/>
                  </a:schemeClr>
                </a:solidFill>
              </a:defRPr>
            </a:lvl2pPr>
            <a:lvl3pPr>
              <a:defRPr sz="2000" b="0">
                <a:solidFill>
                  <a:schemeClr val="tx1">
                    <a:lumMod val="65000"/>
                    <a:lumOff val="35000"/>
                  </a:schemeClr>
                </a:solidFill>
              </a:defRPr>
            </a:lvl3pPr>
            <a:lvl4pPr>
              <a:defRPr sz="1800">
                <a:solidFill>
                  <a:schemeClr val="tx1">
                    <a:lumMod val="65000"/>
                    <a:lumOff val="35000"/>
                  </a:schemeClr>
                </a:solidFill>
              </a:defRPr>
            </a:lvl4pPr>
            <a:lvl5pPr>
              <a:defRPr sz="1800">
                <a:solidFill>
                  <a:schemeClr val="tx1">
                    <a:lumMod val="65000"/>
                    <a:lumOff val="35000"/>
                  </a:schemeClr>
                </a:solidFill>
              </a:defRPr>
            </a:lvl5pPr>
          </a:lstStyle>
          <a:p>
            <a:pPr lvl="0"/>
            <a:r>
              <a:rPr lang="en-GB"/>
              <a:t>Click to edit Master text styles (text to fill just the white area)</a:t>
            </a:r>
          </a:p>
        </p:txBody>
      </p:sp>
      <p:sp>
        <p:nvSpPr>
          <p:cNvPr id="24" name="Text Placeholder 8">
            <a:extLst>
              <a:ext uri="{FF2B5EF4-FFF2-40B4-BE49-F238E27FC236}">
                <a16:creationId xmlns:a16="http://schemas.microsoft.com/office/drawing/2014/main" id="{7C99F157-1C5C-F442-83AF-43F725353DDD}"/>
              </a:ext>
            </a:extLst>
          </p:cNvPr>
          <p:cNvSpPr>
            <a:spLocks noGrp="1"/>
          </p:cNvSpPr>
          <p:nvPr>
            <p:ph type="body" sz="quarter" idx="11" hasCustomPrompt="1"/>
          </p:nvPr>
        </p:nvSpPr>
        <p:spPr>
          <a:xfrm>
            <a:off x="4864948" y="4849376"/>
            <a:ext cx="6646331" cy="615553"/>
          </a:xfrm>
        </p:spPr>
        <p:txBody>
          <a:bodyPr/>
          <a:lstStyle>
            <a:lvl1pPr>
              <a:defRPr sz="2000" b="0" i="1">
                <a:solidFill>
                  <a:schemeClr val="bg1"/>
                </a:solidFill>
              </a:defRPr>
            </a:lvl1pPr>
            <a:lvl2pPr>
              <a:defRPr sz="2000" b="0">
                <a:solidFill>
                  <a:schemeClr val="bg1"/>
                </a:solidFill>
              </a:defRPr>
            </a:lvl2pPr>
            <a:lvl3pPr>
              <a:defRPr sz="2000" b="0">
                <a:solidFill>
                  <a:schemeClr val="bg1"/>
                </a:solidFill>
              </a:defRPr>
            </a:lvl3pPr>
            <a:lvl4pPr>
              <a:defRPr sz="1800">
                <a:solidFill>
                  <a:schemeClr val="bg1"/>
                </a:solidFill>
              </a:defRPr>
            </a:lvl4pPr>
            <a:lvl5pPr>
              <a:defRPr sz="1800">
                <a:solidFill>
                  <a:schemeClr val="bg1"/>
                </a:solidFill>
              </a:defRPr>
            </a:lvl5pPr>
          </a:lstStyle>
          <a:p>
            <a:pPr lvl="0"/>
            <a:r>
              <a:rPr lang="en-GB"/>
              <a:t>Use this box to highlight a key point or conclusion from above point!</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Main Content">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F8653A51-8884-F846-9A2B-C259D09DDB69}"/>
              </a:ext>
            </a:extLst>
          </p:cNvPr>
          <p:cNvSpPr/>
          <p:nvPr userDrawn="1"/>
        </p:nvSpPr>
        <p:spPr>
          <a:xfrm>
            <a:off x="0" y="0"/>
            <a:ext cx="8881533" cy="2057400"/>
          </a:xfrm>
          <a:custGeom>
            <a:avLst/>
            <a:gdLst/>
            <a:ahLst/>
            <a:cxnLst/>
            <a:rect l="l" t="t" r="r" b="b"/>
            <a:pathLst>
              <a:path w="6661150" h="2656840">
                <a:moveTo>
                  <a:pt x="6649597" y="0"/>
                </a:moveTo>
                <a:lnTo>
                  <a:pt x="0" y="0"/>
                </a:lnTo>
                <a:lnTo>
                  <a:pt x="0" y="2656356"/>
                </a:lnTo>
                <a:lnTo>
                  <a:pt x="667074" y="2425085"/>
                </a:lnTo>
                <a:lnTo>
                  <a:pt x="808920" y="2378380"/>
                </a:lnTo>
                <a:lnTo>
                  <a:pt x="903928" y="2348523"/>
                </a:lnTo>
                <a:lnTo>
                  <a:pt x="999377" y="2319941"/>
                </a:lnTo>
                <a:lnTo>
                  <a:pt x="1095341" y="2292845"/>
                </a:lnTo>
                <a:lnTo>
                  <a:pt x="1143539" y="2279921"/>
                </a:lnTo>
                <a:lnTo>
                  <a:pt x="1191892" y="2267449"/>
                </a:lnTo>
                <a:lnTo>
                  <a:pt x="1240411" y="2255456"/>
                </a:lnTo>
                <a:lnTo>
                  <a:pt x="1290687" y="2243667"/>
                </a:lnTo>
                <a:lnTo>
                  <a:pt x="1340918" y="2232597"/>
                </a:lnTo>
                <a:lnTo>
                  <a:pt x="1391106" y="2222225"/>
                </a:lnTo>
                <a:lnTo>
                  <a:pt x="1441252" y="2212533"/>
                </a:lnTo>
                <a:lnTo>
                  <a:pt x="1491357" y="2203504"/>
                </a:lnTo>
                <a:lnTo>
                  <a:pt x="1541424" y="2195118"/>
                </a:lnTo>
                <a:lnTo>
                  <a:pt x="1591454" y="2187356"/>
                </a:lnTo>
                <a:lnTo>
                  <a:pt x="1641448" y="2180201"/>
                </a:lnTo>
                <a:lnTo>
                  <a:pt x="1691408" y="2173633"/>
                </a:lnTo>
                <a:lnTo>
                  <a:pt x="1741335" y="2167635"/>
                </a:lnTo>
                <a:lnTo>
                  <a:pt x="1791231" y="2162187"/>
                </a:lnTo>
                <a:lnTo>
                  <a:pt x="1841098" y="2157271"/>
                </a:lnTo>
                <a:lnTo>
                  <a:pt x="1940750" y="2148962"/>
                </a:lnTo>
                <a:lnTo>
                  <a:pt x="2040302" y="2142558"/>
                </a:lnTo>
                <a:lnTo>
                  <a:pt x="2139768" y="2137910"/>
                </a:lnTo>
                <a:lnTo>
                  <a:pt x="2239159" y="2134872"/>
                </a:lnTo>
                <a:lnTo>
                  <a:pt x="2338489" y="2133294"/>
                </a:lnTo>
                <a:lnTo>
                  <a:pt x="4816391" y="2133006"/>
                </a:lnTo>
                <a:lnTo>
                  <a:pt x="4821682" y="2132181"/>
                </a:lnTo>
                <a:lnTo>
                  <a:pt x="4870861" y="2123820"/>
                </a:lnTo>
                <a:lnTo>
                  <a:pt x="4920097" y="2114740"/>
                </a:lnTo>
                <a:lnTo>
                  <a:pt x="4969347" y="2104931"/>
                </a:lnTo>
                <a:lnTo>
                  <a:pt x="5018567" y="2094382"/>
                </a:lnTo>
                <a:lnTo>
                  <a:pt x="5067716" y="2083085"/>
                </a:lnTo>
                <a:lnTo>
                  <a:pt x="5116750" y="2071029"/>
                </a:lnTo>
                <a:lnTo>
                  <a:pt x="5165628" y="2058205"/>
                </a:lnTo>
                <a:lnTo>
                  <a:pt x="5214307" y="2044602"/>
                </a:lnTo>
                <a:lnTo>
                  <a:pt x="5262744" y="2030210"/>
                </a:lnTo>
                <a:lnTo>
                  <a:pt x="5310897" y="2015021"/>
                </a:lnTo>
                <a:lnTo>
                  <a:pt x="5358723" y="1999024"/>
                </a:lnTo>
                <a:lnTo>
                  <a:pt x="5406179" y="1982209"/>
                </a:lnTo>
                <a:lnTo>
                  <a:pt x="5453224" y="1964566"/>
                </a:lnTo>
                <a:lnTo>
                  <a:pt x="5499814" y="1946086"/>
                </a:lnTo>
                <a:lnTo>
                  <a:pt x="5545907" y="1926759"/>
                </a:lnTo>
                <a:lnTo>
                  <a:pt x="5591460" y="1906574"/>
                </a:lnTo>
                <a:lnTo>
                  <a:pt x="5636431" y="1885522"/>
                </a:lnTo>
                <a:lnTo>
                  <a:pt x="5680777" y="1863593"/>
                </a:lnTo>
                <a:lnTo>
                  <a:pt x="5724456" y="1840778"/>
                </a:lnTo>
                <a:lnTo>
                  <a:pt x="5767425" y="1817066"/>
                </a:lnTo>
                <a:lnTo>
                  <a:pt x="5809642" y="1792448"/>
                </a:lnTo>
                <a:lnTo>
                  <a:pt x="5851064" y="1766913"/>
                </a:lnTo>
                <a:lnTo>
                  <a:pt x="5891648" y="1740452"/>
                </a:lnTo>
                <a:lnTo>
                  <a:pt x="5931353" y="1713055"/>
                </a:lnTo>
                <a:lnTo>
                  <a:pt x="5970134" y="1684713"/>
                </a:lnTo>
                <a:lnTo>
                  <a:pt x="6007951" y="1655415"/>
                </a:lnTo>
                <a:lnTo>
                  <a:pt x="6044760" y="1625151"/>
                </a:lnTo>
                <a:lnTo>
                  <a:pt x="6080518" y="1593911"/>
                </a:lnTo>
                <a:lnTo>
                  <a:pt x="6115184" y="1561687"/>
                </a:lnTo>
                <a:lnTo>
                  <a:pt x="6148714" y="1528468"/>
                </a:lnTo>
                <a:lnTo>
                  <a:pt x="6181067" y="1494243"/>
                </a:lnTo>
                <a:lnTo>
                  <a:pt x="6214161" y="1456970"/>
                </a:lnTo>
                <a:lnTo>
                  <a:pt x="6246068" y="1418872"/>
                </a:lnTo>
                <a:lnTo>
                  <a:pt x="6276787" y="1379982"/>
                </a:lnTo>
                <a:lnTo>
                  <a:pt x="6306321" y="1340332"/>
                </a:lnTo>
                <a:lnTo>
                  <a:pt x="6334669" y="1299952"/>
                </a:lnTo>
                <a:lnTo>
                  <a:pt x="6361832" y="1258874"/>
                </a:lnTo>
                <a:lnTo>
                  <a:pt x="6387811" y="1217132"/>
                </a:lnTo>
                <a:lnTo>
                  <a:pt x="6412606" y="1174755"/>
                </a:lnTo>
                <a:lnTo>
                  <a:pt x="6436219" y="1131776"/>
                </a:lnTo>
                <a:lnTo>
                  <a:pt x="6458649" y="1088227"/>
                </a:lnTo>
                <a:lnTo>
                  <a:pt x="6479898" y="1044139"/>
                </a:lnTo>
                <a:lnTo>
                  <a:pt x="6499966" y="999545"/>
                </a:lnTo>
                <a:lnTo>
                  <a:pt x="6518854" y="954475"/>
                </a:lnTo>
                <a:lnTo>
                  <a:pt x="6536563" y="908961"/>
                </a:lnTo>
                <a:lnTo>
                  <a:pt x="6553093" y="863036"/>
                </a:lnTo>
                <a:lnTo>
                  <a:pt x="6568445" y="816731"/>
                </a:lnTo>
                <a:lnTo>
                  <a:pt x="6582620" y="770078"/>
                </a:lnTo>
                <a:lnTo>
                  <a:pt x="6595618" y="723108"/>
                </a:lnTo>
                <a:lnTo>
                  <a:pt x="6607440" y="675854"/>
                </a:lnTo>
                <a:lnTo>
                  <a:pt x="6618087" y="628346"/>
                </a:lnTo>
                <a:lnTo>
                  <a:pt x="6627559" y="580617"/>
                </a:lnTo>
                <a:lnTo>
                  <a:pt x="6635858" y="532699"/>
                </a:lnTo>
                <a:lnTo>
                  <a:pt x="6642983" y="484623"/>
                </a:lnTo>
                <a:lnTo>
                  <a:pt x="6648935" y="436421"/>
                </a:lnTo>
                <a:lnTo>
                  <a:pt x="6653716" y="388124"/>
                </a:lnTo>
                <a:lnTo>
                  <a:pt x="6657325" y="339765"/>
                </a:lnTo>
                <a:lnTo>
                  <a:pt x="6659765" y="291374"/>
                </a:lnTo>
                <a:lnTo>
                  <a:pt x="6661034" y="242985"/>
                </a:lnTo>
                <a:lnTo>
                  <a:pt x="6661134" y="194628"/>
                </a:lnTo>
                <a:lnTo>
                  <a:pt x="6660065" y="146336"/>
                </a:lnTo>
                <a:lnTo>
                  <a:pt x="6657829" y="98140"/>
                </a:lnTo>
                <a:lnTo>
                  <a:pt x="6654426" y="50071"/>
                </a:lnTo>
                <a:lnTo>
                  <a:pt x="6649857" y="2162"/>
                </a:lnTo>
                <a:lnTo>
                  <a:pt x="6649597" y="0"/>
                </a:lnTo>
                <a:close/>
              </a:path>
              <a:path w="6661150" h="2656840">
                <a:moveTo>
                  <a:pt x="4816391" y="2133006"/>
                </a:moveTo>
                <a:lnTo>
                  <a:pt x="2388134" y="2133006"/>
                </a:lnTo>
                <a:lnTo>
                  <a:pt x="2437768" y="2133028"/>
                </a:lnTo>
                <a:lnTo>
                  <a:pt x="2586622" y="2134764"/>
                </a:lnTo>
                <a:lnTo>
                  <a:pt x="2785036" y="2140285"/>
                </a:lnTo>
                <a:lnTo>
                  <a:pt x="3629770" y="2178142"/>
                </a:lnTo>
                <a:lnTo>
                  <a:pt x="3879415" y="2184869"/>
                </a:lnTo>
                <a:lnTo>
                  <a:pt x="4029618" y="2186088"/>
                </a:lnTo>
                <a:lnTo>
                  <a:pt x="4180183" y="2184583"/>
                </a:lnTo>
                <a:lnTo>
                  <a:pt x="4280782" y="2181818"/>
                </a:lnTo>
                <a:lnTo>
                  <a:pt x="4381573" y="2177471"/>
                </a:lnTo>
                <a:lnTo>
                  <a:pt x="4482569" y="2171394"/>
                </a:lnTo>
                <a:lnTo>
                  <a:pt x="4530164" y="2167793"/>
                </a:lnTo>
                <a:lnTo>
                  <a:pt x="4578114" y="2163541"/>
                </a:lnTo>
                <a:lnTo>
                  <a:pt x="4626375" y="2158629"/>
                </a:lnTo>
                <a:lnTo>
                  <a:pt x="4674905" y="2153047"/>
                </a:lnTo>
                <a:lnTo>
                  <a:pt x="4723661" y="2146785"/>
                </a:lnTo>
                <a:lnTo>
                  <a:pt x="4772601" y="2139833"/>
                </a:lnTo>
                <a:lnTo>
                  <a:pt x="4816391" y="2133006"/>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2668454"/>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Text Placeholder 8">
            <a:extLst>
              <a:ext uri="{FF2B5EF4-FFF2-40B4-BE49-F238E27FC236}">
                <a16:creationId xmlns:a16="http://schemas.microsoft.com/office/drawing/2014/main" id="{1D0743E1-D3DC-074C-8CF2-078A70139013}"/>
              </a:ext>
            </a:extLst>
          </p:cNvPr>
          <p:cNvSpPr>
            <a:spLocks noGrp="1"/>
          </p:cNvSpPr>
          <p:nvPr>
            <p:ph type="body" sz="quarter" idx="10"/>
          </p:nvPr>
        </p:nvSpPr>
        <p:spPr>
          <a:xfrm>
            <a:off x="592669" y="3154720"/>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01DAB6E-B48B-7C44-81AA-703DB9DB733A}"/>
              </a:ext>
            </a:extLst>
          </p:cNvPr>
          <p:cNvSpPr>
            <a:spLocks noGrp="1"/>
          </p:cNvSpPr>
          <p:nvPr>
            <p:ph type="body" sz="quarter" idx="11" hasCustomPrompt="1"/>
          </p:nvPr>
        </p:nvSpPr>
        <p:spPr>
          <a:xfrm>
            <a:off x="592138" y="2668588"/>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15836239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Main content">
    <p:spTree>
      <p:nvGrpSpPr>
        <p:cNvPr id="1" name=""/>
        <p:cNvGrpSpPr/>
        <p:nvPr/>
      </p:nvGrpSpPr>
      <p:grpSpPr>
        <a:xfrm>
          <a:off x="0" y="0"/>
          <a:ext cx="0" cy="0"/>
          <a:chOff x="0" y="0"/>
          <a:chExt cx="0" cy="0"/>
        </a:xfrm>
      </p:grpSpPr>
      <p:sp>
        <p:nvSpPr>
          <p:cNvPr id="8" name="object 14">
            <a:extLst>
              <a:ext uri="{FF2B5EF4-FFF2-40B4-BE49-F238E27FC236}">
                <a16:creationId xmlns:a16="http://schemas.microsoft.com/office/drawing/2014/main" id="{2AA7982E-962D-1A40-B50B-62CCFCD3EF22}"/>
              </a:ext>
            </a:extLst>
          </p:cNvPr>
          <p:cNvSpPr/>
          <p:nvPr userDrawn="1"/>
        </p:nvSpPr>
        <p:spPr>
          <a:xfrm>
            <a:off x="9431651" y="1867499"/>
            <a:ext cx="2760980" cy="4991100"/>
          </a:xfrm>
          <a:custGeom>
            <a:avLst/>
            <a:gdLst/>
            <a:ahLst/>
            <a:cxnLst/>
            <a:rect l="l" t="t" r="r" b="b"/>
            <a:pathLst>
              <a:path w="2070734" h="4991100">
                <a:moveTo>
                  <a:pt x="2070261" y="0"/>
                </a:moveTo>
                <a:lnTo>
                  <a:pt x="2009312" y="9393"/>
                </a:lnTo>
                <a:lnTo>
                  <a:pt x="1961148" y="18930"/>
                </a:lnTo>
                <a:lnTo>
                  <a:pt x="1913322" y="30191"/>
                </a:lnTo>
                <a:lnTo>
                  <a:pt x="1865897" y="43186"/>
                </a:lnTo>
                <a:lnTo>
                  <a:pt x="1818936" y="57921"/>
                </a:lnTo>
                <a:lnTo>
                  <a:pt x="1772503" y="74404"/>
                </a:lnTo>
                <a:lnTo>
                  <a:pt x="1726662" y="92645"/>
                </a:lnTo>
                <a:lnTo>
                  <a:pt x="1681476" y="112650"/>
                </a:lnTo>
                <a:lnTo>
                  <a:pt x="1637010" y="134428"/>
                </a:lnTo>
                <a:lnTo>
                  <a:pt x="1593326" y="157988"/>
                </a:lnTo>
                <a:lnTo>
                  <a:pt x="1550488" y="183336"/>
                </a:lnTo>
                <a:lnTo>
                  <a:pt x="1508560" y="210482"/>
                </a:lnTo>
                <a:lnTo>
                  <a:pt x="1467606" y="239432"/>
                </a:lnTo>
                <a:lnTo>
                  <a:pt x="1430353" y="268301"/>
                </a:lnTo>
                <a:lnTo>
                  <a:pt x="1394332" y="298942"/>
                </a:lnTo>
                <a:lnTo>
                  <a:pt x="1359530" y="331270"/>
                </a:lnTo>
                <a:lnTo>
                  <a:pt x="1325938" y="365197"/>
                </a:lnTo>
                <a:lnTo>
                  <a:pt x="1293545" y="400639"/>
                </a:lnTo>
                <a:lnTo>
                  <a:pt x="1262340" y="437510"/>
                </a:lnTo>
                <a:lnTo>
                  <a:pt x="1232314" y="475724"/>
                </a:lnTo>
                <a:lnTo>
                  <a:pt x="1203454" y="515194"/>
                </a:lnTo>
                <a:lnTo>
                  <a:pt x="1175751" y="555836"/>
                </a:lnTo>
                <a:lnTo>
                  <a:pt x="1149194" y="597562"/>
                </a:lnTo>
                <a:lnTo>
                  <a:pt x="1123772" y="640288"/>
                </a:lnTo>
                <a:lnTo>
                  <a:pt x="1099475" y="683927"/>
                </a:lnTo>
                <a:lnTo>
                  <a:pt x="1076293" y="728394"/>
                </a:lnTo>
                <a:lnTo>
                  <a:pt x="1054214" y="773602"/>
                </a:lnTo>
                <a:lnTo>
                  <a:pt x="1033228" y="819466"/>
                </a:lnTo>
                <a:lnTo>
                  <a:pt x="1013324" y="865899"/>
                </a:lnTo>
                <a:lnTo>
                  <a:pt x="994492" y="912817"/>
                </a:lnTo>
                <a:lnTo>
                  <a:pt x="976722" y="960132"/>
                </a:lnTo>
                <a:lnTo>
                  <a:pt x="960002" y="1007759"/>
                </a:lnTo>
                <a:lnTo>
                  <a:pt x="944322" y="1055613"/>
                </a:lnTo>
                <a:lnTo>
                  <a:pt x="929671" y="1103607"/>
                </a:lnTo>
                <a:lnTo>
                  <a:pt x="916040" y="1151656"/>
                </a:lnTo>
                <a:lnTo>
                  <a:pt x="903417" y="1199673"/>
                </a:lnTo>
                <a:lnTo>
                  <a:pt x="891791" y="1247573"/>
                </a:lnTo>
                <a:lnTo>
                  <a:pt x="881152" y="1295269"/>
                </a:lnTo>
                <a:lnTo>
                  <a:pt x="871490" y="1342677"/>
                </a:lnTo>
                <a:lnTo>
                  <a:pt x="862794" y="1389709"/>
                </a:lnTo>
                <a:lnTo>
                  <a:pt x="854324" y="1439830"/>
                </a:lnTo>
                <a:lnTo>
                  <a:pt x="846487" y="1489942"/>
                </a:lnTo>
                <a:lnTo>
                  <a:pt x="839247" y="1540046"/>
                </a:lnTo>
                <a:lnTo>
                  <a:pt x="832566" y="1590141"/>
                </a:lnTo>
                <a:lnTo>
                  <a:pt x="826407" y="1640226"/>
                </a:lnTo>
                <a:lnTo>
                  <a:pt x="820732" y="1690300"/>
                </a:lnTo>
                <a:lnTo>
                  <a:pt x="815504" y="1740362"/>
                </a:lnTo>
                <a:lnTo>
                  <a:pt x="810685" y="1790411"/>
                </a:lnTo>
                <a:lnTo>
                  <a:pt x="806240" y="1840447"/>
                </a:lnTo>
                <a:lnTo>
                  <a:pt x="802129" y="1890470"/>
                </a:lnTo>
                <a:lnTo>
                  <a:pt x="798316" y="1940477"/>
                </a:lnTo>
                <a:lnTo>
                  <a:pt x="794764" y="1990469"/>
                </a:lnTo>
                <a:lnTo>
                  <a:pt x="791434" y="2040444"/>
                </a:lnTo>
                <a:lnTo>
                  <a:pt x="788291" y="2090402"/>
                </a:lnTo>
                <a:lnTo>
                  <a:pt x="785296" y="2140342"/>
                </a:lnTo>
                <a:lnTo>
                  <a:pt x="782412" y="2190263"/>
                </a:lnTo>
                <a:lnTo>
                  <a:pt x="779602" y="2240164"/>
                </a:lnTo>
                <a:lnTo>
                  <a:pt x="774055" y="2339905"/>
                </a:lnTo>
                <a:lnTo>
                  <a:pt x="771242" y="2389742"/>
                </a:lnTo>
                <a:lnTo>
                  <a:pt x="768355" y="2439557"/>
                </a:lnTo>
                <a:lnTo>
                  <a:pt x="765354" y="2489348"/>
                </a:lnTo>
                <a:lnTo>
                  <a:pt x="762203" y="2539115"/>
                </a:lnTo>
                <a:lnTo>
                  <a:pt x="758865" y="2588857"/>
                </a:lnTo>
                <a:lnTo>
                  <a:pt x="755303" y="2638572"/>
                </a:lnTo>
                <a:lnTo>
                  <a:pt x="751478" y="2688261"/>
                </a:lnTo>
                <a:lnTo>
                  <a:pt x="747354" y="2737922"/>
                </a:lnTo>
                <a:lnTo>
                  <a:pt x="742893" y="2787554"/>
                </a:lnTo>
                <a:lnTo>
                  <a:pt x="738058" y="2837158"/>
                </a:lnTo>
                <a:lnTo>
                  <a:pt x="732812" y="2886731"/>
                </a:lnTo>
                <a:lnTo>
                  <a:pt x="727117" y="2936274"/>
                </a:lnTo>
                <a:lnTo>
                  <a:pt x="720936" y="2985785"/>
                </a:lnTo>
                <a:lnTo>
                  <a:pt x="714232" y="3035264"/>
                </a:lnTo>
                <a:lnTo>
                  <a:pt x="706967" y="3084709"/>
                </a:lnTo>
                <a:lnTo>
                  <a:pt x="699105" y="3134120"/>
                </a:lnTo>
                <a:lnTo>
                  <a:pt x="690607" y="3183497"/>
                </a:lnTo>
                <a:lnTo>
                  <a:pt x="681436" y="3232838"/>
                </a:lnTo>
                <a:lnTo>
                  <a:pt x="671556" y="3282143"/>
                </a:lnTo>
                <a:lnTo>
                  <a:pt x="660928" y="3331411"/>
                </a:lnTo>
                <a:lnTo>
                  <a:pt x="649516" y="3380640"/>
                </a:lnTo>
                <a:lnTo>
                  <a:pt x="637282" y="3429831"/>
                </a:lnTo>
                <a:lnTo>
                  <a:pt x="624188" y="3478982"/>
                </a:lnTo>
                <a:lnTo>
                  <a:pt x="610199" y="3528093"/>
                </a:lnTo>
                <a:lnTo>
                  <a:pt x="595275" y="3577163"/>
                </a:lnTo>
                <a:lnTo>
                  <a:pt x="579380" y="3626191"/>
                </a:lnTo>
                <a:lnTo>
                  <a:pt x="562477" y="3675176"/>
                </a:lnTo>
                <a:lnTo>
                  <a:pt x="545231" y="3722544"/>
                </a:lnTo>
                <a:lnTo>
                  <a:pt x="527344" y="3769612"/>
                </a:lnTo>
                <a:lnTo>
                  <a:pt x="508867" y="3816404"/>
                </a:lnTo>
                <a:lnTo>
                  <a:pt x="489854" y="3862945"/>
                </a:lnTo>
                <a:lnTo>
                  <a:pt x="470354" y="3909259"/>
                </a:lnTo>
                <a:lnTo>
                  <a:pt x="450422" y="3955369"/>
                </a:lnTo>
                <a:lnTo>
                  <a:pt x="430108" y="4001301"/>
                </a:lnTo>
                <a:lnTo>
                  <a:pt x="409465" y="4047078"/>
                </a:lnTo>
                <a:lnTo>
                  <a:pt x="388544" y="4092724"/>
                </a:lnTo>
                <a:lnTo>
                  <a:pt x="367398" y="4138264"/>
                </a:lnTo>
                <a:lnTo>
                  <a:pt x="346078" y="4183722"/>
                </a:lnTo>
                <a:lnTo>
                  <a:pt x="260106" y="4365212"/>
                </a:lnTo>
                <a:lnTo>
                  <a:pt x="238699" y="4410620"/>
                </a:lnTo>
                <a:lnTo>
                  <a:pt x="217431" y="4456091"/>
                </a:lnTo>
                <a:lnTo>
                  <a:pt x="196354" y="4501648"/>
                </a:lnTo>
                <a:lnTo>
                  <a:pt x="175519" y="4547317"/>
                </a:lnTo>
                <a:lnTo>
                  <a:pt x="154978" y="4593120"/>
                </a:lnTo>
                <a:lnTo>
                  <a:pt x="134784" y="4639083"/>
                </a:lnTo>
                <a:lnTo>
                  <a:pt x="114989" y="4685229"/>
                </a:lnTo>
                <a:lnTo>
                  <a:pt x="95644" y="4731582"/>
                </a:lnTo>
                <a:lnTo>
                  <a:pt x="76801" y="4778167"/>
                </a:lnTo>
                <a:lnTo>
                  <a:pt x="58513" y="4825008"/>
                </a:lnTo>
                <a:lnTo>
                  <a:pt x="40832" y="4872129"/>
                </a:lnTo>
                <a:lnTo>
                  <a:pt x="23809" y="4919554"/>
                </a:lnTo>
                <a:lnTo>
                  <a:pt x="7496" y="4967307"/>
                </a:lnTo>
                <a:lnTo>
                  <a:pt x="0" y="4990500"/>
                </a:lnTo>
                <a:lnTo>
                  <a:pt x="2070261" y="4990500"/>
                </a:lnTo>
                <a:lnTo>
                  <a:pt x="2070261" y="0"/>
                </a:lnTo>
                <a:close/>
              </a:path>
            </a:pathLst>
          </a:custGeom>
          <a:solidFill>
            <a:srgbClr val="F89931"/>
          </a:solidFill>
        </p:spPr>
        <p:txBody>
          <a:bodyPr wrap="square" lIns="0" tIns="0" rIns="0" bIns="0" rtlCol="0"/>
          <a:lstStyle/>
          <a:p>
            <a:endParaRPr sz="1800"/>
          </a:p>
        </p:txBody>
      </p:sp>
      <p:sp>
        <p:nvSpPr>
          <p:cNvPr id="7" name="object 2">
            <a:extLst>
              <a:ext uri="{FF2B5EF4-FFF2-40B4-BE49-F238E27FC236}">
                <a16:creationId xmlns:a16="http://schemas.microsoft.com/office/drawing/2014/main" id="{F8653A51-8884-F846-9A2B-C259D09DDB69}"/>
              </a:ext>
            </a:extLst>
          </p:cNvPr>
          <p:cNvSpPr/>
          <p:nvPr userDrawn="1"/>
        </p:nvSpPr>
        <p:spPr>
          <a:xfrm>
            <a:off x="0" y="-776536"/>
            <a:ext cx="8881512" cy="2654195"/>
          </a:xfrm>
          <a:custGeom>
            <a:avLst/>
            <a:gdLst>
              <a:gd name="connsiteX0" fmla="*/ 6649597 w 6661134"/>
              <a:gd name="connsiteY0" fmla="*/ 0 h 2656356"/>
              <a:gd name="connsiteX1" fmla="*/ 0 w 6661134"/>
              <a:gd name="connsiteY1" fmla="*/ 782320 h 2656356"/>
              <a:gd name="connsiteX2" fmla="*/ 0 w 6661134"/>
              <a:gd name="connsiteY2" fmla="*/ 2656356 h 2656356"/>
              <a:gd name="connsiteX3" fmla="*/ 667074 w 6661134"/>
              <a:gd name="connsiteY3" fmla="*/ 2425085 h 2656356"/>
              <a:gd name="connsiteX4" fmla="*/ 808920 w 6661134"/>
              <a:gd name="connsiteY4" fmla="*/ 2378380 h 2656356"/>
              <a:gd name="connsiteX5" fmla="*/ 903928 w 6661134"/>
              <a:gd name="connsiteY5" fmla="*/ 2348523 h 2656356"/>
              <a:gd name="connsiteX6" fmla="*/ 999377 w 6661134"/>
              <a:gd name="connsiteY6" fmla="*/ 2319941 h 2656356"/>
              <a:gd name="connsiteX7" fmla="*/ 1095341 w 6661134"/>
              <a:gd name="connsiteY7" fmla="*/ 2292845 h 2656356"/>
              <a:gd name="connsiteX8" fmla="*/ 1143539 w 6661134"/>
              <a:gd name="connsiteY8" fmla="*/ 2279921 h 2656356"/>
              <a:gd name="connsiteX9" fmla="*/ 1191892 w 6661134"/>
              <a:gd name="connsiteY9" fmla="*/ 2267449 h 2656356"/>
              <a:gd name="connsiteX10" fmla="*/ 1240411 w 6661134"/>
              <a:gd name="connsiteY10" fmla="*/ 2255456 h 2656356"/>
              <a:gd name="connsiteX11" fmla="*/ 1290687 w 6661134"/>
              <a:gd name="connsiteY11" fmla="*/ 2243667 h 2656356"/>
              <a:gd name="connsiteX12" fmla="*/ 1340918 w 6661134"/>
              <a:gd name="connsiteY12" fmla="*/ 2232597 h 2656356"/>
              <a:gd name="connsiteX13" fmla="*/ 1391106 w 6661134"/>
              <a:gd name="connsiteY13" fmla="*/ 2222225 h 2656356"/>
              <a:gd name="connsiteX14" fmla="*/ 1441252 w 6661134"/>
              <a:gd name="connsiteY14" fmla="*/ 2212533 h 2656356"/>
              <a:gd name="connsiteX15" fmla="*/ 1491357 w 6661134"/>
              <a:gd name="connsiteY15" fmla="*/ 2203504 h 2656356"/>
              <a:gd name="connsiteX16" fmla="*/ 1541424 w 6661134"/>
              <a:gd name="connsiteY16" fmla="*/ 2195118 h 2656356"/>
              <a:gd name="connsiteX17" fmla="*/ 1591454 w 6661134"/>
              <a:gd name="connsiteY17" fmla="*/ 2187356 h 2656356"/>
              <a:gd name="connsiteX18" fmla="*/ 1641448 w 6661134"/>
              <a:gd name="connsiteY18" fmla="*/ 2180201 h 2656356"/>
              <a:gd name="connsiteX19" fmla="*/ 1691408 w 6661134"/>
              <a:gd name="connsiteY19" fmla="*/ 2173633 h 2656356"/>
              <a:gd name="connsiteX20" fmla="*/ 1741335 w 6661134"/>
              <a:gd name="connsiteY20" fmla="*/ 2167635 h 2656356"/>
              <a:gd name="connsiteX21" fmla="*/ 1791231 w 6661134"/>
              <a:gd name="connsiteY21" fmla="*/ 2162187 h 2656356"/>
              <a:gd name="connsiteX22" fmla="*/ 1841098 w 6661134"/>
              <a:gd name="connsiteY22" fmla="*/ 2157271 h 2656356"/>
              <a:gd name="connsiteX23" fmla="*/ 1940750 w 6661134"/>
              <a:gd name="connsiteY23" fmla="*/ 2148962 h 2656356"/>
              <a:gd name="connsiteX24" fmla="*/ 2040302 w 6661134"/>
              <a:gd name="connsiteY24" fmla="*/ 2142558 h 2656356"/>
              <a:gd name="connsiteX25" fmla="*/ 2139768 w 6661134"/>
              <a:gd name="connsiteY25" fmla="*/ 2137910 h 2656356"/>
              <a:gd name="connsiteX26" fmla="*/ 2239159 w 6661134"/>
              <a:gd name="connsiteY26" fmla="*/ 2134872 h 2656356"/>
              <a:gd name="connsiteX27" fmla="*/ 2338489 w 6661134"/>
              <a:gd name="connsiteY27" fmla="*/ 2133294 h 2656356"/>
              <a:gd name="connsiteX28" fmla="*/ 4816391 w 6661134"/>
              <a:gd name="connsiteY28" fmla="*/ 2133006 h 2656356"/>
              <a:gd name="connsiteX29" fmla="*/ 4821682 w 6661134"/>
              <a:gd name="connsiteY29" fmla="*/ 2132181 h 2656356"/>
              <a:gd name="connsiteX30" fmla="*/ 4870861 w 6661134"/>
              <a:gd name="connsiteY30" fmla="*/ 2123820 h 2656356"/>
              <a:gd name="connsiteX31" fmla="*/ 4920097 w 6661134"/>
              <a:gd name="connsiteY31" fmla="*/ 2114740 h 2656356"/>
              <a:gd name="connsiteX32" fmla="*/ 4969347 w 6661134"/>
              <a:gd name="connsiteY32" fmla="*/ 2104931 h 2656356"/>
              <a:gd name="connsiteX33" fmla="*/ 5018567 w 6661134"/>
              <a:gd name="connsiteY33" fmla="*/ 2094382 h 2656356"/>
              <a:gd name="connsiteX34" fmla="*/ 5067716 w 6661134"/>
              <a:gd name="connsiteY34" fmla="*/ 2083085 h 2656356"/>
              <a:gd name="connsiteX35" fmla="*/ 5116750 w 6661134"/>
              <a:gd name="connsiteY35" fmla="*/ 2071029 h 2656356"/>
              <a:gd name="connsiteX36" fmla="*/ 5165628 w 6661134"/>
              <a:gd name="connsiteY36" fmla="*/ 2058205 h 2656356"/>
              <a:gd name="connsiteX37" fmla="*/ 5214307 w 6661134"/>
              <a:gd name="connsiteY37" fmla="*/ 2044602 h 2656356"/>
              <a:gd name="connsiteX38" fmla="*/ 5262744 w 6661134"/>
              <a:gd name="connsiteY38" fmla="*/ 2030210 h 2656356"/>
              <a:gd name="connsiteX39" fmla="*/ 5310897 w 6661134"/>
              <a:gd name="connsiteY39" fmla="*/ 2015021 h 2656356"/>
              <a:gd name="connsiteX40" fmla="*/ 5358723 w 6661134"/>
              <a:gd name="connsiteY40" fmla="*/ 1999024 h 2656356"/>
              <a:gd name="connsiteX41" fmla="*/ 5406179 w 6661134"/>
              <a:gd name="connsiteY41" fmla="*/ 1982209 h 2656356"/>
              <a:gd name="connsiteX42" fmla="*/ 5453224 w 6661134"/>
              <a:gd name="connsiteY42" fmla="*/ 1964566 h 2656356"/>
              <a:gd name="connsiteX43" fmla="*/ 5499814 w 6661134"/>
              <a:gd name="connsiteY43" fmla="*/ 1946086 h 2656356"/>
              <a:gd name="connsiteX44" fmla="*/ 5545907 w 6661134"/>
              <a:gd name="connsiteY44" fmla="*/ 1926759 h 2656356"/>
              <a:gd name="connsiteX45" fmla="*/ 5591460 w 6661134"/>
              <a:gd name="connsiteY45" fmla="*/ 1906574 h 2656356"/>
              <a:gd name="connsiteX46" fmla="*/ 5636431 w 6661134"/>
              <a:gd name="connsiteY46" fmla="*/ 1885522 h 2656356"/>
              <a:gd name="connsiteX47" fmla="*/ 5680777 w 6661134"/>
              <a:gd name="connsiteY47" fmla="*/ 1863593 h 2656356"/>
              <a:gd name="connsiteX48" fmla="*/ 5724456 w 6661134"/>
              <a:gd name="connsiteY48" fmla="*/ 1840778 h 2656356"/>
              <a:gd name="connsiteX49" fmla="*/ 5767425 w 6661134"/>
              <a:gd name="connsiteY49" fmla="*/ 1817066 h 2656356"/>
              <a:gd name="connsiteX50" fmla="*/ 5809642 w 6661134"/>
              <a:gd name="connsiteY50" fmla="*/ 1792448 h 2656356"/>
              <a:gd name="connsiteX51" fmla="*/ 5851064 w 6661134"/>
              <a:gd name="connsiteY51" fmla="*/ 1766913 h 2656356"/>
              <a:gd name="connsiteX52" fmla="*/ 5891648 w 6661134"/>
              <a:gd name="connsiteY52" fmla="*/ 1740452 h 2656356"/>
              <a:gd name="connsiteX53" fmla="*/ 5931353 w 6661134"/>
              <a:gd name="connsiteY53" fmla="*/ 1713055 h 2656356"/>
              <a:gd name="connsiteX54" fmla="*/ 5970134 w 6661134"/>
              <a:gd name="connsiteY54" fmla="*/ 1684713 h 2656356"/>
              <a:gd name="connsiteX55" fmla="*/ 6007951 w 6661134"/>
              <a:gd name="connsiteY55" fmla="*/ 1655415 h 2656356"/>
              <a:gd name="connsiteX56" fmla="*/ 6044760 w 6661134"/>
              <a:gd name="connsiteY56" fmla="*/ 1625151 h 2656356"/>
              <a:gd name="connsiteX57" fmla="*/ 6080518 w 6661134"/>
              <a:gd name="connsiteY57" fmla="*/ 1593911 h 2656356"/>
              <a:gd name="connsiteX58" fmla="*/ 6115184 w 6661134"/>
              <a:gd name="connsiteY58" fmla="*/ 1561687 h 2656356"/>
              <a:gd name="connsiteX59" fmla="*/ 6148714 w 6661134"/>
              <a:gd name="connsiteY59" fmla="*/ 1528468 h 2656356"/>
              <a:gd name="connsiteX60" fmla="*/ 6181067 w 6661134"/>
              <a:gd name="connsiteY60" fmla="*/ 1494243 h 2656356"/>
              <a:gd name="connsiteX61" fmla="*/ 6214161 w 6661134"/>
              <a:gd name="connsiteY61" fmla="*/ 1456970 h 2656356"/>
              <a:gd name="connsiteX62" fmla="*/ 6246068 w 6661134"/>
              <a:gd name="connsiteY62" fmla="*/ 1418872 h 2656356"/>
              <a:gd name="connsiteX63" fmla="*/ 6276787 w 6661134"/>
              <a:gd name="connsiteY63" fmla="*/ 1379982 h 2656356"/>
              <a:gd name="connsiteX64" fmla="*/ 6306321 w 6661134"/>
              <a:gd name="connsiteY64" fmla="*/ 1340332 h 2656356"/>
              <a:gd name="connsiteX65" fmla="*/ 6334669 w 6661134"/>
              <a:gd name="connsiteY65" fmla="*/ 1299952 h 2656356"/>
              <a:gd name="connsiteX66" fmla="*/ 6361832 w 6661134"/>
              <a:gd name="connsiteY66" fmla="*/ 1258874 h 2656356"/>
              <a:gd name="connsiteX67" fmla="*/ 6387811 w 6661134"/>
              <a:gd name="connsiteY67" fmla="*/ 1217132 h 2656356"/>
              <a:gd name="connsiteX68" fmla="*/ 6412606 w 6661134"/>
              <a:gd name="connsiteY68" fmla="*/ 1174755 h 2656356"/>
              <a:gd name="connsiteX69" fmla="*/ 6436219 w 6661134"/>
              <a:gd name="connsiteY69" fmla="*/ 1131776 h 2656356"/>
              <a:gd name="connsiteX70" fmla="*/ 6458649 w 6661134"/>
              <a:gd name="connsiteY70" fmla="*/ 1088227 h 2656356"/>
              <a:gd name="connsiteX71" fmla="*/ 6479898 w 6661134"/>
              <a:gd name="connsiteY71" fmla="*/ 1044139 h 2656356"/>
              <a:gd name="connsiteX72" fmla="*/ 6499966 w 6661134"/>
              <a:gd name="connsiteY72" fmla="*/ 999545 h 2656356"/>
              <a:gd name="connsiteX73" fmla="*/ 6518854 w 6661134"/>
              <a:gd name="connsiteY73" fmla="*/ 954475 h 2656356"/>
              <a:gd name="connsiteX74" fmla="*/ 6536563 w 6661134"/>
              <a:gd name="connsiteY74" fmla="*/ 908961 h 2656356"/>
              <a:gd name="connsiteX75" fmla="*/ 6553093 w 6661134"/>
              <a:gd name="connsiteY75" fmla="*/ 863036 h 2656356"/>
              <a:gd name="connsiteX76" fmla="*/ 6568445 w 6661134"/>
              <a:gd name="connsiteY76" fmla="*/ 816731 h 2656356"/>
              <a:gd name="connsiteX77" fmla="*/ 6582620 w 6661134"/>
              <a:gd name="connsiteY77" fmla="*/ 770078 h 2656356"/>
              <a:gd name="connsiteX78" fmla="*/ 6595618 w 6661134"/>
              <a:gd name="connsiteY78" fmla="*/ 723108 h 2656356"/>
              <a:gd name="connsiteX79" fmla="*/ 6607440 w 6661134"/>
              <a:gd name="connsiteY79" fmla="*/ 675854 h 2656356"/>
              <a:gd name="connsiteX80" fmla="*/ 6618087 w 6661134"/>
              <a:gd name="connsiteY80" fmla="*/ 628346 h 2656356"/>
              <a:gd name="connsiteX81" fmla="*/ 6627559 w 6661134"/>
              <a:gd name="connsiteY81" fmla="*/ 580617 h 2656356"/>
              <a:gd name="connsiteX82" fmla="*/ 6635858 w 6661134"/>
              <a:gd name="connsiteY82" fmla="*/ 532699 h 2656356"/>
              <a:gd name="connsiteX83" fmla="*/ 6642983 w 6661134"/>
              <a:gd name="connsiteY83" fmla="*/ 484623 h 2656356"/>
              <a:gd name="connsiteX84" fmla="*/ 6648935 w 6661134"/>
              <a:gd name="connsiteY84" fmla="*/ 436421 h 2656356"/>
              <a:gd name="connsiteX85" fmla="*/ 6653716 w 6661134"/>
              <a:gd name="connsiteY85" fmla="*/ 388124 h 2656356"/>
              <a:gd name="connsiteX86" fmla="*/ 6657325 w 6661134"/>
              <a:gd name="connsiteY86" fmla="*/ 339765 h 2656356"/>
              <a:gd name="connsiteX87" fmla="*/ 6659765 w 6661134"/>
              <a:gd name="connsiteY87" fmla="*/ 291374 h 2656356"/>
              <a:gd name="connsiteX88" fmla="*/ 6661034 w 6661134"/>
              <a:gd name="connsiteY88" fmla="*/ 242985 h 2656356"/>
              <a:gd name="connsiteX89" fmla="*/ 6661134 w 6661134"/>
              <a:gd name="connsiteY89" fmla="*/ 194628 h 2656356"/>
              <a:gd name="connsiteX90" fmla="*/ 6660065 w 6661134"/>
              <a:gd name="connsiteY90" fmla="*/ 146336 h 2656356"/>
              <a:gd name="connsiteX91" fmla="*/ 6657829 w 6661134"/>
              <a:gd name="connsiteY91" fmla="*/ 98140 h 2656356"/>
              <a:gd name="connsiteX92" fmla="*/ 6654426 w 6661134"/>
              <a:gd name="connsiteY92" fmla="*/ 50071 h 2656356"/>
              <a:gd name="connsiteX93" fmla="*/ 6649857 w 6661134"/>
              <a:gd name="connsiteY93" fmla="*/ 2162 h 2656356"/>
              <a:gd name="connsiteX94" fmla="*/ 6649597 w 6661134"/>
              <a:gd name="connsiteY94" fmla="*/ 0 h 2656356"/>
              <a:gd name="connsiteX0" fmla="*/ 4816391 w 6661134"/>
              <a:gd name="connsiteY0" fmla="*/ 2133006 h 2656356"/>
              <a:gd name="connsiteX1" fmla="*/ 2388134 w 6661134"/>
              <a:gd name="connsiteY1" fmla="*/ 2133006 h 2656356"/>
              <a:gd name="connsiteX2" fmla="*/ 2437768 w 6661134"/>
              <a:gd name="connsiteY2" fmla="*/ 2133028 h 2656356"/>
              <a:gd name="connsiteX3" fmla="*/ 2586622 w 6661134"/>
              <a:gd name="connsiteY3" fmla="*/ 2134764 h 2656356"/>
              <a:gd name="connsiteX4" fmla="*/ 2785036 w 6661134"/>
              <a:gd name="connsiteY4" fmla="*/ 2140285 h 2656356"/>
              <a:gd name="connsiteX5" fmla="*/ 3629770 w 6661134"/>
              <a:gd name="connsiteY5" fmla="*/ 2178142 h 2656356"/>
              <a:gd name="connsiteX6" fmla="*/ 3879415 w 6661134"/>
              <a:gd name="connsiteY6" fmla="*/ 2184869 h 2656356"/>
              <a:gd name="connsiteX7" fmla="*/ 4029618 w 6661134"/>
              <a:gd name="connsiteY7" fmla="*/ 2186088 h 2656356"/>
              <a:gd name="connsiteX8" fmla="*/ 4180183 w 6661134"/>
              <a:gd name="connsiteY8" fmla="*/ 2184583 h 2656356"/>
              <a:gd name="connsiteX9" fmla="*/ 4280782 w 6661134"/>
              <a:gd name="connsiteY9" fmla="*/ 2181818 h 2656356"/>
              <a:gd name="connsiteX10" fmla="*/ 4381573 w 6661134"/>
              <a:gd name="connsiteY10" fmla="*/ 2177471 h 2656356"/>
              <a:gd name="connsiteX11" fmla="*/ 4482569 w 6661134"/>
              <a:gd name="connsiteY11" fmla="*/ 2171394 h 2656356"/>
              <a:gd name="connsiteX12" fmla="*/ 4530164 w 6661134"/>
              <a:gd name="connsiteY12" fmla="*/ 2167793 h 2656356"/>
              <a:gd name="connsiteX13" fmla="*/ 4578114 w 6661134"/>
              <a:gd name="connsiteY13" fmla="*/ 2163541 h 2656356"/>
              <a:gd name="connsiteX14" fmla="*/ 4626375 w 6661134"/>
              <a:gd name="connsiteY14" fmla="*/ 2158629 h 2656356"/>
              <a:gd name="connsiteX15" fmla="*/ 4674905 w 6661134"/>
              <a:gd name="connsiteY15" fmla="*/ 2153047 h 2656356"/>
              <a:gd name="connsiteX16" fmla="*/ 4723661 w 6661134"/>
              <a:gd name="connsiteY16" fmla="*/ 2146785 h 2656356"/>
              <a:gd name="connsiteX17" fmla="*/ 4772601 w 6661134"/>
              <a:gd name="connsiteY17" fmla="*/ 2139833 h 2656356"/>
              <a:gd name="connsiteX18" fmla="*/ 4816391 w 6661134"/>
              <a:gd name="connsiteY18" fmla="*/ 2133006 h 2656356"/>
              <a:gd name="connsiteX0" fmla="*/ 6619117 w 6661134"/>
              <a:gd name="connsiteY0" fmla="*/ 830959 h 2654195"/>
              <a:gd name="connsiteX1" fmla="*/ 0 w 6661134"/>
              <a:gd name="connsiteY1" fmla="*/ 780159 h 2654195"/>
              <a:gd name="connsiteX2" fmla="*/ 0 w 6661134"/>
              <a:gd name="connsiteY2" fmla="*/ 2654195 h 2654195"/>
              <a:gd name="connsiteX3" fmla="*/ 667074 w 6661134"/>
              <a:gd name="connsiteY3" fmla="*/ 2422924 h 2654195"/>
              <a:gd name="connsiteX4" fmla="*/ 808920 w 6661134"/>
              <a:gd name="connsiteY4" fmla="*/ 2376219 h 2654195"/>
              <a:gd name="connsiteX5" fmla="*/ 903928 w 6661134"/>
              <a:gd name="connsiteY5" fmla="*/ 2346362 h 2654195"/>
              <a:gd name="connsiteX6" fmla="*/ 999377 w 6661134"/>
              <a:gd name="connsiteY6" fmla="*/ 2317780 h 2654195"/>
              <a:gd name="connsiteX7" fmla="*/ 1095341 w 6661134"/>
              <a:gd name="connsiteY7" fmla="*/ 2290684 h 2654195"/>
              <a:gd name="connsiteX8" fmla="*/ 1143539 w 6661134"/>
              <a:gd name="connsiteY8" fmla="*/ 2277760 h 2654195"/>
              <a:gd name="connsiteX9" fmla="*/ 1191892 w 6661134"/>
              <a:gd name="connsiteY9" fmla="*/ 2265288 h 2654195"/>
              <a:gd name="connsiteX10" fmla="*/ 1240411 w 6661134"/>
              <a:gd name="connsiteY10" fmla="*/ 2253295 h 2654195"/>
              <a:gd name="connsiteX11" fmla="*/ 1290687 w 6661134"/>
              <a:gd name="connsiteY11" fmla="*/ 2241506 h 2654195"/>
              <a:gd name="connsiteX12" fmla="*/ 1340918 w 6661134"/>
              <a:gd name="connsiteY12" fmla="*/ 2230436 h 2654195"/>
              <a:gd name="connsiteX13" fmla="*/ 1391106 w 6661134"/>
              <a:gd name="connsiteY13" fmla="*/ 2220064 h 2654195"/>
              <a:gd name="connsiteX14" fmla="*/ 1441252 w 6661134"/>
              <a:gd name="connsiteY14" fmla="*/ 2210372 h 2654195"/>
              <a:gd name="connsiteX15" fmla="*/ 1491357 w 6661134"/>
              <a:gd name="connsiteY15" fmla="*/ 2201343 h 2654195"/>
              <a:gd name="connsiteX16" fmla="*/ 1541424 w 6661134"/>
              <a:gd name="connsiteY16" fmla="*/ 2192957 h 2654195"/>
              <a:gd name="connsiteX17" fmla="*/ 1591454 w 6661134"/>
              <a:gd name="connsiteY17" fmla="*/ 2185195 h 2654195"/>
              <a:gd name="connsiteX18" fmla="*/ 1641448 w 6661134"/>
              <a:gd name="connsiteY18" fmla="*/ 2178040 h 2654195"/>
              <a:gd name="connsiteX19" fmla="*/ 1691408 w 6661134"/>
              <a:gd name="connsiteY19" fmla="*/ 2171472 h 2654195"/>
              <a:gd name="connsiteX20" fmla="*/ 1741335 w 6661134"/>
              <a:gd name="connsiteY20" fmla="*/ 2165474 h 2654195"/>
              <a:gd name="connsiteX21" fmla="*/ 1791231 w 6661134"/>
              <a:gd name="connsiteY21" fmla="*/ 2160026 h 2654195"/>
              <a:gd name="connsiteX22" fmla="*/ 1841098 w 6661134"/>
              <a:gd name="connsiteY22" fmla="*/ 2155110 h 2654195"/>
              <a:gd name="connsiteX23" fmla="*/ 1940750 w 6661134"/>
              <a:gd name="connsiteY23" fmla="*/ 2146801 h 2654195"/>
              <a:gd name="connsiteX24" fmla="*/ 2040302 w 6661134"/>
              <a:gd name="connsiteY24" fmla="*/ 2140397 h 2654195"/>
              <a:gd name="connsiteX25" fmla="*/ 2139768 w 6661134"/>
              <a:gd name="connsiteY25" fmla="*/ 2135749 h 2654195"/>
              <a:gd name="connsiteX26" fmla="*/ 2239159 w 6661134"/>
              <a:gd name="connsiteY26" fmla="*/ 2132711 h 2654195"/>
              <a:gd name="connsiteX27" fmla="*/ 2338489 w 6661134"/>
              <a:gd name="connsiteY27" fmla="*/ 2131133 h 2654195"/>
              <a:gd name="connsiteX28" fmla="*/ 4816391 w 6661134"/>
              <a:gd name="connsiteY28" fmla="*/ 2130845 h 2654195"/>
              <a:gd name="connsiteX29" fmla="*/ 4821682 w 6661134"/>
              <a:gd name="connsiteY29" fmla="*/ 2130020 h 2654195"/>
              <a:gd name="connsiteX30" fmla="*/ 4870861 w 6661134"/>
              <a:gd name="connsiteY30" fmla="*/ 2121659 h 2654195"/>
              <a:gd name="connsiteX31" fmla="*/ 4920097 w 6661134"/>
              <a:gd name="connsiteY31" fmla="*/ 2112579 h 2654195"/>
              <a:gd name="connsiteX32" fmla="*/ 4969347 w 6661134"/>
              <a:gd name="connsiteY32" fmla="*/ 2102770 h 2654195"/>
              <a:gd name="connsiteX33" fmla="*/ 5018567 w 6661134"/>
              <a:gd name="connsiteY33" fmla="*/ 2092221 h 2654195"/>
              <a:gd name="connsiteX34" fmla="*/ 5067716 w 6661134"/>
              <a:gd name="connsiteY34" fmla="*/ 2080924 h 2654195"/>
              <a:gd name="connsiteX35" fmla="*/ 5116750 w 6661134"/>
              <a:gd name="connsiteY35" fmla="*/ 2068868 h 2654195"/>
              <a:gd name="connsiteX36" fmla="*/ 5165628 w 6661134"/>
              <a:gd name="connsiteY36" fmla="*/ 2056044 h 2654195"/>
              <a:gd name="connsiteX37" fmla="*/ 5214307 w 6661134"/>
              <a:gd name="connsiteY37" fmla="*/ 2042441 h 2654195"/>
              <a:gd name="connsiteX38" fmla="*/ 5262744 w 6661134"/>
              <a:gd name="connsiteY38" fmla="*/ 2028049 h 2654195"/>
              <a:gd name="connsiteX39" fmla="*/ 5310897 w 6661134"/>
              <a:gd name="connsiteY39" fmla="*/ 2012860 h 2654195"/>
              <a:gd name="connsiteX40" fmla="*/ 5358723 w 6661134"/>
              <a:gd name="connsiteY40" fmla="*/ 1996863 h 2654195"/>
              <a:gd name="connsiteX41" fmla="*/ 5406179 w 6661134"/>
              <a:gd name="connsiteY41" fmla="*/ 1980048 h 2654195"/>
              <a:gd name="connsiteX42" fmla="*/ 5453224 w 6661134"/>
              <a:gd name="connsiteY42" fmla="*/ 1962405 h 2654195"/>
              <a:gd name="connsiteX43" fmla="*/ 5499814 w 6661134"/>
              <a:gd name="connsiteY43" fmla="*/ 1943925 h 2654195"/>
              <a:gd name="connsiteX44" fmla="*/ 5545907 w 6661134"/>
              <a:gd name="connsiteY44" fmla="*/ 1924598 h 2654195"/>
              <a:gd name="connsiteX45" fmla="*/ 5591460 w 6661134"/>
              <a:gd name="connsiteY45" fmla="*/ 1904413 h 2654195"/>
              <a:gd name="connsiteX46" fmla="*/ 5636431 w 6661134"/>
              <a:gd name="connsiteY46" fmla="*/ 1883361 h 2654195"/>
              <a:gd name="connsiteX47" fmla="*/ 5680777 w 6661134"/>
              <a:gd name="connsiteY47" fmla="*/ 1861432 h 2654195"/>
              <a:gd name="connsiteX48" fmla="*/ 5724456 w 6661134"/>
              <a:gd name="connsiteY48" fmla="*/ 1838617 h 2654195"/>
              <a:gd name="connsiteX49" fmla="*/ 5767425 w 6661134"/>
              <a:gd name="connsiteY49" fmla="*/ 1814905 h 2654195"/>
              <a:gd name="connsiteX50" fmla="*/ 5809642 w 6661134"/>
              <a:gd name="connsiteY50" fmla="*/ 1790287 h 2654195"/>
              <a:gd name="connsiteX51" fmla="*/ 5851064 w 6661134"/>
              <a:gd name="connsiteY51" fmla="*/ 1764752 h 2654195"/>
              <a:gd name="connsiteX52" fmla="*/ 5891648 w 6661134"/>
              <a:gd name="connsiteY52" fmla="*/ 1738291 h 2654195"/>
              <a:gd name="connsiteX53" fmla="*/ 5931353 w 6661134"/>
              <a:gd name="connsiteY53" fmla="*/ 1710894 h 2654195"/>
              <a:gd name="connsiteX54" fmla="*/ 5970134 w 6661134"/>
              <a:gd name="connsiteY54" fmla="*/ 1682552 h 2654195"/>
              <a:gd name="connsiteX55" fmla="*/ 6007951 w 6661134"/>
              <a:gd name="connsiteY55" fmla="*/ 1653254 h 2654195"/>
              <a:gd name="connsiteX56" fmla="*/ 6044760 w 6661134"/>
              <a:gd name="connsiteY56" fmla="*/ 1622990 h 2654195"/>
              <a:gd name="connsiteX57" fmla="*/ 6080518 w 6661134"/>
              <a:gd name="connsiteY57" fmla="*/ 1591750 h 2654195"/>
              <a:gd name="connsiteX58" fmla="*/ 6115184 w 6661134"/>
              <a:gd name="connsiteY58" fmla="*/ 1559526 h 2654195"/>
              <a:gd name="connsiteX59" fmla="*/ 6148714 w 6661134"/>
              <a:gd name="connsiteY59" fmla="*/ 1526307 h 2654195"/>
              <a:gd name="connsiteX60" fmla="*/ 6181067 w 6661134"/>
              <a:gd name="connsiteY60" fmla="*/ 1492082 h 2654195"/>
              <a:gd name="connsiteX61" fmla="*/ 6214161 w 6661134"/>
              <a:gd name="connsiteY61" fmla="*/ 1454809 h 2654195"/>
              <a:gd name="connsiteX62" fmla="*/ 6246068 w 6661134"/>
              <a:gd name="connsiteY62" fmla="*/ 1416711 h 2654195"/>
              <a:gd name="connsiteX63" fmla="*/ 6276787 w 6661134"/>
              <a:gd name="connsiteY63" fmla="*/ 1377821 h 2654195"/>
              <a:gd name="connsiteX64" fmla="*/ 6306321 w 6661134"/>
              <a:gd name="connsiteY64" fmla="*/ 1338171 h 2654195"/>
              <a:gd name="connsiteX65" fmla="*/ 6334669 w 6661134"/>
              <a:gd name="connsiteY65" fmla="*/ 1297791 h 2654195"/>
              <a:gd name="connsiteX66" fmla="*/ 6361832 w 6661134"/>
              <a:gd name="connsiteY66" fmla="*/ 1256713 h 2654195"/>
              <a:gd name="connsiteX67" fmla="*/ 6387811 w 6661134"/>
              <a:gd name="connsiteY67" fmla="*/ 1214971 h 2654195"/>
              <a:gd name="connsiteX68" fmla="*/ 6412606 w 6661134"/>
              <a:gd name="connsiteY68" fmla="*/ 1172594 h 2654195"/>
              <a:gd name="connsiteX69" fmla="*/ 6436219 w 6661134"/>
              <a:gd name="connsiteY69" fmla="*/ 1129615 h 2654195"/>
              <a:gd name="connsiteX70" fmla="*/ 6458649 w 6661134"/>
              <a:gd name="connsiteY70" fmla="*/ 1086066 h 2654195"/>
              <a:gd name="connsiteX71" fmla="*/ 6479898 w 6661134"/>
              <a:gd name="connsiteY71" fmla="*/ 1041978 h 2654195"/>
              <a:gd name="connsiteX72" fmla="*/ 6499966 w 6661134"/>
              <a:gd name="connsiteY72" fmla="*/ 997384 h 2654195"/>
              <a:gd name="connsiteX73" fmla="*/ 6518854 w 6661134"/>
              <a:gd name="connsiteY73" fmla="*/ 952314 h 2654195"/>
              <a:gd name="connsiteX74" fmla="*/ 6536563 w 6661134"/>
              <a:gd name="connsiteY74" fmla="*/ 906800 h 2654195"/>
              <a:gd name="connsiteX75" fmla="*/ 6553093 w 6661134"/>
              <a:gd name="connsiteY75" fmla="*/ 860875 h 2654195"/>
              <a:gd name="connsiteX76" fmla="*/ 6568445 w 6661134"/>
              <a:gd name="connsiteY76" fmla="*/ 814570 h 2654195"/>
              <a:gd name="connsiteX77" fmla="*/ 6582620 w 6661134"/>
              <a:gd name="connsiteY77" fmla="*/ 767917 h 2654195"/>
              <a:gd name="connsiteX78" fmla="*/ 6595618 w 6661134"/>
              <a:gd name="connsiteY78" fmla="*/ 720947 h 2654195"/>
              <a:gd name="connsiteX79" fmla="*/ 6607440 w 6661134"/>
              <a:gd name="connsiteY79" fmla="*/ 673693 h 2654195"/>
              <a:gd name="connsiteX80" fmla="*/ 6618087 w 6661134"/>
              <a:gd name="connsiteY80" fmla="*/ 626185 h 2654195"/>
              <a:gd name="connsiteX81" fmla="*/ 6627559 w 6661134"/>
              <a:gd name="connsiteY81" fmla="*/ 578456 h 2654195"/>
              <a:gd name="connsiteX82" fmla="*/ 6635858 w 6661134"/>
              <a:gd name="connsiteY82" fmla="*/ 530538 h 2654195"/>
              <a:gd name="connsiteX83" fmla="*/ 6642983 w 6661134"/>
              <a:gd name="connsiteY83" fmla="*/ 482462 h 2654195"/>
              <a:gd name="connsiteX84" fmla="*/ 6648935 w 6661134"/>
              <a:gd name="connsiteY84" fmla="*/ 434260 h 2654195"/>
              <a:gd name="connsiteX85" fmla="*/ 6653716 w 6661134"/>
              <a:gd name="connsiteY85" fmla="*/ 385963 h 2654195"/>
              <a:gd name="connsiteX86" fmla="*/ 6657325 w 6661134"/>
              <a:gd name="connsiteY86" fmla="*/ 337604 h 2654195"/>
              <a:gd name="connsiteX87" fmla="*/ 6659765 w 6661134"/>
              <a:gd name="connsiteY87" fmla="*/ 289213 h 2654195"/>
              <a:gd name="connsiteX88" fmla="*/ 6661034 w 6661134"/>
              <a:gd name="connsiteY88" fmla="*/ 240824 h 2654195"/>
              <a:gd name="connsiteX89" fmla="*/ 6661134 w 6661134"/>
              <a:gd name="connsiteY89" fmla="*/ 192467 h 2654195"/>
              <a:gd name="connsiteX90" fmla="*/ 6660065 w 6661134"/>
              <a:gd name="connsiteY90" fmla="*/ 144175 h 2654195"/>
              <a:gd name="connsiteX91" fmla="*/ 6657829 w 6661134"/>
              <a:gd name="connsiteY91" fmla="*/ 95979 h 2654195"/>
              <a:gd name="connsiteX92" fmla="*/ 6654426 w 6661134"/>
              <a:gd name="connsiteY92" fmla="*/ 47910 h 2654195"/>
              <a:gd name="connsiteX93" fmla="*/ 6649857 w 6661134"/>
              <a:gd name="connsiteY93" fmla="*/ 1 h 2654195"/>
              <a:gd name="connsiteX94" fmla="*/ 6619117 w 6661134"/>
              <a:gd name="connsiteY94" fmla="*/ 830959 h 2654195"/>
              <a:gd name="connsiteX0" fmla="*/ 4816391 w 6661134"/>
              <a:gd name="connsiteY0" fmla="*/ 2130845 h 2654195"/>
              <a:gd name="connsiteX1" fmla="*/ 2388134 w 6661134"/>
              <a:gd name="connsiteY1" fmla="*/ 2130845 h 2654195"/>
              <a:gd name="connsiteX2" fmla="*/ 2437768 w 6661134"/>
              <a:gd name="connsiteY2" fmla="*/ 2130867 h 2654195"/>
              <a:gd name="connsiteX3" fmla="*/ 2586622 w 6661134"/>
              <a:gd name="connsiteY3" fmla="*/ 2132603 h 2654195"/>
              <a:gd name="connsiteX4" fmla="*/ 2785036 w 6661134"/>
              <a:gd name="connsiteY4" fmla="*/ 2138124 h 2654195"/>
              <a:gd name="connsiteX5" fmla="*/ 3629770 w 6661134"/>
              <a:gd name="connsiteY5" fmla="*/ 2175981 h 2654195"/>
              <a:gd name="connsiteX6" fmla="*/ 3879415 w 6661134"/>
              <a:gd name="connsiteY6" fmla="*/ 2182708 h 2654195"/>
              <a:gd name="connsiteX7" fmla="*/ 4029618 w 6661134"/>
              <a:gd name="connsiteY7" fmla="*/ 2183927 h 2654195"/>
              <a:gd name="connsiteX8" fmla="*/ 4180183 w 6661134"/>
              <a:gd name="connsiteY8" fmla="*/ 2182422 h 2654195"/>
              <a:gd name="connsiteX9" fmla="*/ 4280782 w 6661134"/>
              <a:gd name="connsiteY9" fmla="*/ 2179657 h 2654195"/>
              <a:gd name="connsiteX10" fmla="*/ 4381573 w 6661134"/>
              <a:gd name="connsiteY10" fmla="*/ 2175310 h 2654195"/>
              <a:gd name="connsiteX11" fmla="*/ 4482569 w 6661134"/>
              <a:gd name="connsiteY11" fmla="*/ 2169233 h 2654195"/>
              <a:gd name="connsiteX12" fmla="*/ 4530164 w 6661134"/>
              <a:gd name="connsiteY12" fmla="*/ 2165632 h 2654195"/>
              <a:gd name="connsiteX13" fmla="*/ 4578114 w 6661134"/>
              <a:gd name="connsiteY13" fmla="*/ 2161380 h 2654195"/>
              <a:gd name="connsiteX14" fmla="*/ 4626375 w 6661134"/>
              <a:gd name="connsiteY14" fmla="*/ 2156468 h 2654195"/>
              <a:gd name="connsiteX15" fmla="*/ 4674905 w 6661134"/>
              <a:gd name="connsiteY15" fmla="*/ 2150886 h 2654195"/>
              <a:gd name="connsiteX16" fmla="*/ 4723661 w 6661134"/>
              <a:gd name="connsiteY16" fmla="*/ 2144624 h 2654195"/>
              <a:gd name="connsiteX17" fmla="*/ 4772601 w 6661134"/>
              <a:gd name="connsiteY17" fmla="*/ 2137672 h 2654195"/>
              <a:gd name="connsiteX18" fmla="*/ 4816391 w 6661134"/>
              <a:gd name="connsiteY18" fmla="*/ 2130845 h 2654195"/>
              <a:gd name="connsiteX0" fmla="*/ 6619117 w 6661134"/>
              <a:gd name="connsiteY0" fmla="*/ 769999 h 2654195"/>
              <a:gd name="connsiteX1" fmla="*/ 0 w 6661134"/>
              <a:gd name="connsiteY1" fmla="*/ 780159 h 2654195"/>
              <a:gd name="connsiteX2" fmla="*/ 0 w 6661134"/>
              <a:gd name="connsiteY2" fmla="*/ 2654195 h 2654195"/>
              <a:gd name="connsiteX3" fmla="*/ 667074 w 6661134"/>
              <a:gd name="connsiteY3" fmla="*/ 2422924 h 2654195"/>
              <a:gd name="connsiteX4" fmla="*/ 808920 w 6661134"/>
              <a:gd name="connsiteY4" fmla="*/ 2376219 h 2654195"/>
              <a:gd name="connsiteX5" fmla="*/ 903928 w 6661134"/>
              <a:gd name="connsiteY5" fmla="*/ 2346362 h 2654195"/>
              <a:gd name="connsiteX6" fmla="*/ 999377 w 6661134"/>
              <a:gd name="connsiteY6" fmla="*/ 2317780 h 2654195"/>
              <a:gd name="connsiteX7" fmla="*/ 1095341 w 6661134"/>
              <a:gd name="connsiteY7" fmla="*/ 2290684 h 2654195"/>
              <a:gd name="connsiteX8" fmla="*/ 1143539 w 6661134"/>
              <a:gd name="connsiteY8" fmla="*/ 2277760 h 2654195"/>
              <a:gd name="connsiteX9" fmla="*/ 1191892 w 6661134"/>
              <a:gd name="connsiteY9" fmla="*/ 2265288 h 2654195"/>
              <a:gd name="connsiteX10" fmla="*/ 1240411 w 6661134"/>
              <a:gd name="connsiteY10" fmla="*/ 2253295 h 2654195"/>
              <a:gd name="connsiteX11" fmla="*/ 1290687 w 6661134"/>
              <a:gd name="connsiteY11" fmla="*/ 2241506 h 2654195"/>
              <a:gd name="connsiteX12" fmla="*/ 1340918 w 6661134"/>
              <a:gd name="connsiteY12" fmla="*/ 2230436 h 2654195"/>
              <a:gd name="connsiteX13" fmla="*/ 1391106 w 6661134"/>
              <a:gd name="connsiteY13" fmla="*/ 2220064 h 2654195"/>
              <a:gd name="connsiteX14" fmla="*/ 1441252 w 6661134"/>
              <a:gd name="connsiteY14" fmla="*/ 2210372 h 2654195"/>
              <a:gd name="connsiteX15" fmla="*/ 1491357 w 6661134"/>
              <a:gd name="connsiteY15" fmla="*/ 2201343 h 2654195"/>
              <a:gd name="connsiteX16" fmla="*/ 1541424 w 6661134"/>
              <a:gd name="connsiteY16" fmla="*/ 2192957 h 2654195"/>
              <a:gd name="connsiteX17" fmla="*/ 1591454 w 6661134"/>
              <a:gd name="connsiteY17" fmla="*/ 2185195 h 2654195"/>
              <a:gd name="connsiteX18" fmla="*/ 1641448 w 6661134"/>
              <a:gd name="connsiteY18" fmla="*/ 2178040 h 2654195"/>
              <a:gd name="connsiteX19" fmla="*/ 1691408 w 6661134"/>
              <a:gd name="connsiteY19" fmla="*/ 2171472 h 2654195"/>
              <a:gd name="connsiteX20" fmla="*/ 1741335 w 6661134"/>
              <a:gd name="connsiteY20" fmla="*/ 2165474 h 2654195"/>
              <a:gd name="connsiteX21" fmla="*/ 1791231 w 6661134"/>
              <a:gd name="connsiteY21" fmla="*/ 2160026 h 2654195"/>
              <a:gd name="connsiteX22" fmla="*/ 1841098 w 6661134"/>
              <a:gd name="connsiteY22" fmla="*/ 2155110 h 2654195"/>
              <a:gd name="connsiteX23" fmla="*/ 1940750 w 6661134"/>
              <a:gd name="connsiteY23" fmla="*/ 2146801 h 2654195"/>
              <a:gd name="connsiteX24" fmla="*/ 2040302 w 6661134"/>
              <a:gd name="connsiteY24" fmla="*/ 2140397 h 2654195"/>
              <a:gd name="connsiteX25" fmla="*/ 2139768 w 6661134"/>
              <a:gd name="connsiteY25" fmla="*/ 2135749 h 2654195"/>
              <a:gd name="connsiteX26" fmla="*/ 2239159 w 6661134"/>
              <a:gd name="connsiteY26" fmla="*/ 2132711 h 2654195"/>
              <a:gd name="connsiteX27" fmla="*/ 2338489 w 6661134"/>
              <a:gd name="connsiteY27" fmla="*/ 2131133 h 2654195"/>
              <a:gd name="connsiteX28" fmla="*/ 4816391 w 6661134"/>
              <a:gd name="connsiteY28" fmla="*/ 2130845 h 2654195"/>
              <a:gd name="connsiteX29" fmla="*/ 4821682 w 6661134"/>
              <a:gd name="connsiteY29" fmla="*/ 2130020 h 2654195"/>
              <a:gd name="connsiteX30" fmla="*/ 4870861 w 6661134"/>
              <a:gd name="connsiteY30" fmla="*/ 2121659 h 2654195"/>
              <a:gd name="connsiteX31" fmla="*/ 4920097 w 6661134"/>
              <a:gd name="connsiteY31" fmla="*/ 2112579 h 2654195"/>
              <a:gd name="connsiteX32" fmla="*/ 4969347 w 6661134"/>
              <a:gd name="connsiteY32" fmla="*/ 2102770 h 2654195"/>
              <a:gd name="connsiteX33" fmla="*/ 5018567 w 6661134"/>
              <a:gd name="connsiteY33" fmla="*/ 2092221 h 2654195"/>
              <a:gd name="connsiteX34" fmla="*/ 5067716 w 6661134"/>
              <a:gd name="connsiteY34" fmla="*/ 2080924 h 2654195"/>
              <a:gd name="connsiteX35" fmla="*/ 5116750 w 6661134"/>
              <a:gd name="connsiteY35" fmla="*/ 2068868 h 2654195"/>
              <a:gd name="connsiteX36" fmla="*/ 5165628 w 6661134"/>
              <a:gd name="connsiteY36" fmla="*/ 2056044 h 2654195"/>
              <a:gd name="connsiteX37" fmla="*/ 5214307 w 6661134"/>
              <a:gd name="connsiteY37" fmla="*/ 2042441 h 2654195"/>
              <a:gd name="connsiteX38" fmla="*/ 5262744 w 6661134"/>
              <a:gd name="connsiteY38" fmla="*/ 2028049 h 2654195"/>
              <a:gd name="connsiteX39" fmla="*/ 5310897 w 6661134"/>
              <a:gd name="connsiteY39" fmla="*/ 2012860 h 2654195"/>
              <a:gd name="connsiteX40" fmla="*/ 5358723 w 6661134"/>
              <a:gd name="connsiteY40" fmla="*/ 1996863 h 2654195"/>
              <a:gd name="connsiteX41" fmla="*/ 5406179 w 6661134"/>
              <a:gd name="connsiteY41" fmla="*/ 1980048 h 2654195"/>
              <a:gd name="connsiteX42" fmla="*/ 5453224 w 6661134"/>
              <a:gd name="connsiteY42" fmla="*/ 1962405 h 2654195"/>
              <a:gd name="connsiteX43" fmla="*/ 5499814 w 6661134"/>
              <a:gd name="connsiteY43" fmla="*/ 1943925 h 2654195"/>
              <a:gd name="connsiteX44" fmla="*/ 5545907 w 6661134"/>
              <a:gd name="connsiteY44" fmla="*/ 1924598 h 2654195"/>
              <a:gd name="connsiteX45" fmla="*/ 5591460 w 6661134"/>
              <a:gd name="connsiteY45" fmla="*/ 1904413 h 2654195"/>
              <a:gd name="connsiteX46" fmla="*/ 5636431 w 6661134"/>
              <a:gd name="connsiteY46" fmla="*/ 1883361 h 2654195"/>
              <a:gd name="connsiteX47" fmla="*/ 5680777 w 6661134"/>
              <a:gd name="connsiteY47" fmla="*/ 1861432 h 2654195"/>
              <a:gd name="connsiteX48" fmla="*/ 5724456 w 6661134"/>
              <a:gd name="connsiteY48" fmla="*/ 1838617 h 2654195"/>
              <a:gd name="connsiteX49" fmla="*/ 5767425 w 6661134"/>
              <a:gd name="connsiteY49" fmla="*/ 1814905 h 2654195"/>
              <a:gd name="connsiteX50" fmla="*/ 5809642 w 6661134"/>
              <a:gd name="connsiteY50" fmla="*/ 1790287 h 2654195"/>
              <a:gd name="connsiteX51" fmla="*/ 5851064 w 6661134"/>
              <a:gd name="connsiteY51" fmla="*/ 1764752 h 2654195"/>
              <a:gd name="connsiteX52" fmla="*/ 5891648 w 6661134"/>
              <a:gd name="connsiteY52" fmla="*/ 1738291 h 2654195"/>
              <a:gd name="connsiteX53" fmla="*/ 5931353 w 6661134"/>
              <a:gd name="connsiteY53" fmla="*/ 1710894 h 2654195"/>
              <a:gd name="connsiteX54" fmla="*/ 5970134 w 6661134"/>
              <a:gd name="connsiteY54" fmla="*/ 1682552 h 2654195"/>
              <a:gd name="connsiteX55" fmla="*/ 6007951 w 6661134"/>
              <a:gd name="connsiteY55" fmla="*/ 1653254 h 2654195"/>
              <a:gd name="connsiteX56" fmla="*/ 6044760 w 6661134"/>
              <a:gd name="connsiteY56" fmla="*/ 1622990 h 2654195"/>
              <a:gd name="connsiteX57" fmla="*/ 6080518 w 6661134"/>
              <a:gd name="connsiteY57" fmla="*/ 1591750 h 2654195"/>
              <a:gd name="connsiteX58" fmla="*/ 6115184 w 6661134"/>
              <a:gd name="connsiteY58" fmla="*/ 1559526 h 2654195"/>
              <a:gd name="connsiteX59" fmla="*/ 6148714 w 6661134"/>
              <a:gd name="connsiteY59" fmla="*/ 1526307 h 2654195"/>
              <a:gd name="connsiteX60" fmla="*/ 6181067 w 6661134"/>
              <a:gd name="connsiteY60" fmla="*/ 1492082 h 2654195"/>
              <a:gd name="connsiteX61" fmla="*/ 6214161 w 6661134"/>
              <a:gd name="connsiteY61" fmla="*/ 1454809 h 2654195"/>
              <a:gd name="connsiteX62" fmla="*/ 6246068 w 6661134"/>
              <a:gd name="connsiteY62" fmla="*/ 1416711 h 2654195"/>
              <a:gd name="connsiteX63" fmla="*/ 6276787 w 6661134"/>
              <a:gd name="connsiteY63" fmla="*/ 1377821 h 2654195"/>
              <a:gd name="connsiteX64" fmla="*/ 6306321 w 6661134"/>
              <a:gd name="connsiteY64" fmla="*/ 1338171 h 2654195"/>
              <a:gd name="connsiteX65" fmla="*/ 6334669 w 6661134"/>
              <a:gd name="connsiteY65" fmla="*/ 1297791 h 2654195"/>
              <a:gd name="connsiteX66" fmla="*/ 6361832 w 6661134"/>
              <a:gd name="connsiteY66" fmla="*/ 1256713 h 2654195"/>
              <a:gd name="connsiteX67" fmla="*/ 6387811 w 6661134"/>
              <a:gd name="connsiteY67" fmla="*/ 1214971 h 2654195"/>
              <a:gd name="connsiteX68" fmla="*/ 6412606 w 6661134"/>
              <a:gd name="connsiteY68" fmla="*/ 1172594 h 2654195"/>
              <a:gd name="connsiteX69" fmla="*/ 6436219 w 6661134"/>
              <a:gd name="connsiteY69" fmla="*/ 1129615 h 2654195"/>
              <a:gd name="connsiteX70" fmla="*/ 6458649 w 6661134"/>
              <a:gd name="connsiteY70" fmla="*/ 1086066 h 2654195"/>
              <a:gd name="connsiteX71" fmla="*/ 6479898 w 6661134"/>
              <a:gd name="connsiteY71" fmla="*/ 1041978 h 2654195"/>
              <a:gd name="connsiteX72" fmla="*/ 6499966 w 6661134"/>
              <a:gd name="connsiteY72" fmla="*/ 997384 h 2654195"/>
              <a:gd name="connsiteX73" fmla="*/ 6518854 w 6661134"/>
              <a:gd name="connsiteY73" fmla="*/ 952314 h 2654195"/>
              <a:gd name="connsiteX74" fmla="*/ 6536563 w 6661134"/>
              <a:gd name="connsiteY74" fmla="*/ 906800 h 2654195"/>
              <a:gd name="connsiteX75" fmla="*/ 6553093 w 6661134"/>
              <a:gd name="connsiteY75" fmla="*/ 860875 h 2654195"/>
              <a:gd name="connsiteX76" fmla="*/ 6568445 w 6661134"/>
              <a:gd name="connsiteY76" fmla="*/ 814570 h 2654195"/>
              <a:gd name="connsiteX77" fmla="*/ 6582620 w 6661134"/>
              <a:gd name="connsiteY77" fmla="*/ 767917 h 2654195"/>
              <a:gd name="connsiteX78" fmla="*/ 6595618 w 6661134"/>
              <a:gd name="connsiteY78" fmla="*/ 720947 h 2654195"/>
              <a:gd name="connsiteX79" fmla="*/ 6607440 w 6661134"/>
              <a:gd name="connsiteY79" fmla="*/ 673693 h 2654195"/>
              <a:gd name="connsiteX80" fmla="*/ 6618087 w 6661134"/>
              <a:gd name="connsiteY80" fmla="*/ 626185 h 2654195"/>
              <a:gd name="connsiteX81" fmla="*/ 6627559 w 6661134"/>
              <a:gd name="connsiteY81" fmla="*/ 578456 h 2654195"/>
              <a:gd name="connsiteX82" fmla="*/ 6635858 w 6661134"/>
              <a:gd name="connsiteY82" fmla="*/ 530538 h 2654195"/>
              <a:gd name="connsiteX83" fmla="*/ 6642983 w 6661134"/>
              <a:gd name="connsiteY83" fmla="*/ 482462 h 2654195"/>
              <a:gd name="connsiteX84" fmla="*/ 6648935 w 6661134"/>
              <a:gd name="connsiteY84" fmla="*/ 434260 h 2654195"/>
              <a:gd name="connsiteX85" fmla="*/ 6653716 w 6661134"/>
              <a:gd name="connsiteY85" fmla="*/ 385963 h 2654195"/>
              <a:gd name="connsiteX86" fmla="*/ 6657325 w 6661134"/>
              <a:gd name="connsiteY86" fmla="*/ 337604 h 2654195"/>
              <a:gd name="connsiteX87" fmla="*/ 6659765 w 6661134"/>
              <a:gd name="connsiteY87" fmla="*/ 289213 h 2654195"/>
              <a:gd name="connsiteX88" fmla="*/ 6661034 w 6661134"/>
              <a:gd name="connsiteY88" fmla="*/ 240824 h 2654195"/>
              <a:gd name="connsiteX89" fmla="*/ 6661134 w 6661134"/>
              <a:gd name="connsiteY89" fmla="*/ 192467 h 2654195"/>
              <a:gd name="connsiteX90" fmla="*/ 6660065 w 6661134"/>
              <a:gd name="connsiteY90" fmla="*/ 144175 h 2654195"/>
              <a:gd name="connsiteX91" fmla="*/ 6657829 w 6661134"/>
              <a:gd name="connsiteY91" fmla="*/ 95979 h 2654195"/>
              <a:gd name="connsiteX92" fmla="*/ 6654426 w 6661134"/>
              <a:gd name="connsiteY92" fmla="*/ 47910 h 2654195"/>
              <a:gd name="connsiteX93" fmla="*/ 6649857 w 6661134"/>
              <a:gd name="connsiteY93" fmla="*/ 1 h 2654195"/>
              <a:gd name="connsiteX94" fmla="*/ 6619117 w 6661134"/>
              <a:gd name="connsiteY94" fmla="*/ 769999 h 2654195"/>
              <a:gd name="connsiteX0" fmla="*/ 4816391 w 6661134"/>
              <a:gd name="connsiteY0" fmla="*/ 2130845 h 2654195"/>
              <a:gd name="connsiteX1" fmla="*/ 2388134 w 6661134"/>
              <a:gd name="connsiteY1" fmla="*/ 2130845 h 2654195"/>
              <a:gd name="connsiteX2" fmla="*/ 2437768 w 6661134"/>
              <a:gd name="connsiteY2" fmla="*/ 2130867 h 2654195"/>
              <a:gd name="connsiteX3" fmla="*/ 2586622 w 6661134"/>
              <a:gd name="connsiteY3" fmla="*/ 2132603 h 2654195"/>
              <a:gd name="connsiteX4" fmla="*/ 2785036 w 6661134"/>
              <a:gd name="connsiteY4" fmla="*/ 2138124 h 2654195"/>
              <a:gd name="connsiteX5" fmla="*/ 3629770 w 6661134"/>
              <a:gd name="connsiteY5" fmla="*/ 2175981 h 2654195"/>
              <a:gd name="connsiteX6" fmla="*/ 3879415 w 6661134"/>
              <a:gd name="connsiteY6" fmla="*/ 2182708 h 2654195"/>
              <a:gd name="connsiteX7" fmla="*/ 4029618 w 6661134"/>
              <a:gd name="connsiteY7" fmla="*/ 2183927 h 2654195"/>
              <a:gd name="connsiteX8" fmla="*/ 4180183 w 6661134"/>
              <a:gd name="connsiteY8" fmla="*/ 2182422 h 2654195"/>
              <a:gd name="connsiteX9" fmla="*/ 4280782 w 6661134"/>
              <a:gd name="connsiteY9" fmla="*/ 2179657 h 2654195"/>
              <a:gd name="connsiteX10" fmla="*/ 4381573 w 6661134"/>
              <a:gd name="connsiteY10" fmla="*/ 2175310 h 2654195"/>
              <a:gd name="connsiteX11" fmla="*/ 4482569 w 6661134"/>
              <a:gd name="connsiteY11" fmla="*/ 2169233 h 2654195"/>
              <a:gd name="connsiteX12" fmla="*/ 4530164 w 6661134"/>
              <a:gd name="connsiteY12" fmla="*/ 2165632 h 2654195"/>
              <a:gd name="connsiteX13" fmla="*/ 4578114 w 6661134"/>
              <a:gd name="connsiteY13" fmla="*/ 2161380 h 2654195"/>
              <a:gd name="connsiteX14" fmla="*/ 4626375 w 6661134"/>
              <a:gd name="connsiteY14" fmla="*/ 2156468 h 2654195"/>
              <a:gd name="connsiteX15" fmla="*/ 4674905 w 6661134"/>
              <a:gd name="connsiteY15" fmla="*/ 2150886 h 2654195"/>
              <a:gd name="connsiteX16" fmla="*/ 4723661 w 6661134"/>
              <a:gd name="connsiteY16" fmla="*/ 2144624 h 2654195"/>
              <a:gd name="connsiteX17" fmla="*/ 4772601 w 6661134"/>
              <a:gd name="connsiteY17" fmla="*/ 2137672 h 2654195"/>
              <a:gd name="connsiteX18" fmla="*/ 4816391 w 6661134"/>
              <a:gd name="connsiteY18" fmla="*/ 2130845 h 265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61134" h="2654195">
                <a:moveTo>
                  <a:pt x="6619117" y="769999"/>
                </a:moveTo>
                <a:lnTo>
                  <a:pt x="0" y="780159"/>
                </a:lnTo>
                <a:lnTo>
                  <a:pt x="0" y="2654195"/>
                </a:lnTo>
                <a:lnTo>
                  <a:pt x="667074" y="2422924"/>
                </a:lnTo>
                <a:lnTo>
                  <a:pt x="808920" y="2376219"/>
                </a:lnTo>
                <a:lnTo>
                  <a:pt x="903928" y="2346362"/>
                </a:lnTo>
                <a:lnTo>
                  <a:pt x="999377" y="2317780"/>
                </a:lnTo>
                <a:lnTo>
                  <a:pt x="1095341" y="2290684"/>
                </a:lnTo>
                <a:lnTo>
                  <a:pt x="1143539" y="2277760"/>
                </a:lnTo>
                <a:lnTo>
                  <a:pt x="1191892" y="2265288"/>
                </a:lnTo>
                <a:lnTo>
                  <a:pt x="1240411" y="2253295"/>
                </a:lnTo>
                <a:lnTo>
                  <a:pt x="1290687" y="2241506"/>
                </a:lnTo>
                <a:lnTo>
                  <a:pt x="1340918" y="2230436"/>
                </a:lnTo>
                <a:lnTo>
                  <a:pt x="1391106" y="2220064"/>
                </a:lnTo>
                <a:lnTo>
                  <a:pt x="1441252" y="2210372"/>
                </a:lnTo>
                <a:lnTo>
                  <a:pt x="1491357" y="2201343"/>
                </a:lnTo>
                <a:lnTo>
                  <a:pt x="1541424" y="2192957"/>
                </a:lnTo>
                <a:lnTo>
                  <a:pt x="1591454" y="2185195"/>
                </a:lnTo>
                <a:lnTo>
                  <a:pt x="1641448" y="2178040"/>
                </a:lnTo>
                <a:lnTo>
                  <a:pt x="1691408" y="2171472"/>
                </a:lnTo>
                <a:lnTo>
                  <a:pt x="1741335" y="2165474"/>
                </a:lnTo>
                <a:lnTo>
                  <a:pt x="1791231" y="2160026"/>
                </a:lnTo>
                <a:lnTo>
                  <a:pt x="1841098" y="2155110"/>
                </a:lnTo>
                <a:lnTo>
                  <a:pt x="1940750" y="2146801"/>
                </a:lnTo>
                <a:lnTo>
                  <a:pt x="2040302" y="2140397"/>
                </a:lnTo>
                <a:lnTo>
                  <a:pt x="2139768" y="2135749"/>
                </a:lnTo>
                <a:lnTo>
                  <a:pt x="2239159" y="2132711"/>
                </a:lnTo>
                <a:lnTo>
                  <a:pt x="2338489" y="2131133"/>
                </a:lnTo>
                <a:lnTo>
                  <a:pt x="4816391" y="2130845"/>
                </a:lnTo>
                <a:lnTo>
                  <a:pt x="4821682" y="2130020"/>
                </a:lnTo>
                <a:lnTo>
                  <a:pt x="4870861" y="2121659"/>
                </a:lnTo>
                <a:lnTo>
                  <a:pt x="4920097" y="2112579"/>
                </a:lnTo>
                <a:lnTo>
                  <a:pt x="4969347" y="2102770"/>
                </a:lnTo>
                <a:lnTo>
                  <a:pt x="5018567" y="2092221"/>
                </a:lnTo>
                <a:lnTo>
                  <a:pt x="5067716" y="2080924"/>
                </a:lnTo>
                <a:lnTo>
                  <a:pt x="5116750" y="2068868"/>
                </a:lnTo>
                <a:lnTo>
                  <a:pt x="5165628" y="2056044"/>
                </a:lnTo>
                <a:lnTo>
                  <a:pt x="5214307" y="2042441"/>
                </a:lnTo>
                <a:lnTo>
                  <a:pt x="5262744" y="2028049"/>
                </a:lnTo>
                <a:lnTo>
                  <a:pt x="5310897" y="2012860"/>
                </a:lnTo>
                <a:lnTo>
                  <a:pt x="5358723" y="1996863"/>
                </a:lnTo>
                <a:lnTo>
                  <a:pt x="5406179" y="1980048"/>
                </a:lnTo>
                <a:lnTo>
                  <a:pt x="5453224" y="1962405"/>
                </a:lnTo>
                <a:lnTo>
                  <a:pt x="5499814" y="1943925"/>
                </a:lnTo>
                <a:lnTo>
                  <a:pt x="5545907" y="1924598"/>
                </a:lnTo>
                <a:lnTo>
                  <a:pt x="5591460" y="1904413"/>
                </a:lnTo>
                <a:lnTo>
                  <a:pt x="5636431" y="1883361"/>
                </a:lnTo>
                <a:lnTo>
                  <a:pt x="5680777" y="1861432"/>
                </a:lnTo>
                <a:lnTo>
                  <a:pt x="5724456" y="1838617"/>
                </a:lnTo>
                <a:lnTo>
                  <a:pt x="5767425" y="1814905"/>
                </a:lnTo>
                <a:lnTo>
                  <a:pt x="5809642" y="1790287"/>
                </a:lnTo>
                <a:lnTo>
                  <a:pt x="5851064" y="1764752"/>
                </a:lnTo>
                <a:lnTo>
                  <a:pt x="5891648" y="1738291"/>
                </a:lnTo>
                <a:lnTo>
                  <a:pt x="5931353" y="1710894"/>
                </a:lnTo>
                <a:lnTo>
                  <a:pt x="5970134" y="1682552"/>
                </a:lnTo>
                <a:lnTo>
                  <a:pt x="6007951" y="1653254"/>
                </a:lnTo>
                <a:lnTo>
                  <a:pt x="6044760" y="1622990"/>
                </a:lnTo>
                <a:lnTo>
                  <a:pt x="6080518" y="1591750"/>
                </a:lnTo>
                <a:lnTo>
                  <a:pt x="6115184" y="1559526"/>
                </a:lnTo>
                <a:lnTo>
                  <a:pt x="6148714" y="1526307"/>
                </a:lnTo>
                <a:lnTo>
                  <a:pt x="6181067" y="1492082"/>
                </a:lnTo>
                <a:lnTo>
                  <a:pt x="6214161" y="1454809"/>
                </a:lnTo>
                <a:lnTo>
                  <a:pt x="6246068" y="1416711"/>
                </a:lnTo>
                <a:lnTo>
                  <a:pt x="6276787" y="1377821"/>
                </a:lnTo>
                <a:lnTo>
                  <a:pt x="6306321" y="1338171"/>
                </a:lnTo>
                <a:lnTo>
                  <a:pt x="6334669" y="1297791"/>
                </a:lnTo>
                <a:lnTo>
                  <a:pt x="6361832" y="1256713"/>
                </a:lnTo>
                <a:lnTo>
                  <a:pt x="6387811" y="1214971"/>
                </a:lnTo>
                <a:lnTo>
                  <a:pt x="6412606" y="1172594"/>
                </a:lnTo>
                <a:lnTo>
                  <a:pt x="6436219" y="1129615"/>
                </a:lnTo>
                <a:lnTo>
                  <a:pt x="6458649" y="1086066"/>
                </a:lnTo>
                <a:lnTo>
                  <a:pt x="6479898" y="1041978"/>
                </a:lnTo>
                <a:lnTo>
                  <a:pt x="6499966" y="997384"/>
                </a:lnTo>
                <a:lnTo>
                  <a:pt x="6518854" y="952314"/>
                </a:lnTo>
                <a:lnTo>
                  <a:pt x="6536563" y="906800"/>
                </a:lnTo>
                <a:lnTo>
                  <a:pt x="6553093" y="860875"/>
                </a:lnTo>
                <a:lnTo>
                  <a:pt x="6568445" y="814570"/>
                </a:lnTo>
                <a:lnTo>
                  <a:pt x="6582620" y="767917"/>
                </a:lnTo>
                <a:lnTo>
                  <a:pt x="6595618" y="720947"/>
                </a:lnTo>
                <a:lnTo>
                  <a:pt x="6607440" y="673693"/>
                </a:lnTo>
                <a:lnTo>
                  <a:pt x="6618087" y="626185"/>
                </a:lnTo>
                <a:lnTo>
                  <a:pt x="6627559" y="578456"/>
                </a:lnTo>
                <a:lnTo>
                  <a:pt x="6635858" y="530538"/>
                </a:lnTo>
                <a:lnTo>
                  <a:pt x="6642983" y="482462"/>
                </a:lnTo>
                <a:lnTo>
                  <a:pt x="6648935" y="434260"/>
                </a:lnTo>
                <a:lnTo>
                  <a:pt x="6653716" y="385963"/>
                </a:lnTo>
                <a:lnTo>
                  <a:pt x="6657325" y="337604"/>
                </a:lnTo>
                <a:lnTo>
                  <a:pt x="6659765" y="289213"/>
                </a:lnTo>
                <a:lnTo>
                  <a:pt x="6661034" y="240824"/>
                </a:lnTo>
                <a:cubicBezTo>
                  <a:pt x="6661067" y="224705"/>
                  <a:pt x="6661101" y="208586"/>
                  <a:pt x="6661134" y="192467"/>
                </a:cubicBezTo>
                <a:cubicBezTo>
                  <a:pt x="6660778" y="176370"/>
                  <a:pt x="6660421" y="160272"/>
                  <a:pt x="6660065" y="144175"/>
                </a:cubicBezTo>
                <a:lnTo>
                  <a:pt x="6657829" y="95979"/>
                </a:lnTo>
                <a:lnTo>
                  <a:pt x="6654426" y="47910"/>
                </a:lnTo>
                <a:lnTo>
                  <a:pt x="6649857" y="1"/>
                </a:lnTo>
                <a:cubicBezTo>
                  <a:pt x="6649770" y="-720"/>
                  <a:pt x="6619204" y="770720"/>
                  <a:pt x="6619117" y="769999"/>
                </a:cubicBezTo>
                <a:close/>
              </a:path>
              <a:path w="6661134" h="2654195">
                <a:moveTo>
                  <a:pt x="4816391" y="2130845"/>
                </a:moveTo>
                <a:lnTo>
                  <a:pt x="2388134" y="2130845"/>
                </a:lnTo>
                <a:lnTo>
                  <a:pt x="2437768" y="2130867"/>
                </a:lnTo>
                <a:lnTo>
                  <a:pt x="2586622" y="2132603"/>
                </a:lnTo>
                <a:lnTo>
                  <a:pt x="2785036" y="2138124"/>
                </a:lnTo>
                <a:lnTo>
                  <a:pt x="3629770" y="2175981"/>
                </a:lnTo>
                <a:lnTo>
                  <a:pt x="3879415" y="2182708"/>
                </a:lnTo>
                <a:lnTo>
                  <a:pt x="4029618" y="2183927"/>
                </a:lnTo>
                <a:lnTo>
                  <a:pt x="4180183" y="2182422"/>
                </a:lnTo>
                <a:lnTo>
                  <a:pt x="4280782" y="2179657"/>
                </a:lnTo>
                <a:lnTo>
                  <a:pt x="4381573" y="2175310"/>
                </a:lnTo>
                <a:lnTo>
                  <a:pt x="4482569" y="2169233"/>
                </a:lnTo>
                <a:lnTo>
                  <a:pt x="4530164" y="2165632"/>
                </a:lnTo>
                <a:lnTo>
                  <a:pt x="4578114" y="2161380"/>
                </a:lnTo>
                <a:lnTo>
                  <a:pt x="4626375" y="2156468"/>
                </a:lnTo>
                <a:lnTo>
                  <a:pt x="4674905" y="2150886"/>
                </a:lnTo>
                <a:lnTo>
                  <a:pt x="4723661" y="2144624"/>
                </a:lnTo>
                <a:lnTo>
                  <a:pt x="4772601" y="2137672"/>
                </a:lnTo>
                <a:lnTo>
                  <a:pt x="4816391" y="2130845"/>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7128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object 15">
            <a:extLst>
              <a:ext uri="{FF2B5EF4-FFF2-40B4-BE49-F238E27FC236}">
                <a16:creationId xmlns:a16="http://schemas.microsoft.com/office/drawing/2014/main" id="{A45F400E-BD75-9048-B924-171E462F4C88}"/>
              </a:ext>
            </a:extLst>
          </p:cNvPr>
          <p:cNvSpPr txBox="1"/>
          <p:nvPr userDrawn="1"/>
        </p:nvSpPr>
        <p:spPr>
          <a:xfrm>
            <a:off x="636211" y="1839778"/>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6" name="object 15">
            <a:extLst>
              <a:ext uri="{FF2B5EF4-FFF2-40B4-BE49-F238E27FC236}">
                <a16:creationId xmlns:a16="http://schemas.microsoft.com/office/drawing/2014/main" id="{098D70E3-3A38-A64A-B07A-14B13F9DA533}"/>
              </a:ext>
            </a:extLst>
          </p:cNvPr>
          <p:cNvSpPr txBox="1"/>
          <p:nvPr userDrawn="1"/>
        </p:nvSpPr>
        <p:spPr>
          <a:xfrm>
            <a:off x="636211" y="1839778"/>
            <a:ext cx="9567333" cy="320601"/>
          </a:xfrm>
          <a:prstGeom prst="rect">
            <a:avLst/>
          </a:prstGeom>
        </p:spPr>
        <p:txBody>
          <a:bodyPr vert="horz" wrap="square" lIns="0" tIns="12700" rIns="0" bIns="0" rtlCol="0">
            <a:spAutoFit/>
          </a:bodyPr>
          <a:lstStyle/>
          <a:p>
            <a:pPr marL="12700" marR="679450">
              <a:lnSpc>
                <a:spcPct val="100000"/>
              </a:lnSpc>
              <a:spcBef>
                <a:spcPts val="1130"/>
              </a:spcBef>
            </a:pPr>
            <a:endParaRPr sz="2000">
              <a:latin typeface="Calibri"/>
              <a:cs typeface="Calibri"/>
            </a:endParaRPr>
          </a:p>
        </p:txBody>
      </p:sp>
      <p:sp>
        <p:nvSpPr>
          <p:cNvPr id="12" name="Text Placeholder 8">
            <a:extLst>
              <a:ext uri="{FF2B5EF4-FFF2-40B4-BE49-F238E27FC236}">
                <a16:creationId xmlns:a16="http://schemas.microsoft.com/office/drawing/2014/main" id="{D7DDA64B-B89E-6549-A67B-A853FC33DA26}"/>
              </a:ext>
            </a:extLst>
          </p:cNvPr>
          <p:cNvSpPr>
            <a:spLocks noGrp="1"/>
          </p:cNvSpPr>
          <p:nvPr>
            <p:ph type="body" sz="quarter" idx="10"/>
          </p:nvPr>
        </p:nvSpPr>
        <p:spPr>
          <a:xfrm>
            <a:off x="592669" y="2326044"/>
            <a:ext cx="9084731" cy="2554545"/>
          </a:xfrm>
        </p:spPr>
        <p:txBody>
          <a:bodyPr/>
          <a:lstStyle>
            <a:lvl1pPr>
              <a:spcAft>
                <a:spcPts val="1200"/>
              </a:spcAft>
              <a:defRPr sz="2000" b="0" i="1">
                <a:solidFill>
                  <a:schemeClr val="tx1">
                    <a:lumMod val="65000"/>
                    <a:lumOff val="35000"/>
                  </a:schemeClr>
                </a:solidFill>
              </a:defRPr>
            </a:lvl1pPr>
            <a:lvl2pPr>
              <a:spcAft>
                <a:spcPts val="1200"/>
              </a:spcAft>
              <a:defRPr sz="2000" b="0">
                <a:solidFill>
                  <a:schemeClr val="tx1">
                    <a:lumMod val="65000"/>
                    <a:lumOff val="35000"/>
                  </a:schemeClr>
                </a:solidFill>
              </a:defRPr>
            </a:lvl2pPr>
            <a:lvl3pPr>
              <a:spcAft>
                <a:spcPts val="1200"/>
              </a:spcAft>
              <a:defRPr sz="2000" b="0">
                <a:solidFill>
                  <a:schemeClr val="tx1">
                    <a:lumMod val="65000"/>
                    <a:lumOff val="35000"/>
                  </a:schemeClr>
                </a:solidFill>
              </a:defRPr>
            </a:lvl3pPr>
            <a:lvl4pPr>
              <a:spcAft>
                <a:spcPts val="1200"/>
              </a:spcAft>
              <a:defRPr sz="1800">
                <a:solidFill>
                  <a:schemeClr val="tx1">
                    <a:lumMod val="65000"/>
                    <a:lumOff val="35000"/>
                  </a:schemeClr>
                </a:solidFill>
              </a:defRPr>
            </a:lvl4pPr>
            <a:lvl5pPr>
              <a:spcAft>
                <a:spcPts val="1200"/>
              </a:spcAft>
              <a:defRPr sz="1800">
                <a:solidFill>
                  <a:schemeClr val="tx1">
                    <a:lumMod val="65000"/>
                    <a:lumOff val="35000"/>
                  </a:schemeClr>
                </a:solidFill>
              </a:defRPr>
            </a:lvl5pPr>
          </a:lstStyle>
          <a:p>
            <a:pPr lvl="0"/>
            <a:r>
              <a:rPr lang="en-GB"/>
              <a:t>Click to edit Master text styles</a:t>
            </a:r>
          </a:p>
          <a:p>
            <a:pPr lvl="0"/>
            <a:r>
              <a:rPr lang="en-GB"/>
              <a:t>First level</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6FF5208-8991-DA4E-9CC6-3B1D2F4FF2DD}"/>
              </a:ext>
            </a:extLst>
          </p:cNvPr>
          <p:cNvSpPr>
            <a:spLocks noGrp="1"/>
          </p:cNvSpPr>
          <p:nvPr>
            <p:ph type="body" sz="quarter" idx="11" hasCustomPrompt="1"/>
          </p:nvPr>
        </p:nvSpPr>
        <p:spPr>
          <a:xfrm>
            <a:off x="592138" y="1839913"/>
            <a:ext cx="9085262" cy="307777"/>
          </a:xfrm>
        </p:spPr>
        <p:txBody>
          <a:bodyPr/>
          <a:lstStyle>
            <a:lvl1pPr>
              <a:defRPr b="1">
                <a:solidFill>
                  <a:srgbClr val="F99931"/>
                </a:solidFill>
              </a:defRPr>
            </a:lvl1pPr>
          </a:lstStyle>
          <a:p>
            <a:pPr lvl="0"/>
            <a:r>
              <a:rPr lang="en-GB"/>
              <a:t>Click here for sub-heading (if required)</a:t>
            </a:r>
          </a:p>
        </p:txBody>
      </p:sp>
    </p:spTree>
    <p:extLst>
      <p:ext uri="{BB962C8B-B14F-4D97-AF65-F5344CB8AC3E}">
        <p14:creationId xmlns:p14="http://schemas.microsoft.com/office/powerpoint/2010/main" val="35327102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 Main Content 4 points">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96266D2-21A9-B44A-B6F2-FBCB510359B9}"/>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8" name="object 4">
            <a:extLst>
              <a:ext uri="{FF2B5EF4-FFF2-40B4-BE49-F238E27FC236}">
                <a16:creationId xmlns:a16="http://schemas.microsoft.com/office/drawing/2014/main" id="{A62D8643-3B0B-CF44-B972-92294246218E}"/>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5" name="object 5">
            <a:extLst>
              <a:ext uri="{FF2B5EF4-FFF2-40B4-BE49-F238E27FC236}">
                <a16:creationId xmlns:a16="http://schemas.microsoft.com/office/drawing/2014/main" id="{1DFEA48C-735C-5A4A-97F0-29672461112D}"/>
              </a:ext>
            </a:extLst>
          </p:cNvPr>
          <p:cNvSpPr/>
          <p:nvPr userDrawn="1"/>
        </p:nvSpPr>
        <p:spPr>
          <a:xfrm>
            <a:off x="3014634" y="1676400"/>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9" name="object 8">
            <a:extLst>
              <a:ext uri="{FF2B5EF4-FFF2-40B4-BE49-F238E27FC236}">
                <a16:creationId xmlns:a16="http://schemas.microsoft.com/office/drawing/2014/main" id="{9BBFADAE-4624-2746-AFB3-8A43974CCCD9}"/>
              </a:ext>
            </a:extLst>
          </p:cNvPr>
          <p:cNvSpPr/>
          <p:nvPr userDrawn="1"/>
        </p:nvSpPr>
        <p:spPr>
          <a:xfrm>
            <a:off x="5791200" y="1676400"/>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5" name="object 12">
            <a:extLst>
              <a:ext uri="{FF2B5EF4-FFF2-40B4-BE49-F238E27FC236}">
                <a16:creationId xmlns:a16="http://schemas.microsoft.com/office/drawing/2014/main" id="{E36B585C-57C6-D344-BE06-9749D3379818}"/>
              </a:ext>
            </a:extLst>
          </p:cNvPr>
          <p:cNvSpPr/>
          <p:nvPr userDrawn="1"/>
        </p:nvSpPr>
        <p:spPr>
          <a:xfrm>
            <a:off x="2961804" y="3879539"/>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17" name="object 12">
            <a:extLst>
              <a:ext uri="{FF2B5EF4-FFF2-40B4-BE49-F238E27FC236}">
                <a16:creationId xmlns:a16="http://schemas.microsoft.com/office/drawing/2014/main" id="{341DF6AB-45CA-8043-8116-3FC816EDF989}"/>
              </a:ext>
            </a:extLst>
          </p:cNvPr>
          <p:cNvSpPr/>
          <p:nvPr userDrawn="1"/>
        </p:nvSpPr>
        <p:spPr>
          <a:xfrm>
            <a:off x="5810199" y="3879539"/>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20" name="Text Placeholder 19">
            <a:extLst>
              <a:ext uri="{FF2B5EF4-FFF2-40B4-BE49-F238E27FC236}">
                <a16:creationId xmlns:a16="http://schemas.microsoft.com/office/drawing/2014/main" id="{B926C1D5-E98B-324F-8F2E-5593B248D8C9}"/>
              </a:ext>
            </a:extLst>
          </p:cNvPr>
          <p:cNvSpPr>
            <a:spLocks noGrp="1"/>
          </p:cNvSpPr>
          <p:nvPr>
            <p:ph type="body" sz="quarter" idx="11" hasCustomPrompt="1"/>
          </p:nvPr>
        </p:nvSpPr>
        <p:spPr>
          <a:xfrm>
            <a:off x="5933604" y="1890165"/>
            <a:ext cx="2209800" cy="1663700"/>
          </a:xfrm>
        </p:spPr>
        <p:txBody>
          <a:bodyPr/>
          <a:lstStyle/>
          <a:p>
            <a:pPr lvl="0"/>
            <a:r>
              <a:rPr lang="en-GB"/>
              <a:t>Click to add text</a:t>
            </a:r>
          </a:p>
        </p:txBody>
      </p:sp>
      <p:sp>
        <p:nvSpPr>
          <p:cNvPr id="21" name="Text Placeholder 19">
            <a:extLst>
              <a:ext uri="{FF2B5EF4-FFF2-40B4-BE49-F238E27FC236}">
                <a16:creationId xmlns:a16="http://schemas.microsoft.com/office/drawing/2014/main" id="{89ABB21A-DE42-D44B-8A0C-939A8CE9399B}"/>
              </a:ext>
            </a:extLst>
          </p:cNvPr>
          <p:cNvSpPr>
            <a:spLocks noGrp="1"/>
          </p:cNvSpPr>
          <p:nvPr>
            <p:ph type="body" sz="quarter" idx="12" hasCustomPrompt="1"/>
          </p:nvPr>
        </p:nvSpPr>
        <p:spPr>
          <a:xfrm>
            <a:off x="3158890" y="1890165"/>
            <a:ext cx="2209800" cy="1663700"/>
          </a:xfrm>
        </p:spPr>
        <p:txBody>
          <a:bodyPr/>
          <a:lstStyle/>
          <a:p>
            <a:pPr lvl="0"/>
            <a:r>
              <a:rPr lang="en-GB"/>
              <a:t>Click to add text</a:t>
            </a:r>
          </a:p>
        </p:txBody>
      </p:sp>
      <p:sp>
        <p:nvSpPr>
          <p:cNvPr id="23" name="Text Placeholder 19">
            <a:extLst>
              <a:ext uri="{FF2B5EF4-FFF2-40B4-BE49-F238E27FC236}">
                <a16:creationId xmlns:a16="http://schemas.microsoft.com/office/drawing/2014/main" id="{CADB9B26-C58D-684A-88DE-0DFE759AEFB3}"/>
              </a:ext>
            </a:extLst>
          </p:cNvPr>
          <p:cNvSpPr>
            <a:spLocks noGrp="1"/>
          </p:cNvSpPr>
          <p:nvPr>
            <p:ph type="body" sz="quarter" idx="14" hasCustomPrompt="1"/>
          </p:nvPr>
        </p:nvSpPr>
        <p:spPr>
          <a:xfrm>
            <a:off x="3106060" y="4067719"/>
            <a:ext cx="2209800" cy="1663700"/>
          </a:xfrm>
        </p:spPr>
        <p:txBody>
          <a:bodyPr/>
          <a:lstStyle/>
          <a:p>
            <a:pPr lvl="0"/>
            <a:r>
              <a:rPr lang="en-GB"/>
              <a:t>Click to add text</a:t>
            </a:r>
          </a:p>
        </p:txBody>
      </p:sp>
      <p:sp>
        <p:nvSpPr>
          <p:cNvPr id="24" name="Text Placeholder 19">
            <a:extLst>
              <a:ext uri="{FF2B5EF4-FFF2-40B4-BE49-F238E27FC236}">
                <a16:creationId xmlns:a16="http://schemas.microsoft.com/office/drawing/2014/main" id="{64D3B9F8-21AD-7347-A221-B433A5F5B493}"/>
              </a:ext>
            </a:extLst>
          </p:cNvPr>
          <p:cNvSpPr>
            <a:spLocks noGrp="1"/>
          </p:cNvSpPr>
          <p:nvPr>
            <p:ph type="body" sz="quarter" idx="15" hasCustomPrompt="1"/>
          </p:nvPr>
        </p:nvSpPr>
        <p:spPr>
          <a:xfrm>
            <a:off x="5935456" y="4088429"/>
            <a:ext cx="2209800" cy="1663700"/>
          </a:xfrm>
        </p:spPr>
        <p:txBody>
          <a:bodyPr/>
          <a:lstStyle/>
          <a:p>
            <a:pPr lvl="0"/>
            <a:r>
              <a:rPr lang="en-GB"/>
              <a:t>Click to add text</a:t>
            </a:r>
          </a:p>
        </p:txBody>
      </p:sp>
    </p:spTree>
    <p:extLst>
      <p:ext uri="{BB962C8B-B14F-4D97-AF65-F5344CB8AC3E}">
        <p14:creationId xmlns:p14="http://schemas.microsoft.com/office/powerpoint/2010/main" val="26377751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 Main Content 6 points">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96266D2-21A9-B44A-B6F2-FBCB510359B9}"/>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8" name="object 4">
            <a:extLst>
              <a:ext uri="{FF2B5EF4-FFF2-40B4-BE49-F238E27FC236}">
                <a16:creationId xmlns:a16="http://schemas.microsoft.com/office/drawing/2014/main" id="{A62D8643-3B0B-CF44-B972-92294246218E}"/>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5" name="object 5">
            <a:extLst>
              <a:ext uri="{FF2B5EF4-FFF2-40B4-BE49-F238E27FC236}">
                <a16:creationId xmlns:a16="http://schemas.microsoft.com/office/drawing/2014/main" id="{1DFEA48C-735C-5A4A-97F0-29672461112D}"/>
              </a:ext>
            </a:extLst>
          </p:cNvPr>
          <p:cNvSpPr/>
          <p:nvPr userDrawn="1"/>
        </p:nvSpPr>
        <p:spPr>
          <a:xfrm>
            <a:off x="1729230"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9" name="object 8">
            <a:extLst>
              <a:ext uri="{FF2B5EF4-FFF2-40B4-BE49-F238E27FC236}">
                <a16:creationId xmlns:a16="http://schemas.microsoft.com/office/drawing/2014/main" id="{9BBFADAE-4624-2746-AFB3-8A43974CCCD9}"/>
              </a:ext>
            </a:extLst>
          </p:cNvPr>
          <p:cNvSpPr/>
          <p:nvPr userDrawn="1"/>
        </p:nvSpPr>
        <p:spPr>
          <a:xfrm>
            <a:off x="4505796"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1" name="object 10">
            <a:extLst>
              <a:ext uri="{FF2B5EF4-FFF2-40B4-BE49-F238E27FC236}">
                <a16:creationId xmlns:a16="http://schemas.microsoft.com/office/drawing/2014/main" id="{41656C8B-4E88-7641-AED7-37553650F955}"/>
              </a:ext>
            </a:extLst>
          </p:cNvPr>
          <p:cNvSpPr/>
          <p:nvPr userDrawn="1"/>
        </p:nvSpPr>
        <p:spPr>
          <a:xfrm>
            <a:off x="7299452" y="1524003"/>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3" name="object 12">
            <a:extLst>
              <a:ext uri="{FF2B5EF4-FFF2-40B4-BE49-F238E27FC236}">
                <a16:creationId xmlns:a16="http://schemas.microsoft.com/office/drawing/2014/main" id="{3C214C7F-9DB3-C34A-90BF-D0FDB5EFC0FE}"/>
              </a:ext>
            </a:extLst>
          </p:cNvPr>
          <p:cNvSpPr/>
          <p:nvPr userDrawn="1"/>
        </p:nvSpPr>
        <p:spPr>
          <a:xfrm>
            <a:off x="7313331" y="377538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5" name="object 12">
            <a:extLst>
              <a:ext uri="{FF2B5EF4-FFF2-40B4-BE49-F238E27FC236}">
                <a16:creationId xmlns:a16="http://schemas.microsoft.com/office/drawing/2014/main" id="{E36B585C-57C6-D344-BE06-9749D3379818}"/>
              </a:ext>
            </a:extLst>
          </p:cNvPr>
          <p:cNvSpPr/>
          <p:nvPr userDrawn="1"/>
        </p:nvSpPr>
        <p:spPr>
          <a:xfrm>
            <a:off x="1676400"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17" name="object 12">
            <a:extLst>
              <a:ext uri="{FF2B5EF4-FFF2-40B4-BE49-F238E27FC236}">
                <a16:creationId xmlns:a16="http://schemas.microsoft.com/office/drawing/2014/main" id="{341DF6AB-45CA-8043-8116-3FC816EDF989}"/>
              </a:ext>
            </a:extLst>
          </p:cNvPr>
          <p:cNvSpPr/>
          <p:nvPr userDrawn="1"/>
        </p:nvSpPr>
        <p:spPr>
          <a:xfrm>
            <a:off x="4524795"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20" name="Text Placeholder 19">
            <a:extLst>
              <a:ext uri="{FF2B5EF4-FFF2-40B4-BE49-F238E27FC236}">
                <a16:creationId xmlns:a16="http://schemas.microsoft.com/office/drawing/2014/main" id="{B926C1D5-E98B-324F-8F2E-5593B248D8C9}"/>
              </a:ext>
            </a:extLst>
          </p:cNvPr>
          <p:cNvSpPr>
            <a:spLocks noGrp="1"/>
          </p:cNvSpPr>
          <p:nvPr>
            <p:ph type="body" sz="quarter" idx="11" hasCustomPrompt="1"/>
          </p:nvPr>
        </p:nvSpPr>
        <p:spPr>
          <a:xfrm>
            <a:off x="4648200" y="1765300"/>
            <a:ext cx="2209800" cy="1663700"/>
          </a:xfrm>
        </p:spPr>
        <p:txBody>
          <a:bodyPr/>
          <a:lstStyle/>
          <a:p>
            <a:pPr lvl="0"/>
            <a:r>
              <a:rPr lang="en-GB"/>
              <a:t>Click to add text</a:t>
            </a:r>
          </a:p>
        </p:txBody>
      </p:sp>
      <p:sp>
        <p:nvSpPr>
          <p:cNvPr id="21" name="Text Placeholder 19">
            <a:extLst>
              <a:ext uri="{FF2B5EF4-FFF2-40B4-BE49-F238E27FC236}">
                <a16:creationId xmlns:a16="http://schemas.microsoft.com/office/drawing/2014/main" id="{89ABB21A-DE42-D44B-8A0C-939A8CE9399B}"/>
              </a:ext>
            </a:extLst>
          </p:cNvPr>
          <p:cNvSpPr>
            <a:spLocks noGrp="1"/>
          </p:cNvSpPr>
          <p:nvPr>
            <p:ph type="body" sz="quarter" idx="12" hasCustomPrompt="1"/>
          </p:nvPr>
        </p:nvSpPr>
        <p:spPr>
          <a:xfrm>
            <a:off x="1873486" y="1765300"/>
            <a:ext cx="2209800" cy="1663700"/>
          </a:xfrm>
        </p:spPr>
        <p:txBody>
          <a:bodyPr/>
          <a:lstStyle/>
          <a:p>
            <a:pPr lvl="0"/>
            <a:r>
              <a:rPr lang="en-GB"/>
              <a:t>Click to add text</a:t>
            </a:r>
          </a:p>
        </p:txBody>
      </p:sp>
      <p:sp>
        <p:nvSpPr>
          <p:cNvPr id="22" name="Text Placeholder 19">
            <a:extLst>
              <a:ext uri="{FF2B5EF4-FFF2-40B4-BE49-F238E27FC236}">
                <a16:creationId xmlns:a16="http://schemas.microsoft.com/office/drawing/2014/main" id="{CDA8DC66-C416-CC48-ADBF-A84F8C5473DD}"/>
              </a:ext>
            </a:extLst>
          </p:cNvPr>
          <p:cNvSpPr>
            <a:spLocks noGrp="1"/>
          </p:cNvSpPr>
          <p:nvPr>
            <p:ph type="body" sz="quarter" idx="13" hasCustomPrompt="1"/>
          </p:nvPr>
        </p:nvSpPr>
        <p:spPr>
          <a:xfrm>
            <a:off x="7443708" y="1760220"/>
            <a:ext cx="2209800" cy="1663700"/>
          </a:xfrm>
        </p:spPr>
        <p:txBody>
          <a:bodyPr/>
          <a:lstStyle/>
          <a:p>
            <a:pPr lvl="0"/>
            <a:r>
              <a:rPr lang="en-GB"/>
              <a:t>Click to add text</a:t>
            </a:r>
          </a:p>
        </p:txBody>
      </p:sp>
      <p:sp>
        <p:nvSpPr>
          <p:cNvPr id="23" name="Text Placeholder 19">
            <a:extLst>
              <a:ext uri="{FF2B5EF4-FFF2-40B4-BE49-F238E27FC236}">
                <a16:creationId xmlns:a16="http://schemas.microsoft.com/office/drawing/2014/main" id="{CADB9B26-C58D-684A-88DE-0DFE759AEFB3}"/>
              </a:ext>
            </a:extLst>
          </p:cNvPr>
          <p:cNvSpPr>
            <a:spLocks noGrp="1"/>
          </p:cNvSpPr>
          <p:nvPr>
            <p:ph type="body" sz="quarter" idx="14" hasCustomPrompt="1"/>
          </p:nvPr>
        </p:nvSpPr>
        <p:spPr>
          <a:xfrm>
            <a:off x="1820656" y="3942854"/>
            <a:ext cx="2209800" cy="1663700"/>
          </a:xfrm>
        </p:spPr>
        <p:txBody>
          <a:bodyPr/>
          <a:lstStyle/>
          <a:p>
            <a:pPr lvl="0"/>
            <a:r>
              <a:rPr lang="en-GB"/>
              <a:t>Click to add text</a:t>
            </a:r>
          </a:p>
        </p:txBody>
      </p:sp>
      <p:sp>
        <p:nvSpPr>
          <p:cNvPr id="24" name="Text Placeholder 19">
            <a:extLst>
              <a:ext uri="{FF2B5EF4-FFF2-40B4-BE49-F238E27FC236}">
                <a16:creationId xmlns:a16="http://schemas.microsoft.com/office/drawing/2014/main" id="{64D3B9F8-21AD-7347-A221-B433A5F5B493}"/>
              </a:ext>
            </a:extLst>
          </p:cNvPr>
          <p:cNvSpPr>
            <a:spLocks noGrp="1"/>
          </p:cNvSpPr>
          <p:nvPr>
            <p:ph type="body" sz="quarter" idx="15" hasCustomPrompt="1"/>
          </p:nvPr>
        </p:nvSpPr>
        <p:spPr>
          <a:xfrm>
            <a:off x="4650052" y="3963564"/>
            <a:ext cx="2209800" cy="1663700"/>
          </a:xfrm>
        </p:spPr>
        <p:txBody>
          <a:bodyPr/>
          <a:lstStyle/>
          <a:p>
            <a:pPr lvl="0"/>
            <a:r>
              <a:rPr lang="en-GB"/>
              <a:t>Click to add text</a:t>
            </a:r>
          </a:p>
        </p:txBody>
      </p:sp>
      <p:sp>
        <p:nvSpPr>
          <p:cNvPr id="25" name="Text Placeholder 19">
            <a:extLst>
              <a:ext uri="{FF2B5EF4-FFF2-40B4-BE49-F238E27FC236}">
                <a16:creationId xmlns:a16="http://schemas.microsoft.com/office/drawing/2014/main" id="{AC2ADF36-94B3-D44F-AB88-5E5FFDEE1A55}"/>
              </a:ext>
            </a:extLst>
          </p:cNvPr>
          <p:cNvSpPr>
            <a:spLocks noGrp="1"/>
          </p:cNvSpPr>
          <p:nvPr>
            <p:ph type="body" sz="quarter" idx="16" hasCustomPrompt="1"/>
          </p:nvPr>
        </p:nvSpPr>
        <p:spPr>
          <a:xfrm>
            <a:off x="7457587" y="3963564"/>
            <a:ext cx="2209800" cy="1663700"/>
          </a:xfrm>
        </p:spPr>
        <p:txBody>
          <a:bodyPr/>
          <a:lstStyle/>
          <a:p>
            <a:pPr lvl="0"/>
            <a:r>
              <a:rPr lang="en-GB"/>
              <a:t>Click to add text</a:t>
            </a:r>
          </a:p>
        </p:txBody>
      </p:sp>
    </p:spTree>
    <p:extLst>
      <p:ext uri="{BB962C8B-B14F-4D97-AF65-F5344CB8AC3E}">
        <p14:creationId xmlns:p14="http://schemas.microsoft.com/office/powerpoint/2010/main" val="3502130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12567-C32A-438F-8891-904817B107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0BE8DD-78F6-4737-A1C3-DAB07DC1B9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25A7D37-E8B3-4665-BB2E-C124AFABE56B}"/>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98248D68-AB55-42CA-A0A8-176CAFA8C7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ECA132-B88C-407D-8EE4-40C77C46AFA7}"/>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9994650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 Main content 8 points">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96266D2-21A9-B44A-B6F2-FBCB510359B9}"/>
              </a:ext>
            </a:extLst>
          </p:cNvPr>
          <p:cNvSpPr/>
          <p:nvPr userDrawn="1"/>
        </p:nvSpPr>
        <p:spPr>
          <a:xfrm>
            <a:off x="0" y="0"/>
            <a:ext cx="8881533" cy="2955290"/>
          </a:xfrm>
          <a:custGeom>
            <a:avLst/>
            <a:gdLst/>
            <a:ahLst/>
            <a:cxnLst/>
            <a:rect l="l" t="t" r="r" b="b"/>
            <a:pathLst>
              <a:path w="6661150" h="2955290">
                <a:moveTo>
                  <a:pt x="6595399" y="0"/>
                </a:moveTo>
                <a:lnTo>
                  <a:pt x="0" y="0"/>
                </a:lnTo>
                <a:lnTo>
                  <a:pt x="0" y="2955227"/>
                </a:lnTo>
                <a:lnTo>
                  <a:pt x="667074" y="2723957"/>
                </a:lnTo>
                <a:lnTo>
                  <a:pt x="808920" y="2677252"/>
                </a:lnTo>
                <a:lnTo>
                  <a:pt x="903928" y="2647395"/>
                </a:lnTo>
                <a:lnTo>
                  <a:pt x="999377" y="2618812"/>
                </a:lnTo>
                <a:lnTo>
                  <a:pt x="1095341" y="2591716"/>
                </a:lnTo>
                <a:lnTo>
                  <a:pt x="1143539" y="2578793"/>
                </a:lnTo>
                <a:lnTo>
                  <a:pt x="1191892" y="2566321"/>
                </a:lnTo>
                <a:lnTo>
                  <a:pt x="1240411" y="2554327"/>
                </a:lnTo>
                <a:lnTo>
                  <a:pt x="1290687" y="2542539"/>
                </a:lnTo>
                <a:lnTo>
                  <a:pt x="1340918" y="2531468"/>
                </a:lnTo>
                <a:lnTo>
                  <a:pt x="1391106" y="2521096"/>
                </a:lnTo>
                <a:lnTo>
                  <a:pt x="1441252" y="2511405"/>
                </a:lnTo>
                <a:lnTo>
                  <a:pt x="1491357" y="2502375"/>
                </a:lnTo>
                <a:lnTo>
                  <a:pt x="1541424" y="2493989"/>
                </a:lnTo>
                <a:lnTo>
                  <a:pt x="1591454" y="2486228"/>
                </a:lnTo>
                <a:lnTo>
                  <a:pt x="1641448" y="2479073"/>
                </a:lnTo>
                <a:lnTo>
                  <a:pt x="1691408" y="2472505"/>
                </a:lnTo>
                <a:lnTo>
                  <a:pt x="1741335" y="2466507"/>
                </a:lnTo>
                <a:lnTo>
                  <a:pt x="1791231" y="2461059"/>
                </a:lnTo>
                <a:lnTo>
                  <a:pt x="1841098" y="2456143"/>
                </a:lnTo>
                <a:lnTo>
                  <a:pt x="1940750" y="2447833"/>
                </a:lnTo>
                <a:lnTo>
                  <a:pt x="2040302" y="2441429"/>
                </a:lnTo>
                <a:lnTo>
                  <a:pt x="2139768" y="2436782"/>
                </a:lnTo>
                <a:lnTo>
                  <a:pt x="2239159" y="2433744"/>
                </a:lnTo>
                <a:lnTo>
                  <a:pt x="2338489" y="2432166"/>
                </a:lnTo>
                <a:lnTo>
                  <a:pt x="4816391" y="2431878"/>
                </a:lnTo>
                <a:lnTo>
                  <a:pt x="4821682" y="2431053"/>
                </a:lnTo>
                <a:lnTo>
                  <a:pt x="4870861" y="2422692"/>
                </a:lnTo>
                <a:lnTo>
                  <a:pt x="4920097" y="2413612"/>
                </a:lnTo>
                <a:lnTo>
                  <a:pt x="4969347" y="2403802"/>
                </a:lnTo>
                <a:lnTo>
                  <a:pt x="5018567" y="2393254"/>
                </a:lnTo>
                <a:lnTo>
                  <a:pt x="5067716" y="2381957"/>
                </a:lnTo>
                <a:lnTo>
                  <a:pt x="5116750" y="2369901"/>
                </a:lnTo>
                <a:lnTo>
                  <a:pt x="5165628" y="2357076"/>
                </a:lnTo>
                <a:lnTo>
                  <a:pt x="5214307" y="2343473"/>
                </a:lnTo>
                <a:lnTo>
                  <a:pt x="5262744" y="2329082"/>
                </a:lnTo>
                <a:lnTo>
                  <a:pt x="5310897" y="2313893"/>
                </a:lnTo>
                <a:lnTo>
                  <a:pt x="5358723" y="2297896"/>
                </a:lnTo>
                <a:lnTo>
                  <a:pt x="5406179" y="2281081"/>
                </a:lnTo>
                <a:lnTo>
                  <a:pt x="5453224" y="2263438"/>
                </a:lnTo>
                <a:lnTo>
                  <a:pt x="5499814" y="2244958"/>
                </a:lnTo>
                <a:lnTo>
                  <a:pt x="5545907" y="2225630"/>
                </a:lnTo>
                <a:lnTo>
                  <a:pt x="5591460" y="2205446"/>
                </a:lnTo>
                <a:lnTo>
                  <a:pt x="5636431" y="2184394"/>
                </a:lnTo>
                <a:lnTo>
                  <a:pt x="5680777" y="2162465"/>
                </a:lnTo>
                <a:lnTo>
                  <a:pt x="5724456" y="2139650"/>
                </a:lnTo>
                <a:lnTo>
                  <a:pt x="5767425" y="2115938"/>
                </a:lnTo>
                <a:lnTo>
                  <a:pt x="5809642" y="2091319"/>
                </a:lnTo>
                <a:lnTo>
                  <a:pt x="5851064" y="2065785"/>
                </a:lnTo>
                <a:lnTo>
                  <a:pt x="5891648" y="2039324"/>
                </a:lnTo>
                <a:lnTo>
                  <a:pt x="5931353" y="2011927"/>
                </a:lnTo>
                <a:lnTo>
                  <a:pt x="5970134" y="1983584"/>
                </a:lnTo>
                <a:lnTo>
                  <a:pt x="6007951" y="1954286"/>
                </a:lnTo>
                <a:lnTo>
                  <a:pt x="6044760" y="1924022"/>
                </a:lnTo>
                <a:lnTo>
                  <a:pt x="6080518" y="1892783"/>
                </a:lnTo>
                <a:lnTo>
                  <a:pt x="6115184" y="1860559"/>
                </a:lnTo>
                <a:lnTo>
                  <a:pt x="6148714" y="1827339"/>
                </a:lnTo>
                <a:lnTo>
                  <a:pt x="6181067" y="1793115"/>
                </a:lnTo>
                <a:lnTo>
                  <a:pt x="6214161" y="1755842"/>
                </a:lnTo>
                <a:lnTo>
                  <a:pt x="6246068" y="1717744"/>
                </a:lnTo>
                <a:lnTo>
                  <a:pt x="6276787" y="1678854"/>
                </a:lnTo>
                <a:lnTo>
                  <a:pt x="6306321" y="1639203"/>
                </a:lnTo>
                <a:lnTo>
                  <a:pt x="6334669" y="1598823"/>
                </a:lnTo>
                <a:lnTo>
                  <a:pt x="6361832" y="1557746"/>
                </a:lnTo>
                <a:lnTo>
                  <a:pt x="6387811" y="1516003"/>
                </a:lnTo>
                <a:lnTo>
                  <a:pt x="6412606" y="1473627"/>
                </a:lnTo>
                <a:lnTo>
                  <a:pt x="6436219" y="1430648"/>
                </a:lnTo>
                <a:lnTo>
                  <a:pt x="6458649" y="1387099"/>
                </a:lnTo>
                <a:lnTo>
                  <a:pt x="6479898" y="1343011"/>
                </a:lnTo>
                <a:lnTo>
                  <a:pt x="6499966" y="1298416"/>
                </a:lnTo>
                <a:lnTo>
                  <a:pt x="6518854" y="1253346"/>
                </a:lnTo>
                <a:lnTo>
                  <a:pt x="6536563" y="1207833"/>
                </a:lnTo>
                <a:lnTo>
                  <a:pt x="6553093" y="1161908"/>
                </a:lnTo>
                <a:lnTo>
                  <a:pt x="6568445" y="1115603"/>
                </a:lnTo>
                <a:lnTo>
                  <a:pt x="6582620" y="1068950"/>
                </a:lnTo>
                <a:lnTo>
                  <a:pt x="6595618" y="1021980"/>
                </a:lnTo>
                <a:lnTo>
                  <a:pt x="6607440" y="974725"/>
                </a:lnTo>
                <a:lnTo>
                  <a:pt x="6618087" y="927218"/>
                </a:lnTo>
                <a:lnTo>
                  <a:pt x="6627559" y="879489"/>
                </a:lnTo>
                <a:lnTo>
                  <a:pt x="6635858" y="831571"/>
                </a:lnTo>
                <a:lnTo>
                  <a:pt x="6642983" y="783495"/>
                </a:lnTo>
                <a:lnTo>
                  <a:pt x="6648935" y="735292"/>
                </a:lnTo>
                <a:lnTo>
                  <a:pt x="6653716" y="686996"/>
                </a:lnTo>
                <a:lnTo>
                  <a:pt x="6657325" y="638636"/>
                </a:lnTo>
                <a:lnTo>
                  <a:pt x="6659765" y="590246"/>
                </a:lnTo>
                <a:lnTo>
                  <a:pt x="6661034" y="541857"/>
                </a:lnTo>
                <a:lnTo>
                  <a:pt x="6661134" y="493500"/>
                </a:lnTo>
                <a:lnTo>
                  <a:pt x="6660065" y="445208"/>
                </a:lnTo>
                <a:lnTo>
                  <a:pt x="6657829" y="397011"/>
                </a:lnTo>
                <a:lnTo>
                  <a:pt x="6654426" y="348943"/>
                </a:lnTo>
                <a:lnTo>
                  <a:pt x="6649857" y="301034"/>
                </a:lnTo>
                <a:lnTo>
                  <a:pt x="6644121" y="253316"/>
                </a:lnTo>
                <a:lnTo>
                  <a:pt x="6637130" y="204781"/>
                </a:lnTo>
                <a:lnTo>
                  <a:pt x="6629074" y="156461"/>
                </a:lnTo>
                <a:lnTo>
                  <a:pt x="6619972" y="108364"/>
                </a:lnTo>
                <a:lnTo>
                  <a:pt x="6609839" y="60492"/>
                </a:lnTo>
                <a:lnTo>
                  <a:pt x="6598692" y="12853"/>
                </a:lnTo>
                <a:lnTo>
                  <a:pt x="6595399" y="0"/>
                </a:lnTo>
                <a:close/>
              </a:path>
              <a:path w="6661150" h="2955290">
                <a:moveTo>
                  <a:pt x="4816391" y="2431878"/>
                </a:moveTo>
                <a:lnTo>
                  <a:pt x="2388134" y="2431878"/>
                </a:lnTo>
                <a:lnTo>
                  <a:pt x="2437768" y="2431899"/>
                </a:lnTo>
                <a:lnTo>
                  <a:pt x="2586622" y="2433635"/>
                </a:lnTo>
                <a:lnTo>
                  <a:pt x="2785036" y="2439156"/>
                </a:lnTo>
                <a:lnTo>
                  <a:pt x="3629770" y="2477013"/>
                </a:lnTo>
                <a:lnTo>
                  <a:pt x="3879415" y="2483740"/>
                </a:lnTo>
                <a:lnTo>
                  <a:pt x="4029618" y="2484960"/>
                </a:lnTo>
                <a:lnTo>
                  <a:pt x="4180183" y="2483454"/>
                </a:lnTo>
                <a:lnTo>
                  <a:pt x="4280782" y="2480690"/>
                </a:lnTo>
                <a:lnTo>
                  <a:pt x="4381573" y="2476343"/>
                </a:lnTo>
                <a:lnTo>
                  <a:pt x="4482569" y="2470266"/>
                </a:lnTo>
                <a:lnTo>
                  <a:pt x="4530164" y="2466665"/>
                </a:lnTo>
                <a:lnTo>
                  <a:pt x="4578114" y="2462413"/>
                </a:lnTo>
                <a:lnTo>
                  <a:pt x="4626375" y="2457501"/>
                </a:lnTo>
                <a:lnTo>
                  <a:pt x="4674905" y="2451918"/>
                </a:lnTo>
                <a:lnTo>
                  <a:pt x="4723661" y="2445656"/>
                </a:lnTo>
                <a:lnTo>
                  <a:pt x="4772601" y="2438705"/>
                </a:lnTo>
                <a:lnTo>
                  <a:pt x="4816391" y="2431878"/>
                </a:lnTo>
                <a:close/>
              </a:path>
            </a:pathLst>
          </a:custGeom>
          <a:solidFill>
            <a:srgbClr val="F89931"/>
          </a:solidFill>
        </p:spPr>
        <p:txBody>
          <a:bodyPr wrap="square" lIns="0" tIns="0" rIns="0" bIns="0" rtlCol="0"/>
          <a:lstStyle/>
          <a:p>
            <a:endParaRPr sz="1800"/>
          </a:p>
        </p:txBody>
      </p:sp>
      <p:sp>
        <p:nvSpPr>
          <p:cNvPr id="8" name="object 4">
            <a:extLst>
              <a:ext uri="{FF2B5EF4-FFF2-40B4-BE49-F238E27FC236}">
                <a16:creationId xmlns:a16="http://schemas.microsoft.com/office/drawing/2014/main" id="{A62D8643-3B0B-CF44-B972-92294246218E}"/>
              </a:ext>
            </a:extLst>
          </p:cNvPr>
          <p:cNvSpPr/>
          <p:nvPr userDrawn="1"/>
        </p:nvSpPr>
        <p:spPr>
          <a:xfrm>
            <a:off x="2794878" y="3276046"/>
            <a:ext cx="9397153" cy="3582035"/>
          </a:xfrm>
          <a:custGeom>
            <a:avLst/>
            <a:gdLst/>
            <a:ahLst/>
            <a:cxnLst/>
            <a:rect l="l" t="t" r="r" b="b"/>
            <a:pathLst>
              <a:path w="7047865" h="3582034">
                <a:moveTo>
                  <a:pt x="2229373" y="624623"/>
                </a:moveTo>
                <a:lnTo>
                  <a:pt x="2179610" y="624685"/>
                </a:lnTo>
                <a:lnTo>
                  <a:pt x="2079937" y="625948"/>
                </a:lnTo>
                <a:lnTo>
                  <a:pt x="1980051" y="628901"/>
                </a:lnTo>
                <a:lnTo>
                  <a:pt x="1879937" y="633749"/>
                </a:lnTo>
                <a:lnTo>
                  <a:pt x="1829789" y="636949"/>
                </a:lnTo>
                <a:lnTo>
                  <a:pt x="1782282" y="640601"/>
                </a:lnTo>
                <a:lnTo>
                  <a:pt x="1734365" y="645026"/>
                </a:lnTo>
                <a:lnTo>
                  <a:pt x="1686099" y="650237"/>
                </a:lnTo>
                <a:lnTo>
                  <a:pt x="1637542" y="656248"/>
                </a:lnTo>
                <a:lnTo>
                  <a:pt x="1588755" y="663074"/>
                </a:lnTo>
                <a:lnTo>
                  <a:pt x="1539798" y="670727"/>
                </a:lnTo>
                <a:lnTo>
                  <a:pt x="1490730" y="679222"/>
                </a:lnTo>
                <a:lnTo>
                  <a:pt x="1441611" y="688573"/>
                </a:lnTo>
                <a:lnTo>
                  <a:pt x="1392502" y="698793"/>
                </a:lnTo>
                <a:lnTo>
                  <a:pt x="1343461" y="709897"/>
                </a:lnTo>
                <a:lnTo>
                  <a:pt x="1294550" y="721898"/>
                </a:lnTo>
                <a:lnTo>
                  <a:pt x="1245827" y="734810"/>
                </a:lnTo>
                <a:lnTo>
                  <a:pt x="1197352" y="748646"/>
                </a:lnTo>
                <a:lnTo>
                  <a:pt x="1149186" y="763422"/>
                </a:lnTo>
                <a:lnTo>
                  <a:pt x="1101389" y="779150"/>
                </a:lnTo>
                <a:lnTo>
                  <a:pt x="1054019" y="795845"/>
                </a:lnTo>
                <a:lnTo>
                  <a:pt x="1007137" y="813520"/>
                </a:lnTo>
                <a:lnTo>
                  <a:pt x="960803" y="832189"/>
                </a:lnTo>
                <a:lnTo>
                  <a:pt x="915077" y="851866"/>
                </a:lnTo>
                <a:lnTo>
                  <a:pt x="870018" y="872565"/>
                </a:lnTo>
                <a:lnTo>
                  <a:pt x="825687" y="894300"/>
                </a:lnTo>
                <a:lnTo>
                  <a:pt x="782142" y="917085"/>
                </a:lnTo>
                <a:lnTo>
                  <a:pt x="739445" y="940933"/>
                </a:lnTo>
                <a:lnTo>
                  <a:pt x="697655" y="965858"/>
                </a:lnTo>
                <a:lnTo>
                  <a:pt x="656831" y="991874"/>
                </a:lnTo>
                <a:lnTo>
                  <a:pt x="617034" y="1018996"/>
                </a:lnTo>
                <a:lnTo>
                  <a:pt x="578323" y="1047236"/>
                </a:lnTo>
                <a:lnTo>
                  <a:pt x="540758" y="1076609"/>
                </a:lnTo>
                <a:lnTo>
                  <a:pt x="504400" y="1107129"/>
                </a:lnTo>
                <a:lnTo>
                  <a:pt x="469308" y="1138809"/>
                </a:lnTo>
                <a:lnTo>
                  <a:pt x="435541" y="1171663"/>
                </a:lnTo>
                <a:lnTo>
                  <a:pt x="403160" y="1205706"/>
                </a:lnTo>
                <a:lnTo>
                  <a:pt x="369536" y="1243812"/>
                </a:lnTo>
                <a:lnTo>
                  <a:pt x="337383" y="1282931"/>
                </a:lnTo>
                <a:lnTo>
                  <a:pt x="306699" y="1323014"/>
                </a:lnTo>
                <a:lnTo>
                  <a:pt x="277484" y="1364015"/>
                </a:lnTo>
                <a:lnTo>
                  <a:pt x="249737" y="1405884"/>
                </a:lnTo>
                <a:lnTo>
                  <a:pt x="223456" y="1448575"/>
                </a:lnTo>
                <a:lnTo>
                  <a:pt x="198640" y="1492040"/>
                </a:lnTo>
                <a:lnTo>
                  <a:pt x="175289" y="1536231"/>
                </a:lnTo>
                <a:lnTo>
                  <a:pt x="153401" y="1581100"/>
                </a:lnTo>
                <a:lnTo>
                  <a:pt x="132976" y="1626600"/>
                </a:lnTo>
                <a:lnTo>
                  <a:pt x="114012" y="1672683"/>
                </a:lnTo>
                <a:lnTo>
                  <a:pt x="96508" y="1719301"/>
                </a:lnTo>
                <a:lnTo>
                  <a:pt x="80464" y="1766406"/>
                </a:lnTo>
                <a:lnTo>
                  <a:pt x="65878" y="1813951"/>
                </a:lnTo>
                <a:lnTo>
                  <a:pt x="52749" y="1861889"/>
                </a:lnTo>
                <a:lnTo>
                  <a:pt x="41077" y="1910170"/>
                </a:lnTo>
                <a:lnTo>
                  <a:pt x="30860" y="1958748"/>
                </a:lnTo>
                <a:lnTo>
                  <a:pt x="22097" y="2007575"/>
                </a:lnTo>
                <a:lnTo>
                  <a:pt x="14787" y="2056604"/>
                </a:lnTo>
                <a:lnTo>
                  <a:pt x="8929" y="2105785"/>
                </a:lnTo>
                <a:lnTo>
                  <a:pt x="4523" y="2155072"/>
                </a:lnTo>
                <a:lnTo>
                  <a:pt x="1566" y="2204418"/>
                </a:lnTo>
                <a:lnTo>
                  <a:pt x="59" y="2253773"/>
                </a:lnTo>
                <a:lnTo>
                  <a:pt x="0" y="2303092"/>
                </a:lnTo>
                <a:lnTo>
                  <a:pt x="1387" y="2352325"/>
                </a:lnTo>
                <a:lnTo>
                  <a:pt x="4221" y="2401425"/>
                </a:lnTo>
                <a:lnTo>
                  <a:pt x="8500" y="2450344"/>
                </a:lnTo>
                <a:lnTo>
                  <a:pt x="14222" y="2499036"/>
                </a:lnTo>
                <a:lnTo>
                  <a:pt x="21377" y="2547934"/>
                </a:lnTo>
                <a:lnTo>
                  <a:pt x="29814" y="2596569"/>
                </a:lnTo>
                <a:lnTo>
                  <a:pt x="39510" y="2644934"/>
                </a:lnTo>
                <a:lnTo>
                  <a:pt x="50440" y="2693021"/>
                </a:lnTo>
                <a:lnTo>
                  <a:pt x="62580" y="2740822"/>
                </a:lnTo>
                <a:lnTo>
                  <a:pt x="75908" y="2788331"/>
                </a:lnTo>
                <a:lnTo>
                  <a:pt x="90397" y="2835539"/>
                </a:lnTo>
                <a:lnTo>
                  <a:pt x="106025" y="2882438"/>
                </a:lnTo>
                <a:lnTo>
                  <a:pt x="122768" y="2929022"/>
                </a:lnTo>
                <a:lnTo>
                  <a:pt x="140601" y="2975283"/>
                </a:lnTo>
                <a:lnTo>
                  <a:pt x="159500" y="3021213"/>
                </a:lnTo>
                <a:lnTo>
                  <a:pt x="179442" y="3066805"/>
                </a:lnTo>
                <a:lnTo>
                  <a:pt x="200402" y="3112050"/>
                </a:lnTo>
                <a:lnTo>
                  <a:pt x="222357" y="3156942"/>
                </a:lnTo>
                <a:lnTo>
                  <a:pt x="245282" y="3201473"/>
                </a:lnTo>
                <a:lnTo>
                  <a:pt x="269154" y="3245636"/>
                </a:lnTo>
                <a:lnTo>
                  <a:pt x="293947" y="3289422"/>
                </a:lnTo>
                <a:lnTo>
                  <a:pt x="319640" y="3332825"/>
                </a:lnTo>
                <a:lnTo>
                  <a:pt x="346206" y="3375836"/>
                </a:lnTo>
                <a:lnTo>
                  <a:pt x="373623" y="3418449"/>
                </a:lnTo>
                <a:lnTo>
                  <a:pt x="401867" y="3460655"/>
                </a:lnTo>
                <a:lnTo>
                  <a:pt x="430912" y="3502447"/>
                </a:lnTo>
                <a:lnTo>
                  <a:pt x="460737" y="3543818"/>
                </a:lnTo>
                <a:lnTo>
                  <a:pt x="489220" y="3581956"/>
                </a:lnTo>
                <a:lnTo>
                  <a:pt x="7047842" y="3581956"/>
                </a:lnTo>
                <a:lnTo>
                  <a:pt x="7047842" y="669203"/>
                </a:lnTo>
                <a:lnTo>
                  <a:pt x="3562443" y="669203"/>
                </a:lnTo>
                <a:lnTo>
                  <a:pt x="3414681" y="667559"/>
                </a:lnTo>
                <a:lnTo>
                  <a:pt x="3168486" y="659724"/>
                </a:lnTo>
                <a:lnTo>
                  <a:pt x="2527049" y="630600"/>
                </a:lnTo>
                <a:lnTo>
                  <a:pt x="2378391" y="626405"/>
                </a:lnTo>
                <a:lnTo>
                  <a:pt x="2229373" y="624623"/>
                </a:lnTo>
                <a:close/>
              </a:path>
              <a:path w="7047865" h="3582034">
                <a:moveTo>
                  <a:pt x="6813966" y="0"/>
                </a:moveTo>
                <a:lnTo>
                  <a:pt x="6764348" y="140"/>
                </a:lnTo>
                <a:lnTo>
                  <a:pt x="6714652" y="1156"/>
                </a:lnTo>
                <a:lnTo>
                  <a:pt x="6664899" y="3037"/>
                </a:lnTo>
                <a:lnTo>
                  <a:pt x="6615108" y="5776"/>
                </a:lnTo>
                <a:lnTo>
                  <a:pt x="6565296" y="9364"/>
                </a:lnTo>
                <a:lnTo>
                  <a:pt x="6515484" y="13792"/>
                </a:lnTo>
                <a:lnTo>
                  <a:pt x="6465691" y="19053"/>
                </a:lnTo>
                <a:lnTo>
                  <a:pt x="6415934" y="25137"/>
                </a:lnTo>
                <a:lnTo>
                  <a:pt x="6366234" y="32037"/>
                </a:lnTo>
                <a:lnTo>
                  <a:pt x="6316610" y="39744"/>
                </a:lnTo>
                <a:lnTo>
                  <a:pt x="6267014" y="48268"/>
                </a:lnTo>
                <a:lnTo>
                  <a:pt x="6217675" y="57548"/>
                </a:lnTo>
                <a:lnTo>
                  <a:pt x="6168582" y="67548"/>
                </a:lnTo>
                <a:lnTo>
                  <a:pt x="6119720" y="78230"/>
                </a:lnTo>
                <a:lnTo>
                  <a:pt x="6071078" y="89555"/>
                </a:lnTo>
                <a:lnTo>
                  <a:pt x="6022642" y="101486"/>
                </a:lnTo>
                <a:lnTo>
                  <a:pt x="5974399" y="113986"/>
                </a:lnTo>
                <a:lnTo>
                  <a:pt x="5926337" y="127016"/>
                </a:lnTo>
                <a:lnTo>
                  <a:pt x="5878443" y="140539"/>
                </a:lnTo>
                <a:lnTo>
                  <a:pt x="5783104" y="168915"/>
                </a:lnTo>
                <a:lnTo>
                  <a:pt x="5688281" y="198810"/>
                </a:lnTo>
                <a:lnTo>
                  <a:pt x="5546787" y="245842"/>
                </a:lnTo>
                <a:lnTo>
                  <a:pt x="5124377" y="393210"/>
                </a:lnTo>
                <a:lnTo>
                  <a:pt x="4935847" y="456499"/>
                </a:lnTo>
                <a:lnTo>
                  <a:pt x="4841012" y="486503"/>
                </a:lnTo>
                <a:lnTo>
                  <a:pt x="4745659" y="515012"/>
                </a:lnTo>
                <a:lnTo>
                  <a:pt x="4697756" y="528611"/>
                </a:lnTo>
                <a:lnTo>
                  <a:pt x="4649685" y="541724"/>
                </a:lnTo>
                <a:lnTo>
                  <a:pt x="4601433" y="554311"/>
                </a:lnTo>
                <a:lnTo>
                  <a:pt x="4552987" y="566337"/>
                </a:lnTo>
                <a:lnTo>
                  <a:pt x="4503084" y="577973"/>
                </a:lnTo>
                <a:lnTo>
                  <a:pt x="4453233" y="588772"/>
                </a:lnTo>
                <a:lnTo>
                  <a:pt x="4403433" y="598758"/>
                </a:lnTo>
                <a:lnTo>
                  <a:pt x="4353681" y="607958"/>
                </a:lnTo>
                <a:lnTo>
                  <a:pt x="4303976" y="616398"/>
                </a:lnTo>
                <a:lnTo>
                  <a:pt x="4254313" y="624102"/>
                </a:lnTo>
                <a:lnTo>
                  <a:pt x="4204693" y="631098"/>
                </a:lnTo>
                <a:lnTo>
                  <a:pt x="4155112" y="637410"/>
                </a:lnTo>
                <a:lnTo>
                  <a:pt x="4105569" y="643064"/>
                </a:lnTo>
                <a:lnTo>
                  <a:pt x="4056060" y="648086"/>
                </a:lnTo>
                <a:lnTo>
                  <a:pt x="4006585" y="652502"/>
                </a:lnTo>
                <a:lnTo>
                  <a:pt x="3957141" y="656337"/>
                </a:lnTo>
                <a:lnTo>
                  <a:pt x="3907726" y="659617"/>
                </a:lnTo>
                <a:lnTo>
                  <a:pt x="3858337" y="662368"/>
                </a:lnTo>
                <a:lnTo>
                  <a:pt x="3759630" y="666386"/>
                </a:lnTo>
                <a:lnTo>
                  <a:pt x="3661005" y="668595"/>
                </a:lnTo>
                <a:lnTo>
                  <a:pt x="3562443" y="669203"/>
                </a:lnTo>
                <a:lnTo>
                  <a:pt x="7047842" y="669203"/>
                </a:lnTo>
                <a:lnTo>
                  <a:pt x="7047842" y="11601"/>
                </a:lnTo>
                <a:lnTo>
                  <a:pt x="7011290" y="8348"/>
                </a:lnTo>
                <a:lnTo>
                  <a:pt x="6962170" y="4907"/>
                </a:lnTo>
                <a:lnTo>
                  <a:pt x="6912896" y="2374"/>
                </a:lnTo>
                <a:lnTo>
                  <a:pt x="6863488" y="741"/>
                </a:lnTo>
                <a:lnTo>
                  <a:pt x="6813966"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6209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5" name="object 5">
            <a:extLst>
              <a:ext uri="{FF2B5EF4-FFF2-40B4-BE49-F238E27FC236}">
                <a16:creationId xmlns:a16="http://schemas.microsoft.com/office/drawing/2014/main" id="{1DFEA48C-735C-5A4A-97F0-29672461112D}"/>
              </a:ext>
            </a:extLst>
          </p:cNvPr>
          <p:cNvSpPr/>
          <p:nvPr userDrawn="1"/>
        </p:nvSpPr>
        <p:spPr>
          <a:xfrm>
            <a:off x="642487"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9" name="object 8">
            <a:extLst>
              <a:ext uri="{FF2B5EF4-FFF2-40B4-BE49-F238E27FC236}">
                <a16:creationId xmlns:a16="http://schemas.microsoft.com/office/drawing/2014/main" id="{9BBFADAE-4624-2746-AFB3-8A43974CCCD9}"/>
              </a:ext>
            </a:extLst>
          </p:cNvPr>
          <p:cNvSpPr/>
          <p:nvPr userDrawn="1"/>
        </p:nvSpPr>
        <p:spPr>
          <a:xfrm>
            <a:off x="3419053" y="1551535"/>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1" name="object 10">
            <a:extLst>
              <a:ext uri="{FF2B5EF4-FFF2-40B4-BE49-F238E27FC236}">
                <a16:creationId xmlns:a16="http://schemas.microsoft.com/office/drawing/2014/main" id="{41656C8B-4E88-7641-AED7-37553650F955}"/>
              </a:ext>
            </a:extLst>
          </p:cNvPr>
          <p:cNvSpPr/>
          <p:nvPr userDrawn="1"/>
        </p:nvSpPr>
        <p:spPr>
          <a:xfrm>
            <a:off x="6212709" y="1524003"/>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3" name="object 12">
            <a:extLst>
              <a:ext uri="{FF2B5EF4-FFF2-40B4-BE49-F238E27FC236}">
                <a16:creationId xmlns:a16="http://schemas.microsoft.com/office/drawing/2014/main" id="{3C214C7F-9DB3-C34A-90BF-D0FDB5EFC0FE}"/>
              </a:ext>
            </a:extLst>
          </p:cNvPr>
          <p:cNvSpPr/>
          <p:nvPr userDrawn="1"/>
        </p:nvSpPr>
        <p:spPr>
          <a:xfrm>
            <a:off x="6226588" y="377538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5" name="object 12">
            <a:extLst>
              <a:ext uri="{FF2B5EF4-FFF2-40B4-BE49-F238E27FC236}">
                <a16:creationId xmlns:a16="http://schemas.microsoft.com/office/drawing/2014/main" id="{E36B585C-57C6-D344-BE06-9749D3379818}"/>
              </a:ext>
            </a:extLst>
          </p:cNvPr>
          <p:cNvSpPr/>
          <p:nvPr userDrawn="1"/>
        </p:nvSpPr>
        <p:spPr>
          <a:xfrm>
            <a:off x="589657"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17" name="object 12">
            <a:extLst>
              <a:ext uri="{FF2B5EF4-FFF2-40B4-BE49-F238E27FC236}">
                <a16:creationId xmlns:a16="http://schemas.microsoft.com/office/drawing/2014/main" id="{341DF6AB-45CA-8043-8116-3FC816EDF989}"/>
              </a:ext>
            </a:extLst>
          </p:cNvPr>
          <p:cNvSpPr/>
          <p:nvPr userDrawn="1"/>
        </p:nvSpPr>
        <p:spPr>
          <a:xfrm>
            <a:off x="3438052" y="375467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lang="en-GB"/>
          </a:p>
          <a:p>
            <a:endParaRPr lang="en-GB"/>
          </a:p>
          <a:p>
            <a:endParaRPr/>
          </a:p>
        </p:txBody>
      </p:sp>
      <p:sp>
        <p:nvSpPr>
          <p:cNvPr id="20" name="Text Placeholder 19">
            <a:extLst>
              <a:ext uri="{FF2B5EF4-FFF2-40B4-BE49-F238E27FC236}">
                <a16:creationId xmlns:a16="http://schemas.microsoft.com/office/drawing/2014/main" id="{B926C1D5-E98B-324F-8F2E-5593B248D8C9}"/>
              </a:ext>
            </a:extLst>
          </p:cNvPr>
          <p:cNvSpPr>
            <a:spLocks noGrp="1"/>
          </p:cNvSpPr>
          <p:nvPr>
            <p:ph type="body" sz="quarter" idx="11" hasCustomPrompt="1"/>
          </p:nvPr>
        </p:nvSpPr>
        <p:spPr>
          <a:xfrm>
            <a:off x="3561457" y="1765300"/>
            <a:ext cx="2209800" cy="1663700"/>
          </a:xfrm>
        </p:spPr>
        <p:txBody>
          <a:bodyPr/>
          <a:lstStyle/>
          <a:p>
            <a:pPr lvl="0"/>
            <a:r>
              <a:rPr lang="en-GB"/>
              <a:t>Click to add text</a:t>
            </a:r>
          </a:p>
        </p:txBody>
      </p:sp>
      <p:sp>
        <p:nvSpPr>
          <p:cNvPr id="21" name="Text Placeholder 19">
            <a:extLst>
              <a:ext uri="{FF2B5EF4-FFF2-40B4-BE49-F238E27FC236}">
                <a16:creationId xmlns:a16="http://schemas.microsoft.com/office/drawing/2014/main" id="{89ABB21A-DE42-D44B-8A0C-939A8CE9399B}"/>
              </a:ext>
            </a:extLst>
          </p:cNvPr>
          <p:cNvSpPr>
            <a:spLocks noGrp="1"/>
          </p:cNvSpPr>
          <p:nvPr>
            <p:ph type="body" sz="quarter" idx="12" hasCustomPrompt="1"/>
          </p:nvPr>
        </p:nvSpPr>
        <p:spPr>
          <a:xfrm>
            <a:off x="786743" y="1765300"/>
            <a:ext cx="2209800" cy="1663700"/>
          </a:xfrm>
        </p:spPr>
        <p:txBody>
          <a:bodyPr/>
          <a:lstStyle/>
          <a:p>
            <a:pPr lvl="0"/>
            <a:r>
              <a:rPr lang="en-GB"/>
              <a:t>Click to add text</a:t>
            </a:r>
          </a:p>
        </p:txBody>
      </p:sp>
      <p:sp>
        <p:nvSpPr>
          <p:cNvPr id="22" name="Text Placeholder 19">
            <a:extLst>
              <a:ext uri="{FF2B5EF4-FFF2-40B4-BE49-F238E27FC236}">
                <a16:creationId xmlns:a16="http://schemas.microsoft.com/office/drawing/2014/main" id="{CDA8DC66-C416-CC48-ADBF-A84F8C5473DD}"/>
              </a:ext>
            </a:extLst>
          </p:cNvPr>
          <p:cNvSpPr>
            <a:spLocks noGrp="1"/>
          </p:cNvSpPr>
          <p:nvPr>
            <p:ph type="body" sz="quarter" idx="13" hasCustomPrompt="1"/>
          </p:nvPr>
        </p:nvSpPr>
        <p:spPr>
          <a:xfrm>
            <a:off x="6356965" y="1760220"/>
            <a:ext cx="2209800" cy="1663700"/>
          </a:xfrm>
        </p:spPr>
        <p:txBody>
          <a:bodyPr/>
          <a:lstStyle/>
          <a:p>
            <a:pPr lvl="0"/>
            <a:r>
              <a:rPr lang="en-GB"/>
              <a:t>Click to add text</a:t>
            </a:r>
          </a:p>
        </p:txBody>
      </p:sp>
      <p:sp>
        <p:nvSpPr>
          <p:cNvPr id="23" name="Text Placeholder 19">
            <a:extLst>
              <a:ext uri="{FF2B5EF4-FFF2-40B4-BE49-F238E27FC236}">
                <a16:creationId xmlns:a16="http://schemas.microsoft.com/office/drawing/2014/main" id="{CADB9B26-C58D-684A-88DE-0DFE759AEFB3}"/>
              </a:ext>
            </a:extLst>
          </p:cNvPr>
          <p:cNvSpPr>
            <a:spLocks noGrp="1"/>
          </p:cNvSpPr>
          <p:nvPr>
            <p:ph type="body" sz="quarter" idx="14" hasCustomPrompt="1"/>
          </p:nvPr>
        </p:nvSpPr>
        <p:spPr>
          <a:xfrm>
            <a:off x="733913" y="3942854"/>
            <a:ext cx="2209800" cy="1663700"/>
          </a:xfrm>
        </p:spPr>
        <p:txBody>
          <a:bodyPr/>
          <a:lstStyle/>
          <a:p>
            <a:pPr lvl="0"/>
            <a:r>
              <a:rPr lang="en-GB"/>
              <a:t>Click to add text</a:t>
            </a:r>
          </a:p>
        </p:txBody>
      </p:sp>
      <p:sp>
        <p:nvSpPr>
          <p:cNvPr id="24" name="Text Placeholder 19">
            <a:extLst>
              <a:ext uri="{FF2B5EF4-FFF2-40B4-BE49-F238E27FC236}">
                <a16:creationId xmlns:a16="http://schemas.microsoft.com/office/drawing/2014/main" id="{64D3B9F8-21AD-7347-A221-B433A5F5B493}"/>
              </a:ext>
            </a:extLst>
          </p:cNvPr>
          <p:cNvSpPr>
            <a:spLocks noGrp="1"/>
          </p:cNvSpPr>
          <p:nvPr>
            <p:ph type="body" sz="quarter" idx="15" hasCustomPrompt="1"/>
          </p:nvPr>
        </p:nvSpPr>
        <p:spPr>
          <a:xfrm>
            <a:off x="3563309" y="3963564"/>
            <a:ext cx="2209800" cy="1663700"/>
          </a:xfrm>
        </p:spPr>
        <p:txBody>
          <a:bodyPr/>
          <a:lstStyle/>
          <a:p>
            <a:pPr lvl="0"/>
            <a:r>
              <a:rPr lang="en-GB"/>
              <a:t>Click to add text</a:t>
            </a:r>
          </a:p>
        </p:txBody>
      </p:sp>
      <p:sp>
        <p:nvSpPr>
          <p:cNvPr id="25" name="Text Placeholder 19">
            <a:extLst>
              <a:ext uri="{FF2B5EF4-FFF2-40B4-BE49-F238E27FC236}">
                <a16:creationId xmlns:a16="http://schemas.microsoft.com/office/drawing/2014/main" id="{AC2ADF36-94B3-D44F-AB88-5E5FFDEE1A55}"/>
              </a:ext>
            </a:extLst>
          </p:cNvPr>
          <p:cNvSpPr>
            <a:spLocks noGrp="1"/>
          </p:cNvSpPr>
          <p:nvPr>
            <p:ph type="body" sz="quarter" idx="16" hasCustomPrompt="1"/>
          </p:nvPr>
        </p:nvSpPr>
        <p:spPr>
          <a:xfrm>
            <a:off x="6370844" y="3963564"/>
            <a:ext cx="2209800" cy="1663700"/>
          </a:xfrm>
        </p:spPr>
        <p:txBody>
          <a:bodyPr/>
          <a:lstStyle/>
          <a:p>
            <a:pPr lvl="0"/>
            <a:r>
              <a:rPr lang="en-GB"/>
              <a:t>Click to add text</a:t>
            </a:r>
          </a:p>
        </p:txBody>
      </p:sp>
      <p:sp>
        <p:nvSpPr>
          <p:cNvPr id="18" name="object 10">
            <a:extLst>
              <a:ext uri="{FF2B5EF4-FFF2-40B4-BE49-F238E27FC236}">
                <a16:creationId xmlns:a16="http://schemas.microsoft.com/office/drawing/2014/main" id="{995A12E0-62F0-1847-9F40-9BC55197A31F}"/>
              </a:ext>
            </a:extLst>
          </p:cNvPr>
          <p:cNvSpPr/>
          <p:nvPr userDrawn="1"/>
        </p:nvSpPr>
        <p:spPr>
          <a:xfrm>
            <a:off x="8994009" y="1524003"/>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9" name="object 12">
            <a:extLst>
              <a:ext uri="{FF2B5EF4-FFF2-40B4-BE49-F238E27FC236}">
                <a16:creationId xmlns:a16="http://schemas.microsoft.com/office/drawing/2014/main" id="{7885B081-3CF3-524D-BCA4-16BE35BCFCD1}"/>
              </a:ext>
            </a:extLst>
          </p:cNvPr>
          <p:cNvSpPr/>
          <p:nvPr userDrawn="1"/>
        </p:nvSpPr>
        <p:spPr>
          <a:xfrm>
            <a:off x="9007888" y="3775384"/>
            <a:ext cx="2498312" cy="2040061"/>
          </a:xfrm>
          <a:custGeom>
            <a:avLst/>
            <a:gdLst/>
            <a:ahLst/>
            <a:cxnLst/>
            <a:rect l="l" t="t" r="r" b="b"/>
            <a:pathLst>
              <a:path w="1914525" h="2205354">
                <a:moveTo>
                  <a:pt x="1762125" y="0"/>
                </a:moveTo>
                <a:lnTo>
                  <a:pt x="152400" y="0"/>
                </a:lnTo>
                <a:lnTo>
                  <a:pt x="104231" y="7769"/>
                </a:lnTo>
                <a:lnTo>
                  <a:pt x="62396" y="29405"/>
                </a:lnTo>
                <a:lnTo>
                  <a:pt x="29405" y="62396"/>
                </a:lnTo>
                <a:lnTo>
                  <a:pt x="7769" y="104231"/>
                </a:lnTo>
                <a:lnTo>
                  <a:pt x="0" y="152400"/>
                </a:lnTo>
                <a:lnTo>
                  <a:pt x="0" y="2052599"/>
                </a:lnTo>
                <a:lnTo>
                  <a:pt x="7769" y="2100767"/>
                </a:lnTo>
                <a:lnTo>
                  <a:pt x="29405" y="2142602"/>
                </a:lnTo>
                <a:lnTo>
                  <a:pt x="62396" y="2175593"/>
                </a:lnTo>
                <a:lnTo>
                  <a:pt x="104231" y="2197229"/>
                </a:lnTo>
                <a:lnTo>
                  <a:pt x="152400" y="2204999"/>
                </a:lnTo>
                <a:lnTo>
                  <a:pt x="1762125" y="2204999"/>
                </a:lnTo>
                <a:lnTo>
                  <a:pt x="1810293" y="2197229"/>
                </a:lnTo>
                <a:lnTo>
                  <a:pt x="1852128" y="2175593"/>
                </a:lnTo>
                <a:lnTo>
                  <a:pt x="1885119" y="2142602"/>
                </a:lnTo>
                <a:lnTo>
                  <a:pt x="1906755" y="2100767"/>
                </a:lnTo>
                <a:lnTo>
                  <a:pt x="1914525" y="2052599"/>
                </a:lnTo>
                <a:lnTo>
                  <a:pt x="1914525" y="152400"/>
                </a:lnTo>
                <a:lnTo>
                  <a:pt x="1906755" y="104231"/>
                </a:lnTo>
                <a:lnTo>
                  <a:pt x="1885119" y="62396"/>
                </a:lnTo>
                <a:lnTo>
                  <a:pt x="1852128" y="29405"/>
                </a:lnTo>
                <a:lnTo>
                  <a:pt x="1810293" y="7769"/>
                </a:lnTo>
                <a:lnTo>
                  <a:pt x="1762125" y="0"/>
                </a:lnTo>
                <a:close/>
              </a:path>
            </a:pathLst>
          </a:custGeom>
          <a:solidFill>
            <a:srgbClr val="FFFFF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26" name="Text Placeholder 19">
            <a:extLst>
              <a:ext uri="{FF2B5EF4-FFF2-40B4-BE49-F238E27FC236}">
                <a16:creationId xmlns:a16="http://schemas.microsoft.com/office/drawing/2014/main" id="{2553564F-9D27-2D44-AEB6-DA17ABE94F0A}"/>
              </a:ext>
            </a:extLst>
          </p:cNvPr>
          <p:cNvSpPr>
            <a:spLocks noGrp="1"/>
          </p:cNvSpPr>
          <p:nvPr>
            <p:ph type="body" sz="quarter" idx="17" hasCustomPrompt="1"/>
          </p:nvPr>
        </p:nvSpPr>
        <p:spPr>
          <a:xfrm>
            <a:off x="9138265" y="1760220"/>
            <a:ext cx="2209800" cy="1663700"/>
          </a:xfrm>
        </p:spPr>
        <p:txBody>
          <a:bodyPr/>
          <a:lstStyle/>
          <a:p>
            <a:pPr lvl="0"/>
            <a:r>
              <a:rPr lang="en-GB"/>
              <a:t>Click to add text</a:t>
            </a:r>
          </a:p>
        </p:txBody>
      </p:sp>
      <p:sp>
        <p:nvSpPr>
          <p:cNvPr id="27" name="Text Placeholder 19">
            <a:extLst>
              <a:ext uri="{FF2B5EF4-FFF2-40B4-BE49-F238E27FC236}">
                <a16:creationId xmlns:a16="http://schemas.microsoft.com/office/drawing/2014/main" id="{D3CDD7D7-F5DF-FA41-97C1-6E9368ABC09D}"/>
              </a:ext>
            </a:extLst>
          </p:cNvPr>
          <p:cNvSpPr>
            <a:spLocks noGrp="1"/>
          </p:cNvSpPr>
          <p:nvPr>
            <p:ph type="body" sz="quarter" idx="18" hasCustomPrompt="1"/>
          </p:nvPr>
        </p:nvSpPr>
        <p:spPr>
          <a:xfrm>
            <a:off x="9152144" y="3963564"/>
            <a:ext cx="2209800" cy="1663700"/>
          </a:xfrm>
        </p:spPr>
        <p:txBody>
          <a:bodyPr/>
          <a:lstStyle/>
          <a:p>
            <a:pPr lvl="0"/>
            <a:r>
              <a:rPr lang="en-GB"/>
              <a:t>Click to add text</a:t>
            </a:r>
          </a:p>
        </p:txBody>
      </p:sp>
    </p:spTree>
    <p:extLst>
      <p:ext uri="{BB962C8B-B14F-4D97-AF65-F5344CB8AC3E}">
        <p14:creationId xmlns:p14="http://schemas.microsoft.com/office/powerpoint/2010/main" val="40380909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0. Main contgent exit slide">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CD6B84E1-6FE3-EF47-BAE7-92C4A3D4335A}"/>
              </a:ext>
            </a:extLst>
          </p:cNvPr>
          <p:cNvSpPr/>
          <p:nvPr userDrawn="1"/>
        </p:nvSpPr>
        <p:spPr>
          <a:xfrm>
            <a:off x="0" y="0"/>
            <a:ext cx="12192000" cy="6858000"/>
          </a:xfrm>
          <a:custGeom>
            <a:avLst/>
            <a:gdLst/>
            <a:ahLst/>
            <a:cxnLst/>
            <a:rect l="l" t="t" r="r" b="b"/>
            <a:pathLst>
              <a:path w="9144000" h="6858000">
                <a:moveTo>
                  <a:pt x="4975101" y="0"/>
                </a:moveTo>
                <a:lnTo>
                  <a:pt x="652984" y="0"/>
                </a:lnTo>
                <a:lnTo>
                  <a:pt x="625274" y="11561"/>
                </a:lnTo>
                <a:lnTo>
                  <a:pt x="583458" y="29451"/>
                </a:lnTo>
                <a:lnTo>
                  <a:pt x="541798" y="47721"/>
                </a:lnTo>
                <a:lnTo>
                  <a:pt x="500294" y="66371"/>
                </a:lnTo>
                <a:lnTo>
                  <a:pt x="458951" y="85403"/>
                </a:lnTo>
                <a:lnTo>
                  <a:pt x="417770" y="104816"/>
                </a:lnTo>
                <a:lnTo>
                  <a:pt x="376754" y="124611"/>
                </a:lnTo>
                <a:lnTo>
                  <a:pt x="335907" y="144789"/>
                </a:lnTo>
                <a:lnTo>
                  <a:pt x="295230" y="165351"/>
                </a:lnTo>
                <a:lnTo>
                  <a:pt x="254727" y="186295"/>
                </a:lnTo>
                <a:lnTo>
                  <a:pt x="214400" y="207624"/>
                </a:lnTo>
                <a:lnTo>
                  <a:pt x="174252" y="229338"/>
                </a:lnTo>
                <a:lnTo>
                  <a:pt x="134286" y="251437"/>
                </a:lnTo>
                <a:lnTo>
                  <a:pt x="92569" y="275105"/>
                </a:lnTo>
                <a:lnTo>
                  <a:pt x="51159" y="299298"/>
                </a:lnTo>
                <a:lnTo>
                  <a:pt x="10060" y="324011"/>
                </a:lnTo>
                <a:lnTo>
                  <a:pt x="0" y="330235"/>
                </a:lnTo>
                <a:lnTo>
                  <a:pt x="0" y="5831562"/>
                </a:lnTo>
                <a:lnTo>
                  <a:pt x="68260" y="5870548"/>
                </a:lnTo>
                <a:lnTo>
                  <a:pt x="112905" y="5895130"/>
                </a:lnTo>
                <a:lnTo>
                  <a:pt x="157751" y="5919174"/>
                </a:lnTo>
                <a:lnTo>
                  <a:pt x="202788" y="5942697"/>
                </a:lnTo>
                <a:lnTo>
                  <a:pt x="248010" y="5965722"/>
                </a:lnTo>
                <a:lnTo>
                  <a:pt x="293410" y="5988266"/>
                </a:lnTo>
                <a:lnTo>
                  <a:pt x="338981" y="6010352"/>
                </a:lnTo>
                <a:lnTo>
                  <a:pt x="384714" y="6031997"/>
                </a:lnTo>
                <a:lnTo>
                  <a:pt x="430602" y="6053223"/>
                </a:lnTo>
                <a:lnTo>
                  <a:pt x="522816" y="6094496"/>
                </a:lnTo>
                <a:lnTo>
                  <a:pt x="615564" y="6134329"/>
                </a:lnTo>
                <a:lnTo>
                  <a:pt x="708788" y="6172883"/>
                </a:lnTo>
                <a:lnTo>
                  <a:pt x="849385" y="6228665"/>
                </a:lnTo>
                <a:lnTo>
                  <a:pt x="1037962" y="6300052"/>
                </a:lnTo>
                <a:lnTo>
                  <a:pt x="1654218" y="6523183"/>
                </a:lnTo>
                <a:lnTo>
                  <a:pt x="1890191" y="6611973"/>
                </a:lnTo>
                <a:lnTo>
                  <a:pt x="2030879" y="6667716"/>
                </a:lnTo>
                <a:lnTo>
                  <a:pt x="2124174" y="6706239"/>
                </a:lnTo>
                <a:lnTo>
                  <a:pt x="2217004" y="6746038"/>
                </a:lnTo>
                <a:lnTo>
                  <a:pt x="2309310" y="6787272"/>
                </a:lnTo>
                <a:lnTo>
                  <a:pt x="2355248" y="6808477"/>
                </a:lnTo>
                <a:lnTo>
                  <a:pt x="2401033" y="6830100"/>
                </a:lnTo>
                <a:lnTo>
                  <a:pt x="2447708" y="6852737"/>
                </a:lnTo>
                <a:lnTo>
                  <a:pt x="2458248" y="6858000"/>
                </a:lnTo>
                <a:lnTo>
                  <a:pt x="9144000" y="6858000"/>
                </a:lnTo>
                <a:lnTo>
                  <a:pt x="9144000" y="5022530"/>
                </a:lnTo>
                <a:lnTo>
                  <a:pt x="9134570" y="4990574"/>
                </a:lnTo>
                <a:lnTo>
                  <a:pt x="9120023" y="4942228"/>
                </a:lnTo>
                <a:lnTo>
                  <a:pt x="9105209" y="4893921"/>
                </a:lnTo>
                <a:lnTo>
                  <a:pt x="9090127" y="4845655"/>
                </a:lnTo>
                <a:lnTo>
                  <a:pt x="9074780" y="4797434"/>
                </a:lnTo>
                <a:lnTo>
                  <a:pt x="9059169" y="4749260"/>
                </a:lnTo>
                <a:lnTo>
                  <a:pt x="9043295" y="4701135"/>
                </a:lnTo>
                <a:lnTo>
                  <a:pt x="9027159" y="4653061"/>
                </a:lnTo>
                <a:lnTo>
                  <a:pt x="9010763" y="4605043"/>
                </a:lnTo>
                <a:lnTo>
                  <a:pt x="8994108" y="4557081"/>
                </a:lnTo>
                <a:lnTo>
                  <a:pt x="8977195" y="4509180"/>
                </a:lnTo>
                <a:lnTo>
                  <a:pt x="8960025" y="4461340"/>
                </a:lnTo>
                <a:lnTo>
                  <a:pt x="8942600" y="4413565"/>
                </a:lnTo>
                <a:lnTo>
                  <a:pt x="8924921" y="4365858"/>
                </a:lnTo>
                <a:lnTo>
                  <a:pt x="8906990" y="4318221"/>
                </a:lnTo>
                <a:lnTo>
                  <a:pt x="8888807" y="4270656"/>
                </a:lnTo>
                <a:lnTo>
                  <a:pt x="8870374" y="4223167"/>
                </a:lnTo>
                <a:lnTo>
                  <a:pt x="8851692" y="4175756"/>
                </a:lnTo>
                <a:lnTo>
                  <a:pt x="8832763" y="4128424"/>
                </a:lnTo>
                <a:lnTo>
                  <a:pt x="8813587" y="4081176"/>
                </a:lnTo>
                <a:lnTo>
                  <a:pt x="8794167" y="4034013"/>
                </a:lnTo>
                <a:lnTo>
                  <a:pt x="8774503" y="3986939"/>
                </a:lnTo>
                <a:lnTo>
                  <a:pt x="8754597" y="3939955"/>
                </a:lnTo>
                <a:lnTo>
                  <a:pt x="8734449" y="3893064"/>
                </a:lnTo>
                <a:lnTo>
                  <a:pt x="8714062" y="3846270"/>
                </a:lnTo>
                <a:lnTo>
                  <a:pt x="8693436" y="3799574"/>
                </a:lnTo>
                <a:lnTo>
                  <a:pt x="8672573" y="3752978"/>
                </a:lnTo>
                <a:lnTo>
                  <a:pt x="8651474" y="3706487"/>
                </a:lnTo>
                <a:lnTo>
                  <a:pt x="8630141" y="3660102"/>
                </a:lnTo>
                <a:lnTo>
                  <a:pt x="8608574" y="3613825"/>
                </a:lnTo>
                <a:lnTo>
                  <a:pt x="8586775" y="3567660"/>
                </a:lnTo>
                <a:lnTo>
                  <a:pt x="8564746" y="3521609"/>
                </a:lnTo>
                <a:lnTo>
                  <a:pt x="8542487" y="3475674"/>
                </a:lnTo>
                <a:lnTo>
                  <a:pt x="8520000" y="3429859"/>
                </a:lnTo>
                <a:lnTo>
                  <a:pt x="8497286" y="3384165"/>
                </a:lnTo>
                <a:lnTo>
                  <a:pt x="8474346" y="3338596"/>
                </a:lnTo>
                <a:lnTo>
                  <a:pt x="8451182" y="3293153"/>
                </a:lnTo>
                <a:lnTo>
                  <a:pt x="8427795" y="3247841"/>
                </a:lnTo>
                <a:lnTo>
                  <a:pt x="8404186" y="3202660"/>
                </a:lnTo>
                <a:lnTo>
                  <a:pt x="8380357" y="3157613"/>
                </a:lnTo>
                <a:lnTo>
                  <a:pt x="8356309" y="3112704"/>
                </a:lnTo>
                <a:lnTo>
                  <a:pt x="8332042" y="3067935"/>
                </a:lnTo>
                <a:lnTo>
                  <a:pt x="8307560" y="3023308"/>
                </a:lnTo>
                <a:lnTo>
                  <a:pt x="8282862" y="2978827"/>
                </a:lnTo>
                <a:lnTo>
                  <a:pt x="8257950" y="2934492"/>
                </a:lnTo>
                <a:lnTo>
                  <a:pt x="8232825" y="2890308"/>
                </a:lnTo>
                <a:lnTo>
                  <a:pt x="8207489" y="2846277"/>
                </a:lnTo>
                <a:lnTo>
                  <a:pt x="8181942" y="2802401"/>
                </a:lnTo>
                <a:lnTo>
                  <a:pt x="8156187" y="2758683"/>
                </a:lnTo>
                <a:lnTo>
                  <a:pt x="8130225" y="2715125"/>
                </a:lnTo>
                <a:lnTo>
                  <a:pt x="8104056" y="2671731"/>
                </a:lnTo>
                <a:lnTo>
                  <a:pt x="8077682" y="2628502"/>
                </a:lnTo>
                <a:lnTo>
                  <a:pt x="8051104" y="2585442"/>
                </a:lnTo>
                <a:lnTo>
                  <a:pt x="8024324" y="2542552"/>
                </a:lnTo>
                <a:lnTo>
                  <a:pt x="7997343" y="2499836"/>
                </a:lnTo>
                <a:lnTo>
                  <a:pt x="7970162" y="2457295"/>
                </a:lnTo>
                <a:lnTo>
                  <a:pt x="7942782" y="2414934"/>
                </a:lnTo>
                <a:lnTo>
                  <a:pt x="7915206" y="2372753"/>
                </a:lnTo>
                <a:lnTo>
                  <a:pt x="7887433" y="2330756"/>
                </a:lnTo>
                <a:lnTo>
                  <a:pt x="7859466" y="2288946"/>
                </a:lnTo>
                <a:lnTo>
                  <a:pt x="7831305" y="2247325"/>
                </a:lnTo>
                <a:lnTo>
                  <a:pt x="7802952" y="2205895"/>
                </a:lnTo>
                <a:lnTo>
                  <a:pt x="7774408" y="2164659"/>
                </a:lnTo>
                <a:lnTo>
                  <a:pt x="7745675" y="2123620"/>
                </a:lnTo>
                <a:lnTo>
                  <a:pt x="7717360" y="2083776"/>
                </a:lnTo>
                <a:lnTo>
                  <a:pt x="7688736" y="2044229"/>
                </a:lnTo>
                <a:lnTo>
                  <a:pt x="7659804" y="2004977"/>
                </a:lnTo>
                <a:lnTo>
                  <a:pt x="7630568" y="1966021"/>
                </a:lnTo>
                <a:lnTo>
                  <a:pt x="7601031" y="1927363"/>
                </a:lnTo>
                <a:lnTo>
                  <a:pt x="7571195" y="1889003"/>
                </a:lnTo>
                <a:lnTo>
                  <a:pt x="7541062" y="1850940"/>
                </a:lnTo>
                <a:lnTo>
                  <a:pt x="7510637" y="1813176"/>
                </a:lnTo>
                <a:lnTo>
                  <a:pt x="7479920" y="1775711"/>
                </a:lnTo>
                <a:lnTo>
                  <a:pt x="7448916" y="1738545"/>
                </a:lnTo>
                <a:lnTo>
                  <a:pt x="7417626" y="1701680"/>
                </a:lnTo>
                <a:lnTo>
                  <a:pt x="7386054" y="1665115"/>
                </a:lnTo>
                <a:lnTo>
                  <a:pt x="7354202" y="1628851"/>
                </a:lnTo>
                <a:lnTo>
                  <a:pt x="7322073" y="1592889"/>
                </a:lnTo>
                <a:lnTo>
                  <a:pt x="7289670" y="1557228"/>
                </a:lnTo>
                <a:lnTo>
                  <a:pt x="7256995" y="1521870"/>
                </a:lnTo>
                <a:lnTo>
                  <a:pt x="7224051" y="1486815"/>
                </a:lnTo>
                <a:lnTo>
                  <a:pt x="7190840" y="1452064"/>
                </a:lnTo>
                <a:lnTo>
                  <a:pt x="7157366" y="1417616"/>
                </a:lnTo>
                <a:lnTo>
                  <a:pt x="7123632" y="1383473"/>
                </a:lnTo>
                <a:lnTo>
                  <a:pt x="7089639" y="1349635"/>
                </a:lnTo>
                <a:lnTo>
                  <a:pt x="7055391" y="1316102"/>
                </a:lnTo>
                <a:lnTo>
                  <a:pt x="7020890" y="1282876"/>
                </a:lnTo>
                <a:lnTo>
                  <a:pt x="6986139" y="1249955"/>
                </a:lnTo>
                <a:lnTo>
                  <a:pt x="6951141" y="1217342"/>
                </a:lnTo>
                <a:lnTo>
                  <a:pt x="6915899" y="1185036"/>
                </a:lnTo>
                <a:lnTo>
                  <a:pt x="6880414" y="1153038"/>
                </a:lnTo>
                <a:lnTo>
                  <a:pt x="6844691" y="1121349"/>
                </a:lnTo>
                <a:lnTo>
                  <a:pt x="6808731" y="1089968"/>
                </a:lnTo>
                <a:lnTo>
                  <a:pt x="6772538" y="1058897"/>
                </a:lnTo>
                <a:lnTo>
                  <a:pt x="6736113" y="1028136"/>
                </a:lnTo>
                <a:lnTo>
                  <a:pt x="6699460" y="997685"/>
                </a:lnTo>
                <a:lnTo>
                  <a:pt x="6662582" y="967546"/>
                </a:lnTo>
                <a:lnTo>
                  <a:pt x="6625481" y="937717"/>
                </a:lnTo>
                <a:lnTo>
                  <a:pt x="6588160" y="908200"/>
                </a:lnTo>
                <a:lnTo>
                  <a:pt x="6550621" y="878996"/>
                </a:lnTo>
                <a:lnTo>
                  <a:pt x="6512868" y="850105"/>
                </a:lnTo>
                <a:lnTo>
                  <a:pt x="6474903" y="821527"/>
                </a:lnTo>
                <a:lnTo>
                  <a:pt x="6436729" y="793263"/>
                </a:lnTo>
                <a:lnTo>
                  <a:pt x="6398348" y="765313"/>
                </a:lnTo>
                <a:lnTo>
                  <a:pt x="6359763" y="737678"/>
                </a:lnTo>
                <a:lnTo>
                  <a:pt x="6320977" y="710359"/>
                </a:lnTo>
                <a:lnTo>
                  <a:pt x="6281993" y="683355"/>
                </a:lnTo>
                <a:lnTo>
                  <a:pt x="6242813" y="656668"/>
                </a:lnTo>
                <a:lnTo>
                  <a:pt x="6203440" y="630298"/>
                </a:lnTo>
                <a:lnTo>
                  <a:pt x="6163877" y="604244"/>
                </a:lnTo>
                <a:lnTo>
                  <a:pt x="6124126" y="578509"/>
                </a:lnTo>
                <a:lnTo>
                  <a:pt x="6084191" y="553092"/>
                </a:lnTo>
                <a:lnTo>
                  <a:pt x="6044073" y="527994"/>
                </a:lnTo>
                <a:lnTo>
                  <a:pt x="6003776" y="503215"/>
                </a:lnTo>
                <a:lnTo>
                  <a:pt x="5963303" y="478756"/>
                </a:lnTo>
                <a:lnTo>
                  <a:pt x="5922655" y="454618"/>
                </a:lnTo>
                <a:lnTo>
                  <a:pt x="5881836" y="430800"/>
                </a:lnTo>
                <a:lnTo>
                  <a:pt x="5840849" y="407303"/>
                </a:lnTo>
                <a:lnTo>
                  <a:pt x="5799696" y="384128"/>
                </a:lnTo>
                <a:lnTo>
                  <a:pt x="5716903" y="338746"/>
                </a:lnTo>
                <a:lnTo>
                  <a:pt x="5633480" y="294657"/>
                </a:lnTo>
                <a:lnTo>
                  <a:pt x="5549447" y="251865"/>
                </a:lnTo>
                <a:lnTo>
                  <a:pt x="5464828" y="210374"/>
                </a:lnTo>
                <a:lnTo>
                  <a:pt x="5379642" y="170187"/>
                </a:lnTo>
                <a:lnTo>
                  <a:pt x="5293913" y="131310"/>
                </a:lnTo>
                <a:lnTo>
                  <a:pt x="5207662" y="93746"/>
                </a:lnTo>
                <a:lnTo>
                  <a:pt x="5120911" y="57498"/>
                </a:lnTo>
                <a:lnTo>
                  <a:pt x="5033681" y="22571"/>
                </a:lnTo>
                <a:lnTo>
                  <a:pt x="4975101" y="0"/>
                </a:lnTo>
                <a:close/>
              </a:path>
            </a:pathLst>
          </a:custGeom>
          <a:solidFill>
            <a:srgbClr val="007AC2"/>
          </a:solidFill>
        </p:spPr>
        <p:txBody>
          <a:bodyPr wrap="square" lIns="0" tIns="0" rIns="0" bIns="0" rtlCol="0"/>
          <a:lstStyle/>
          <a:p>
            <a:endParaRPr sz="1800"/>
          </a:p>
        </p:txBody>
      </p:sp>
      <p:sp>
        <p:nvSpPr>
          <p:cNvPr id="2" name="Holder 2"/>
          <p:cNvSpPr>
            <a:spLocks noGrp="1"/>
          </p:cNvSpPr>
          <p:nvPr>
            <p:ph type="title"/>
          </p:nvPr>
        </p:nvSpPr>
        <p:spPr>
          <a:xfrm>
            <a:off x="592668" y="368325"/>
            <a:ext cx="6925733" cy="630942"/>
          </a:xfrm>
          <a:prstGeom prst="rect">
            <a:avLst/>
          </a:prstGeom>
        </p:spPr>
        <p:txBody>
          <a:bodyPr lIns="0" tIns="0" rIns="0" bIns="0"/>
          <a:lstStyle>
            <a:lvl1pPr>
              <a:defRPr sz="4100" b="1" i="0">
                <a:solidFill>
                  <a:schemeClr val="bg1"/>
                </a:solidFill>
                <a:latin typeface="Calibri"/>
                <a:cs typeface="Calibri"/>
              </a:defRPr>
            </a:lvl1pPr>
          </a:lstStyle>
          <a:p>
            <a:endParaRPr/>
          </a:p>
        </p:txBody>
      </p:sp>
      <p:sp>
        <p:nvSpPr>
          <p:cNvPr id="9" name="Text Placeholder 8">
            <a:extLst>
              <a:ext uri="{FF2B5EF4-FFF2-40B4-BE49-F238E27FC236}">
                <a16:creationId xmlns:a16="http://schemas.microsoft.com/office/drawing/2014/main" id="{76C1A1E9-9D41-064F-B496-D7FACC9F0B0C}"/>
              </a:ext>
            </a:extLst>
          </p:cNvPr>
          <p:cNvSpPr>
            <a:spLocks noGrp="1"/>
          </p:cNvSpPr>
          <p:nvPr>
            <p:ph type="body" sz="quarter" idx="10"/>
          </p:nvPr>
        </p:nvSpPr>
        <p:spPr>
          <a:xfrm>
            <a:off x="592668" y="2209803"/>
            <a:ext cx="9567333" cy="2339102"/>
          </a:xfrm>
        </p:spPr>
        <p:txBody>
          <a:bodyPr/>
          <a:lstStyle>
            <a:lvl1pPr>
              <a:spcAft>
                <a:spcPts val="1200"/>
              </a:spcAft>
              <a:defRPr sz="2400" b="1">
                <a:solidFill>
                  <a:schemeClr val="bg1"/>
                </a:solidFill>
              </a:defRPr>
            </a:lvl1pPr>
            <a:lvl2pPr>
              <a:spcAft>
                <a:spcPts val="1200"/>
              </a:spcAft>
              <a:defRPr sz="2400" b="1">
                <a:solidFill>
                  <a:schemeClr val="bg1"/>
                </a:solidFill>
              </a:defRPr>
            </a:lvl2pPr>
            <a:lvl3pPr>
              <a:spcAft>
                <a:spcPts val="1200"/>
              </a:spcAft>
              <a:defRPr sz="2400" b="0">
                <a:solidFill>
                  <a:schemeClr val="bg1"/>
                </a:solidFill>
              </a:defRPr>
            </a:lvl3pPr>
            <a:lvl4pPr>
              <a:spcAft>
                <a:spcPts val="1200"/>
              </a:spcAft>
              <a:defRPr sz="2000">
                <a:solidFill>
                  <a:schemeClr val="bg1"/>
                </a:solidFill>
              </a:defRPr>
            </a:lvl4pPr>
            <a:lvl5pPr>
              <a:spcAft>
                <a:spcPts val="1200"/>
              </a:spcAft>
              <a:defRPr sz="20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53276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592668" y="368325"/>
            <a:ext cx="7128933" cy="630942"/>
          </a:xfrm>
          <a:prstGeom prst="rect">
            <a:avLst/>
          </a:prstGeom>
        </p:spPr>
        <p:txBody>
          <a:bodyPr lIns="0" tIns="0" rIns="0" bIns="0"/>
          <a:lstStyle>
            <a:lvl1pPr>
              <a:defRPr sz="4100" b="1" i="0">
                <a:solidFill>
                  <a:schemeClr val="tx1">
                    <a:lumMod val="65000"/>
                    <a:lumOff val="35000"/>
                  </a:schemeClr>
                </a:solidFill>
                <a:latin typeface="Calibri"/>
                <a:cs typeface="Calibri"/>
              </a:defRPr>
            </a:lvl1pPr>
          </a:lstStyle>
          <a:p>
            <a:r>
              <a:rPr lang="en-GB"/>
              <a:t>Example illustrations</a:t>
            </a:r>
            <a:endParaRPr/>
          </a:p>
        </p:txBody>
      </p:sp>
    </p:spTree>
    <p:extLst>
      <p:ext uri="{BB962C8B-B14F-4D97-AF65-F5344CB8AC3E}">
        <p14:creationId xmlns:p14="http://schemas.microsoft.com/office/powerpoint/2010/main" val="18000453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1" name="bg object 21"/>
          <p:cNvSpPr/>
          <p:nvPr/>
        </p:nvSpPr>
        <p:spPr>
          <a:xfrm>
            <a:off x="0" y="1944028"/>
            <a:ext cx="12192000" cy="4914265"/>
          </a:xfrm>
          <a:custGeom>
            <a:avLst/>
            <a:gdLst/>
            <a:ahLst/>
            <a:cxnLst/>
            <a:rect l="l" t="t" r="r" b="b"/>
            <a:pathLst>
              <a:path w="9144000" h="4914265">
                <a:moveTo>
                  <a:pt x="1560599" y="0"/>
                </a:moveTo>
                <a:lnTo>
                  <a:pt x="1511249" y="532"/>
                </a:lnTo>
                <a:lnTo>
                  <a:pt x="1461984" y="1763"/>
                </a:lnTo>
                <a:lnTo>
                  <a:pt x="1412817" y="3698"/>
                </a:lnTo>
                <a:lnTo>
                  <a:pt x="1363759" y="6343"/>
                </a:lnTo>
                <a:lnTo>
                  <a:pt x="1314821" y="9701"/>
                </a:lnTo>
                <a:lnTo>
                  <a:pt x="1266016" y="13779"/>
                </a:lnTo>
                <a:lnTo>
                  <a:pt x="1217356" y="18583"/>
                </a:lnTo>
                <a:lnTo>
                  <a:pt x="1168851" y="24116"/>
                </a:lnTo>
                <a:lnTo>
                  <a:pt x="1120513" y="30385"/>
                </a:lnTo>
                <a:lnTo>
                  <a:pt x="1072355" y="37395"/>
                </a:lnTo>
                <a:lnTo>
                  <a:pt x="1024387" y="45150"/>
                </a:lnTo>
                <a:lnTo>
                  <a:pt x="976622" y="53657"/>
                </a:lnTo>
                <a:lnTo>
                  <a:pt x="929072" y="62920"/>
                </a:lnTo>
                <a:lnTo>
                  <a:pt x="881747" y="72945"/>
                </a:lnTo>
                <a:lnTo>
                  <a:pt x="834660" y="83737"/>
                </a:lnTo>
                <a:lnTo>
                  <a:pt x="787822" y="95302"/>
                </a:lnTo>
                <a:lnTo>
                  <a:pt x="741246" y="107643"/>
                </a:lnTo>
                <a:lnTo>
                  <a:pt x="694941" y="120768"/>
                </a:lnTo>
                <a:lnTo>
                  <a:pt x="648922" y="134680"/>
                </a:lnTo>
                <a:lnTo>
                  <a:pt x="603198" y="149386"/>
                </a:lnTo>
                <a:lnTo>
                  <a:pt x="557782" y="164891"/>
                </a:lnTo>
                <a:lnTo>
                  <a:pt x="512685" y="181199"/>
                </a:lnTo>
                <a:lnTo>
                  <a:pt x="467920" y="198316"/>
                </a:lnTo>
                <a:lnTo>
                  <a:pt x="423497" y="216248"/>
                </a:lnTo>
                <a:lnTo>
                  <a:pt x="379429" y="234999"/>
                </a:lnTo>
                <a:lnTo>
                  <a:pt x="335727" y="254575"/>
                </a:lnTo>
                <a:lnTo>
                  <a:pt x="292403" y="274981"/>
                </a:lnTo>
                <a:lnTo>
                  <a:pt x="249468" y="296222"/>
                </a:lnTo>
                <a:lnTo>
                  <a:pt x="206935" y="318304"/>
                </a:lnTo>
                <a:lnTo>
                  <a:pt x="164814" y="341232"/>
                </a:lnTo>
                <a:lnTo>
                  <a:pt x="123118" y="365011"/>
                </a:lnTo>
                <a:lnTo>
                  <a:pt x="81859" y="389647"/>
                </a:lnTo>
                <a:lnTo>
                  <a:pt x="41047" y="415144"/>
                </a:lnTo>
                <a:lnTo>
                  <a:pt x="695" y="441508"/>
                </a:lnTo>
                <a:lnTo>
                  <a:pt x="0" y="441983"/>
                </a:lnTo>
                <a:lnTo>
                  <a:pt x="0" y="4913974"/>
                </a:lnTo>
                <a:lnTo>
                  <a:pt x="9144000" y="4913974"/>
                </a:lnTo>
                <a:lnTo>
                  <a:pt x="9144000" y="1171530"/>
                </a:lnTo>
                <a:lnTo>
                  <a:pt x="9106934" y="1153189"/>
                </a:lnTo>
                <a:lnTo>
                  <a:pt x="9061409" y="1131795"/>
                </a:lnTo>
                <a:lnTo>
                  <a:pt x="9015327" y="1111230"/>
                </a:lnTo>
                <a:lnTo>
                  <a:pt x="8968728" y="1091485"/>
                </a:lnTo>
                <a:lnTo>
                  <a:pt x="8921650" y="1072551"/>
                </a:lnTo>
                <a:lnTo>
                  <a:pt x="8874132" y="1054419"/>
                </a:lnTo>
                <a:lnTo>
                  <a:pt x="8826213" y="1037081"/>
                </a:lnTo>
                <a:lnTo>
                  <a:pt x="8777932" y="1020528"/>
                </a:lnTo>
                <a:lnTo>
                  <a:pt x="8729327" y="1004751"/>
                </a:lnTo>
                <a:lnTo>
                  <a:pt x="8680439" y="989741"/>
                </a:lnTo>
                <a:lnTo>
                  <a:pt x="8631305" y="975490"/>
                </a:lnTo>
                <a:lnTo>
                  <a:pt x="8581966" y="961989"/>
                </a:lnTo>
                <a:lnTo>
                  <a:pt x="8532458" y="949228"/>
                </a:lnTo>
                <a:lnTo>
                  <a:pt x="8482822" y="937200"/>
                </a:lnTo>
                <a:lnTo>
                  <a:pt x="8433097" y="925896"/>
                </a:lnTo>
                <a:lnTo>
                  <a:pt x="8383321" y="915306"/>
                </a:lnTo>
                <a:lnTo>
                  <a:pt x="8333533" y="905422"/>
                </a:lnTo>
                <a:lnTo>
                  <a:pt x="8283773" y="896236"/>
                </a:lnTo>
                <a:lnTo>
                  <a:pt x="8234078" y="887738"/>
                </a:lnTo>
                <a:lnTo>
                  <a:pt x="8184489" y="879919"/>
                </a:lnTo>
                <a:lnTo>
                  <a:pt x="8146236" y="874390"/>
                </a:lnTo>
                <a:lnTo>
                  <a:pt x="5738572" y="874390"/>
                </a:lnTo>
                <a:lnTo>
                  <a:pt x="5589113" y="873141"/>
                </a:lnTo>
                <a:lnTo>
                  <a:pt x="5489424" y="870755"/>
                </a:lnTo>
                <a:lnTo>
                  <a:pt x="5389684" y="866972"/>
                </a:lnTo>
                <a:lnTo>
                  <a:pt x="5289883" y="861661"/>
                </a:lnTo>
                <a:lnTo>
                  <a:pt x="5190009" y="854688"/>
                </a:lnTo>
                <a:lnTo>
                  <a:pt x="5090054" y="845922"/>
                </a:lnTo>
                <a:lnTo>
                  <a:pt x="5008051" y="837247"/>
                </a:lnTo>
                <a:lnTo>
                  <a:pt x="4939945" y="829120"/>
                </a:lnTo>
                <a:lnTo>
                  <a:pt x="4889856" y="822479"/>
                </a:lnTo>
                <a:lnTo>
                  <a:pt x="4839740" y="815291"/>
                </a:lnTo>
                <a:lnTo>
                  <a:pt x="4789593" y="807538"/>
                </a:lnTo>
                <a:lnTo>
                  <a:pt x="4739416" y="799205"/>
                </a:lnTo>
                <a:lnTo>
                  <a:pt x="4689207" y="790275"/>
                </a:lnTo>
                <a:lnTo>
                  <a:pt x="4638965" y="780731"/>
                </a:lnTo>
                <a:lnTo>
                  <a:pt x="4588688" y="770556"/>
                </a:lnTo>
                <a:lnTo>
                  <a:pt x="4538376" y="759735"/>
                </a:lnTo>
                <a:lnTo>
                  <a:pt x="4488026" y="748250"/>
                </a:lnTo>
                <a:lnTo>
                  <a:pt x="4437637" y="736085"/>
                </a:lnTo>
                <a:lnTo>
                  <a:pt x="4388263" y="723568"/>
                </a:lnTo>
                <a:lnTo>
                  <a:pt x="4289998" y="697158"/>
                </a:lnTo>
                <a:lnTo>
                  <a:pt x="4192320" y="669080"/>
                </a:lnTo>
                <a:lnTo>
                  <a:pt x="4095160" y="639533"/>
                </a:lnTo>
                <a:lnTo>
                  <a:pt x="3950240" y="592891"/>
                </a:lnTo>
                <a:lnTo>
                  <a:pt x="3710312" y="510621"/>
                </a:lnTo>
                <a:lnTo>
                  <a:pt x="3184704" y="323528"/>
                </a:lnTo>
                <a:lnTo>
                  <a:pt x="2992599" y="258382"/>
                </a:lnTo>
                <a:lnTo>
                  <a:pt x="2896057" y="227231"/>
                </a:lnTo>
                <a:lnTo>
                  <a:pt x="2799095" y="197293"/>
                </a:lnTo>
                <a:lnTo>
                  <a:pt x="2701645" y="168766"/>
                </a:lnTo>
                <a:lnTo>
                  <a:pt x="2603637" y="141849"/>
                </a:lnTo>
                <a:lnTo>
                  <a:pt x="2554402" y="129057"/>
                </a:lnTo>
                <a:lnTo>
                  <a:pt x="2505001" y="116742"/>
                </a:lnTo>
                <a:lnTo>
                  <a:pt x="2455426" y="104929"/>
                </a:lnTo>
                <a:lnTo>
                  <a:pt x="2405668" y="93642"/>
                </a:lnTo>
                <a:lnTo>
                  <a:pt x="2355719" y="82907"/>
                </a:lnTo>
                <a:lnTo>
                  <a:pt x="2305569" y="72749"/>
                </a:lnTo>
                <a:lnTo>
                  <a:pt x="2255211" y="63192"/>
                </a:lnTo>
                <a:lnTo>
                  <a:pt x="2204634" y="54261"/>
                </a:lnTo>
                <a:lnTo>
                  <a:pt x="2155233" y="46189"/>
                </a:lnTo>
                <a:lnTo>
                  <a:pt x="2105766" y="38748"/>
                </a:lnTo>
                <a:lnTo>
                  <a:pt x="2056245" y="31943"/>
                </a:lnTo>
                <a:lnTo>
                  <a:pt x="2006680" y="25778"/>
                </a:lnTo>
                <a:lnTo>
                  <a:pt x="1957084" y="20259"/>
                </a:lnTo>
                <a:lnTo>
                  <a:pt x="1907469" y="15392"/>
                </a:lnTo>
                <a:lnTo>
                  <a:pt x="1857846" y="11181"/>
                </a:lnTo>
                <a:lnTo>
                  <a:pt x="1808227" y="7632"/>
                </a:lnTo>
                <a:lnTo>
                  <a:pt x="1758623" y="4751"/>
                </a:lnTo>
                <a:lnTo>
                  <a:pt x="1709047" y="2541"/>
                </a:lnTo>
                <a:lnTo>
                  <a:pt x="1659510" y="1009"/>
                </a:lnTo>
                <a:lnTo>
                  <a:pt x="1610023" y="160"/>
                </a:lnTo>
                <a:lnTo>
                  <a:pt x="1560599" y="0"/>
                </a:lnTo>
                <a:close/>
              </a:path>
              <a:path w="9144000" h="4914265">
                <a:moveTo>
                  <a:pt x="7336131" y="827994"/>
                </a:moveTo>
                <a:lnTo>
                  <a:pt x="7235683" y="828636"/>
                </a:lnTo>
                <a:lnTo>
                  <a:pt x="7035160" y="832543"/>
                </a:lnTo>
                <a:lnTo>
                  <a:pt x="5937767" y="872402"/>
                </a:lnTo>
                <a:lnTo>
                  <a:pt x="5738572" y="874390"/>
                </a:lnTo>
                <a:lnTo>
                  <a:pt x="8146236" y="874390"/>
                </a:lnTo>
                <a:lnTo>
                  <a:pt x="8135044" y="872772"/>
                </a:lnTo>
                <a:lnTo>
                  <a:pt x="8085781" y="866287"/>
                </a:lnTo>
                <a:lnTo>
                  <a:pt x="8036741" y="860455"/>
                </a:lnTo>
                <a:lnTo>
                  <a:pt x="7987961" y="855267"/>
                </a:lnTo>
                <a:lnTo>
                  <a:pt x="7939480" y="850716"/>
                </a:lnTo>
                <a:lnTo>
                  <a:pt x="7891339" y="846791"/>
                </a:lnTo>
                <a:lnTo>
                  <a:pt x="7790004" y="840017"/>
                </a:lnTo>
                <a:lnTo>
                  <a:pt x="7688854" y="834890"/>
                </a:lnTo>
                <a:lnTo>
                  <a:pt x="7587878" y="831275"/>
                </a:lnTo>
                <a:lnTo>
                  <a:pt x="7436717" y="828403"/>
                </a:lnTo>
                <a:lnTo>
                  <a:pt x="7336131" y="827994"/>
                </a:lnTo>
                <a:close/>
              </a:path>
            </a:pathLst>
          </a:custGeom>
          <a:solidFill>
            <a:srgbClr val="F89931"/>
          </a:solidFill>
        </p:spPr>
        <p:txBody>
          <a:bodyPr wrap="square" lIns="0" tIns="0" rIns="0" bIns="0" rtlCol="0"/>
          <a:lstStyle/>
          <a:p>
            <a:endParaRPr sz="1800"/>
          </a:p>
        </p:txBody>
      </p:sp>
      <p:sp>
        <p:nvSpPr>
          <p:cNvPr id="3" name="Holder 3"/>
          <p:cNvSpPr>
            <a:spLocks noGrp="1"/>
          </p:cNvSpPr>
          <p:nvPr>
            <p:ph type="dt" sz="half" idx="6"/>
          </p:nvPr>
        </p:nvSpPr>
        <p:spPr>
          <a:xfrm>
            <a:off x="609600" y="6377942"/>
            <a:ext cx="2804160" cy="276999"/>
          </a:xfrm>
          <a:prstGeom prst="rect">
            <a:avLst/>
          </a:prstGeom>
        </p:spPr>
        <p:txBody>
          <a:bodyPr lIns="0" tIns="0" rIns="0" bIns="0"/>
          <a:lstStyle>
            <a:lvl1pPr algn="l">
              <a:defRPr>
                <a:solidFill>
                  <a:schemeClr val="bg1"/>
                </a:solidFill>
              </a:defRPr>
            </a:lvl1pPr>
          </a:lstStyle>
          <a:p>
            <a:fld id="{1D8BD707-D9CF-40AE-B4C6-C98DA3205C09}" type="datetimeFigureOut">
              <a:rPr lang="en-US" smtClean="0"/>
              <a:pPr/>
              <a:t>11/13/2024</a:t>
            </a:fld>
            <a:endParaRPr lang="en-US"/>
          </a:p>
        </p:txBody>
      </p:sp>
      <p:pic>
        <p:nvPicPr>
          <p:cNvPr id="5" name="Picture 4">
            <a:extLst>
              <a:ext uri="{FF2B5EF4-FFF2-40B4-BE49-F238E27FC236}">
                <a16:creationId xmlns:a16="http://schemas.microsoft.com/office/drawing/2014/main" id="{83D27527-50C5-1F41-90D8-60707838BB0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66976" y="25400"/>
            <a:ext cx="2499624" cy="1270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870D-2E13-4574-B636-A921E904C8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22265C-8E1A-433D-ADA6-ADED56AB068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5A58665-090A-4B47-8C6A-DDF9F29D4F5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0897C7B-0959-4AD7-B3FE-3399CF26BA5E}"/>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6" name="Footer Placeholder 5">
            <a:extLst>
              <a:ext uri="{FF2B5EF4-FFF2-40B4-BE49-F238E27FC236}">
                <a16:creationId xmlns:a16="http://schemas.microsoft.com/office/drawing/2014/main" id="{A4D1FAA8-E1FF-42D0-AB9A-5DD6767806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6C8250-A216-4D5A-8B12-E382C46C1A58}"/>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45851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19DF3-16B3-485D-98C2-1660CE9F42B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5B5B39-AB01-4D51-874B-34B7EB0593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F46244-9C32-4CB5-AD16-E689B70CD8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77637A7-469B-4D83-A718-585FAEDF04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A951CDC-5F61-470E-914E-E85262A283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8C1F02-21CE-4A02-84A9-8665D5D66DCB}"/>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8" name="Footer Placeholder 7">
            <a:extLst>
              <a:ext uri="{FF2B5EF4-FFF2-40B4-BE49-F238E27FC236}">
                <a16:creationId xmlns:a16="http://schemas.microsoft.com/office/drawing/2014/main" id="{C10B399C-8827-4298-B676-5348734FF23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231D4A1-D8FA-4654-866D-87F52AFCEDD4}"/>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510745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25600-9A08-488F-B9BB-EFF95A7E0A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21D6543-D133-42F0-A843-EB77E9F8592B}"/>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4" name="Footer Placeholder 3">
            <a:extLst>
              <a:ext uri="{FF2B5EF4-FFF2-40B4-BE49-F238E27FC236}">
                <a16:creationId xmlns:a16="http://schemas.microsoft.com/office/drawing/2014/main" id="{B839C34D-422A-4C69-8146-48544AD554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EEA404F-B3FC-45A6-B4DD-B53B29A2C775}"/>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255028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32B2F2-1803-4F38-91CE-4C2D6ED8E5B6}"/>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3" name="Footer Placeholder 2">
            <a:extLst>
              <a:ext uri="{FF2B5EF4-FFF2-40B4-BE49-F238E27FC236}">
                <a16:creationId xmlns:a16="http://schemas.microsoft.com/office/drawing/2014/main" id="{0812D664-5949-46A6-B758-CCEC754E107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9C1F6DF-5095-4379-B1EB-2B3832C70876}"/>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778489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50C80-26C4-4F0F-8FB2-38C9D6FA8E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A849E3-F030-4117-899C-A4977504A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789488E-90D5-4659-A0C5-625494162B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E0C58F7-B588-4092-A876-886CD04F9A68}"/>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6" name="Footer Placeholder 5">
            <a:extLst>
              <a:ext uri="{FF2B5EF4-FFF2-40B4-BE49-F238E27FC236}">
                <a16:creationId xmlns:a16="http://schemas.microsoft.com/office/drawing/2014/main" id="{5E0D67C7-A1AE-4864-87D3-9A3D2A3B1C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FABF0A-148E-4DD0-A946-C7F74007073E}"/>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44009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3CF34-A3D2-4E80-9F00-41E7334E46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71D373A-1608-4F5B-B87B-EA9529733A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F75F2FE-496A-4838-8525-0FD3B7140C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2111DA-FE53-433E-BA06-80B4733F6539}"/>
              </a:ext>
            </a:extLst>
          </p:cNvPr>
          <p:cNvSpPr>
            <a:spLocks noGrp="1"/>
          </p:cNvSpPr>
          <p:nvPr>
            <p:ph type="dt" sz="half" idx="10"/>
          </p:nvPr>
        </p:nvSpPr>
        <p:spPr/>
        <p:txBody>
          <a:bodyPr/>
          <a:lstStyle/>
          <a:p>
            <a:fld id="{2F396573-2F3F-44F9-A9CE-D5A8F81C9D23}" type="datetimeFigureOut">
              <a:rPr lang="en-GB" smtClean="0"/>
              <a:t>13/11/2024</a:t>
            </a:fld>
            <a:endParaRPr lang="en-GB"/>
          </a:p>
        </p:txBody>
      </p:sp>
      <p:sp>
        <p:nvSpPr>
          <p:cNvPr id="6" name="Footer Placeholder 5">
            <a:extLst>
              <a:ext uri="{FF2B5EF4-FFF2-40B4-BE49-F238E27FC236}">
                <a16:creationId xmlns:a16="http://schemas.microsoft.com/office/drawing/2014/main" id="{8B815E81-A1D9-4FD1-BC17-E600403C48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DFB8EB-FDBF-4EC2-BC42-BBBB4735D9E2}"/>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2932034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DCE7A-1D8A-41B3-9AB7-9B1B6C01B6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C5AC71-284A-46A0-8AAC-B299DDAA50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E48F4-8338-4E95-B0D2-ED3415437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96573-2F3F-44F9-A9CE-D5A8F81C9D23}" type="datetimeFigureOut">
              <a:rPr lang="en-GB" smtClean="0"/>
              <a:t>13/11/2024</a:t>
            </a:fld>
            <a:endParaRPr lang="en-GB"/>
          </a:p>
        </p:txBody>
      </p:sp>
      <p:sp>
        <p:nvSpPr>
          <p:cNvPr id="5" name="Footer Placeholder 4">
            <a:extLst>
              <a:ext uri="{FF2B5EF4-FFF2-40B4-BE49-F238E27FC236}">
                <a16:creationId xmlns:a16="http://schemas.microsoft.com/office/drawing/2014/main" id="{0710DE91-1FCB-4E4C-9EC5-10B454B78C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A6E70C9-97E8-4A95-8E33-A58B7539B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C0EC04-4107-4207-B2DE-9123F9C237A2}" type="slidenum">
              <a:rPr lang="en-GB" smtClean="0"/>
              <a:t>‹#›</a:t>
            </a:fld>
            <a:endParaRPr lang="en-GB"/>
          </a:p>
        </p:txBody>
      </p:sp>
    </p:spTree>
    <p:extLst>
      <p:ext uri="{BB962C8B-B14F-4D97-AF65-F5344CB8AC3E}">
        <p14:creationId xmlns:p14="http://schemas.microsoft.com/office/powerpoint/2010/main" val="1974405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81" r:id="rId15"/>
    <p:sldLayoutId id="2147483682" r:id="rId16"/>
    <p:sldLayoutId id="2147483683" r:id="rId17"/>
    <p:sldLayoutId id="2147483684" r:id="rId18"/>
    <p:sldLayoutId id="2147483685" r:id="rId19"/>
    <p:sldLayoutId id="2147483686" r:id="rId20"/>
    <p:sldLayoutId id="2147483687"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Holder 3"/>
          <p:cNvSpPr>
            <a:spLocks noGrp="1"/>
          </p:cNvSpPr>
          <p:nvPr>
            <p:ph type="body" idx="1"/>
          </p:nvPr>
        </p:nvSpPr>
        <p:spPr>
          <a:xfrm>
            <a:off x="685801" y="2057400"/>
            <a:ext cx="10820400" cy="307777"/>
          </a:xfrm>
          <a:prstGeom prst="rect">
            <a:avLst/>
          </a:prstGeom>
        </p:spPr>
        <p:txBody>
          <a:bodyPr wrap="square" lIns="0" tIns="0" rIns="0" bIns="0">
            <a:spAutoFit/>
          </a:bodyPr>
          <a:lstStyle>
            <a:lvl1pPr>
              <a:defRPr b="0" i="0">
                <a:solidFill>
                  <a:schemeClr val="tx1"/>
                </a:solidFill>
              </a:defRPr>
            </a:lvl1pPr>
          </a:lstStyle>
          <a:p>
            <a:endParaRPr/>
          </a:p>
        </p:txBody>
      </p:sp>
      <p:pic>
        <p:nvPicPr>
          <p:cNvPr id="9" name="Picture 8">
            <a:extLst>
              <a:ext uri="{FF2B5EF4-FFF2-40B4-BE49-F238E27FC236}">
                <a16:creationId xmlns:a16="http://schemas.microsoft.com/office/drawing/2014/main" id="{72023A53-2390-C34B-91BB-4F8BDC43955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816952" y="25400"/>
            <a:ext cx="2349647" cy="11938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3" r:id="rId2"/>
    <p:sldLayoutId id="2147483677" r:id="rId3"/>
    <p:sldLayoutId id="2147483664" r:id="rId4"/>
    <p:sldLayoutId id="2147483678" r:id="rId5"/>
    <p:sldLayoutId id="2147483676" r:id="rId6"/>
    <p:sldLayoutId id="2147483674" r:id="rId7"/>
    <p:sldLayoutId id="2147483672" r:id="rId8"/>
    <p:sldLayoutId id="2147483673" r:id="rId9"/>
    <p:sldLayoutId id="2147483668" r:id="rId10"/>
    <p:sldLayoutId id="2147483679" r:id="rId11"/>
    <p:sldLayoutId id="2147483665" r:id="rId12"/>
  </p:sldLayoutIdLst>
  <p:txStyles>
    <p:titleStyle>
      <a:lvl1pPr>
        <a:defRPr>
          <a:latin typeface="+mj-lt"/>
          <a:ea typeface="+mj-ea"/>
          <a:cs typeface="+mj-cs"/>
        </a:defRPr>
      </a:lvl1pPr>
    </p:titleStyle>
    <p:bodyStyle>
      <a:lvl1pPr marL="0">
        <a:defRPr sz="2000">
          <a:solidFill>
            <a:schemeClr val="tx1">
              <a:lumMod val="65000"/>
              <a:lumOff val="35000"/>
            </a:schemeClr>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6.xml"/><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microsoft.com/office/2018/10/relationships/comments" Target="../comments/modernComment_15D_FE22E76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healthcareers.nhs.uk/explore-roles/psychological-therapies/roles-psychological-therapies"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hyperlink" Target="https://www.drugwise.org.uk/wp-content/uploads/sosfinal2015.pdf" TargetMode="External"/><Relationship Id="rId3" Type="http://schemas.openxmlformats.org/officeDocument/2006/relationships/hyperlink" Target="https://doi.org/10.1016/j.psychres.2020.113662&#8203;" TargetMode="External"/><Relationship Id="rId7" Type="http://schemas.openxmlformats.org/officeDocument/2006/relationships/hyperlink" Target="https://documents.manchester.ac.uk/display.aspx?DocID=37580" TargetMode="External"/><Relationship Id="rId2" Type="http://schemas.openxmlformats.org/officeDocument/2006/relationships/hyperlink" Target="https://lankellychase.org.uk/wp-content/uploads/2015/07/Hard-Edges-Mapping-SMD-2015.pdf" TargetMode="External"/><Relationship Id="rId1" Type="http://schemas.openxmlformats.org/officeDocument/2006/relationships/slideLayout" Target="../slideLayouts/slideLayout20.xml"/><Relationship Id="rId6" Type="http://schemas.openxmlformats.org/officeDocument/2006/relationships/hyperlink" Target="https://doi.org/10.1111/add.16001" TargetMode="External"/><Relationship Id="rId5" Type="http://schemas.openxmlformats.org/officeDocument/2006/relationships/hyperlink" Target="https://www.nice.org.uk/guidance/ng143&#8203;" TargetMode="External"/><Relationship Id="rId4" Type="http://schemas.openxmlformats.org/officeDocument/2006/relationships/hyperlink" Target="https://www.healthcareers.nhs.uk/explore-roles/psychological-therapies/roles-psychological-therapies/mental-health-and-wellbeing-practitioner" TargetMode="External"/><Relationship Id="rId9" Type="http://schemas.openxmlformats.org/officeDocument/2006/relationships/hyperlink" Target="https://doi.org/10.1192/bjp.183.4.304&#8203;"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3.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openxmlformats.org/officeDocument/2006/relationships/hyperlink" Target="mailto:ppn-ney.lypft@nhs.net" TargetMode="External"/><Relationship Id="rId3" Type="http://schemas.openxmlformats.org/officeDocument/2006/relationships/image" Target="../media/image4.png"/><Relationship Id="rId7" Type="http://schemas.openxmlformats.org/officeDocument/2006/relationships/hyperlink" Target="mailto:spnt.ppnse@nhs.net" TargetMode="External"/><Relationship Id="rId12" Type="http://schemas.openxmlformats.org/officeDocument/2006/relationships/hyperlink" Target="mailto:spnt.ppnengland@nhs.net"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mailto:ppn-sw@exeter.ac.uk" TargetMode="External"/><Relationship Id="rId11" Type="http://schemas.openxmlformats.org/officeDocument/2006/relationships/hyperlink" Target="mailto:Hpft.eoeppn@nhs.net" TargetMode="External"/><Relationship Id="rId5" Type="http://schemas.openxmlformats.org/officeDocument/2006/relationships/hyperlink" Target="mailto:bsmhft.ppnmidlands@nhs.net" TargetMode="External"/><Relationship Id="rId10" Type="http://schemas.openxmlformats.org/officeDocument/2006/relationships/hyperlink" Target="mailto:wlm-tr.ppnlondon@nhs.net" TargetMode="External"/><Relationship Id="rId4" Type="http://schemas.openxmlformats.org/officeDocument/2006/relationships/image" Target="../media/image6.png"/><Relationship Id="rId9" Type="http://schemas.openxmlformats.org/officeDocument/2006/relationships/hyperlink" Target="mailto:ppn.north@hee.nhs.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england.nhs.uk/publication/psychological-professions-vision-for-england-2019-24/"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10" name="TextBox 9"/>
          <p:cNvSpPr txBox="1"/>
          <p:nvPr/>
        </p:nvSpPr>
        <p:spPr>
          <a:xfrm>
            <a:off x="335360" y="130550"/>
            <a:ext cx="11521280" cy="4678037"/>
          </a:xfrm>
          <a:prstGeom prst="rect">
            <a:avLst/>
          </a:prstGeom>
          <a:noFill/>
        </p:spPr>
        <p:txBody>
          <a:bodyPr wrap="square" lIns="121819" tIns="60909" rIns="121819" bIns="60909" rtlCol="0">
            <a:spAutoFit/>
          </a:bodyPr>
          <a:lstStyle/>
          <a:p>
            <a:pPr defTabSz="1217760">
              <a:lnSpc>
                <a:spcPct val="150000"/>
              </a:lnSpc>
              <a:defRPr/>
            </a:pPr>
            <a:r>
              <a:rPr lang="en-GB" sz="5333" b="1" dirty="0">
                <a:solidFill>
                  <a:srgbClr val="7030A0"/>
                </a:solidFill>
                <a:latin typeface="Arial" panose="020B0604020202020204" pitchFamily="34" charset="0"/>
                <a:cs typeface="Arial" panose="020B0604020202020204" pitchFamily="34" charset="0"/>
              </a:rPr>
              <a:t>		    Welcome</a:t>
            </a:r>
            <a:endParaRPr lang="en-GB" sz="2667" dirty="0">
              <a:solidFill>
                <a:prstClr val="black"/>
              </a:solidFill>
              <a:latin typeface="Arial" panose="020B0604020202020204" pitchFamily="34" charset="0"/>
              <a:cs typeface="Arial" panose="020B0604020202020204" pitchFamily="34" charset="0"/>
            </a:endParaRP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Please note </a:t>
            </a:r>
            <a:r>
              <a:rPr lang="en-GB" sz="2400" b="1" dirty="0">
                <a:solidFill>
                  <a:prstClr val="black"/>
                </a:solidFill>
                <a:latin typeface="Arial" panose="020B0604020202020204" pitchFamily="34" charset="0"/>
                <a:cs typeface="Arial" panose="020B0604020202020204" pitchFamily="34" charset="0"/>
              </a:rPr>
              <a:t>we will be recording </a:t>
            </a:r>
            <a:r>
              <a:rPr lang="en-GB" sz="2400" dirty="0">
                <a:solidFill>
                  <a:prstClr val="black"/>
                </a:solidFill>
                <a:latin typeface="Arial" panose="020B0604020202020204" pitchFamily="34" charset="0"/>
                <a:cs typeface="Arial" panose="020B0604020202020204" pitchFamily="34" charset="0"/>
              </a:rPr>
              <a:t>the session</a:t>
            </a: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Upon arrival, please </a:t>
            </a:r>
            <a:r>
              <a:rPr lang="en-GB" sz="2400" b="1" dirty="0">
                <a:solidFill>
                  <a:prstClr val="black"/>
                </a:solidFill>
                <a:latin typeface="Arial" panose="020B0604020202020204" pitchFamily="34" charset="0"/>
                <a:cs typeface="Arial" panose="020B0604020202020204" pitchFamily="34" charset="0"/>
              </a:rPr>
              <a:t>MUTE</a:t>
            </a:r>
            <a:r>
              <a:rPr lang="en-GB" sz="2400" dirty="0">
                <a:solidFill>
                  <a:prstClr val="black"/>
                </a:solidFill>
                <a:latin typeface="Arial" panose="020B0604020202020204" pitchFamily="34" charset="0"/>
                <a:cs typeface="Arial" panose="020B0604020202020204" pitchFamily="34" charset="0"/>
              </a:rPr>
              <a:t> on connection</a:t>
            </a: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Please use the </a:t>
            </a:r>
            <a:r>
              <a:rPr lang="en-GB" sz="2400" b="1" dirty="0">
                <a:solidFill>
                  <a:prstClr val="black"/>
                </a:solidFill>
                <a:latin typeface="Arial" panose="020B0604020202020204" pitchFamily="34" charset="0"/>
                <a:cs typeface="Arial" panose="020B0604020202020204" pitchFamily="34" charset="0"/>
              </a:rPr>
              <a:t>chat function </a:t>
            </a:r>
            <a:r>
              <a:rPr lang="en-GB" sz="2400" dirty="0">
                <a:solidFill>
                  <a:prstClr val="black"/>
                </a:solidFill>
                <a:latin typeface="Arial" panose="020B0604020202020204" pitchFamily="34" charset="0"/>
                <a:cs typeface="Arial" panose="020B0604020202020204" pitchFamily="34" charset="0"/>
              </a:rPr>
              <a:t>throughout the session and we will bring you in during the Q&amp;A section at the end if you have a question </a:t>
            </a: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Any unanswered questions will be collated and we will get answers back to you as soon as we can</a:t>
            </a: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To turn on live captions, select </a:t>
            </a:r>
            <a:r>
              <a:rPr lang="en-GB" sz="2400" b="1" dirty="0">
                <a:solidFill>
                  <a:prstClr val="black"/>
                </a:solidFill>
                <a:latin typeface="Arial" panose="020B0604020202020204" pitchFamily="34" charset="0"/>
                <a:cs typeface="Arial" panose="020B0604020202020204" pitchFamily="34" charset="0"/>
              </a:rPr>
              <a:t>Captions/Subtitles On </a:t>
            </a:r>
            <a:r>
              <a:rPr lang="en-GB" sz="2400" dirty="0">
                <a:solidFill>
                  <a:prstClr val="black"/>
                </a:solidFill>
                <a:latin typeface="Arial" panose="020B0604020202020204" pitchFamily="34" charset="0"/>
                <a:cs typeface="Arial" panose="020B0604020202020204" pitchFamily="34" charset="0"/>
              </a:rPr>
              <a:t>(CC)</a:t>
            </a:r>
          </a:p>
          <a:p>
            <a:pPr marL="380626" indent="-380626" defTabSz="1217760">
              <a:buFont typeface="Arial" panose="020B0604020202020204" pitchFamily="34" charset="0"/>
              <a:buChar char="•"/>
              <a:defRPr/>
            </a:pPr>
            <a:r>
              <a:rPr lang="en-GB" sz="2400" dirty="0">
                <a:solidFill>
                  <a:prstClr val="black"/>
                </a:solidFill>
                <a:latin typeface="Arial" panose="020B0604020202020204" pitchFamily="34" charset="0"/>
                <a:cs typeface="Arial" panose="020B0604020202020204" pitchFamily="34" charset="0"/>
              </a:rPr>
              <a:t>We will share the presentation slides on our website </a:t>
            </a:r>
          </a:p>
          <a:p>
            <a:pPr defTabSz="1217760">
              <a:defRPr/>
            </a:pPr>
            <a:r>
              <a:rPr lang="en-GB" sz="2400" dirty="0">
                <a:solidFill>
                  <a:prstClr val="black"/>
                </a:solidFill>
                <a:latin typeface="Arial" panose="020B0604020202020204" pitchFamily="34" charset="0"/>
                <a:cs typeface="Arial" panose="020B0604020202020204" pitchFamily="34" charset="0"/>
              </a:rPr>
              <a:t>    after the event</a:t>
            </a:r>
            <a:endParaRPr lang="en-GB" sz="2667" dirty="0">
              <a:solidFill>
                <a:prstClr val="black"/>
              </a:solidFill>
              <a:latin typeface="Arial" panose="020B0604020202020204" pitchFamily="34" charset="0"/>
              <a:cs typeface="Arial" panose="020B0604020202020204" pitchFamily="34" charset="0"/>
            </a:endParaRPr>
          </a:p>
        </p:txBody>
      </p:sp>
      <p:sp>
        <p:nvSpPr>
          <p:cNvPr id="11" name="TextBox 10"/>
          <p:cNvSpPr txBox="1"/>
          <p:nvPr/>
        </p:nvSpPr>
        <p:spPr>
          <a:xfrm>
            <a:off x="797859" y="4804733"/>
            <a:ext cx="7892704" cy="943873"/>
          </a:xfrm>
          <a:prstGeom prst="rect">
            <a:avLst/>
          </a:prstGeom>
          <a:noFill/>
        </p:spPr>
        <p:txBody>
          <a:bodyPr wrap="square" lIns="121819" tIns="60909" rIns="121819" bIns="60909" rtlCol="0">
            <a:spAutoFit/>
          </a:bodyPr>
          <a:lstStyle/>
          <a:p>
            <a:pPr algn="ctr" defTabSz="1217760">
              <a:defRPr/>
            </a:pPr>
            <a:r>
              <a:rPr lang="en-GB" sz="2667" b="1" dirty="0">
                <a:solidFill>
                  <a:srgbClr val="7030A0"/>
                </a:solidFill>
                <a:latin typeface="Arial" panose="020B0604020202020204" pitchFamily="34" charset="0"/>
                <a:cs typeface="Arial" panose="020B0604020202020204" pitchFamily="34" charset="0"/>
              </a:rPr>
              <a:t>Grab yourself a cuppa. The session will begin at 2:00pm</a:t>
            </a:r>
          </a:p>
        </p:txBody>
      </p:sp>
      <p:pic>
        <p:nvPicPr>
          <p:cNvPr id="8" name="Picture 7">
            <a:extLst>
              <a:ext uri="{FF2B5EF4-FFF2-40B4-BE49-F238E27FC236}">
                <a16:creationId xmlns:a16="http://schemas.microsoft.com/office/drawing/2014/main" id="{D3C9E9B2-6E23-92C9-D134-0DFB8EEFE4F3}"/>
              </a:ext>
            </a:extLst>
          </p:cNvPr>
          <p:cNvPicPr>
            <a:picLocks noChangeAspect="1"/>
          </p:cNvPicPr>
          <p:nvPr/>
        </p:nvPicPr>
        <p:blipFill>
          <a:blip r:embed="rId3"/>
          <a:stretch>
            <a:fillRect/>
          </a:stretch>
        </p:blipFill>
        <p:spPr>
          <a:xfrm>
            <a:off x="207380" y="148283"/>
            <a:ext cx="2356525" cy="1127524"/>
          </a:xfrm>
          <a:prstGeom prst="rect">
            <a:avLst/>
          </a:prstGeom>
        </p:spPr>
      </p:pic>
      <p:pic>
        <p:nvPicPr>
          <p:cNvPr id="6" name="Picture 5" descr="A white and purple banner with people around a circle. Logo for PPWeek24">
            <a:extLst>
              <a:ext uri="{FF2B5EF4-FFF2-40B4-BE49-F238E27FC236}">
                <a16:creationId xmlns:a16="http://schemas.microsoft.com/office/drawing/2014/main" id="{8F9C9BAB-0DE1-B1B8-701D-825DF9294A03}"/>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D6D1A483-076E-FB9E-EA0B-FCECFF4773ED}"/>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1314271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DC3CB3-8B94-2D13-5141-48D38715ED0E}"/>
              </a:ext>
            </a:extLst>
          </p:cNvPr>
          <p:cNvSpPr>
            <a:spLocks noGrp="1"/>
          </p:cNvSpPr>
          <p:nvPr>
            <p:ph type="body" sz="quarter" idx="13"/>
          </p:nvPr>
        </p:nvSpPr>
        <p:spPr>
          <a:xfrm>
            <a:off x="432000" y="1368769"/>
            <a:ext cx="11012644" cy="577927"/>
          </a:xfrm>
        </p:spPr>
        <p:txBody>
          <a:bodyPr/>
          <a:lstStyle/>
          <a:p>
            <a:r>
              <a:rPr lang="en-GB" sz="2800" dirty="0">
                <a:latin typeface="Arial" panose="020B0604020202020204" pitchFamily="34" charset="0"/>
                <a:cs typeface="Arial" panose="020B0604020202020204" pitchFamily="34" charset="0"/>
              </a:rPr>
              <a:t>Online evaluation survey of drug and alcohol service trainees and service managers</a:t>
            </a:r>
          </a:p>
        </p:txBody>
      </p:sp>
      <p:sp>
        <p:nvSpPr>
          <p:cNvPr id="4" name="Title 3">
            <a:extLst>
              <a:ext uri="{FF2B5EF4-FFF2-40B4-BE49-F238E27FC236}">
                <a16:creationId xmlns:a16="http://schemas.microsoft.com/office/drawing/2014/main" id="{033628FA-F38E-CA5F-CC2E-A8440FF80CCA}"/>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Findings from the 2022/23 pilot cohort</a:t>
            </a:r>
          </a:p>
        </p:txBody>
      </p:sp>
      <p:sp>
        <p:nvSpPr>
          <p:cNvPr id="5" name="Rectangle 4">
            <a:extLst>
              <a:ext uri="{FF2B5EF4-FFF2-40B4-BE49-F238E27FC236}">
                <a16:creationId xmlns:a16="http://schemas.microsoft.com/office/drawing/2014/main" id="{21E8CC3F-4CF3-4F0F-870A-48B3F859EE5E}"/>
              </a:ext>
            </a:extLst>
          </p:cNvPr>
          <p:cNvSpPr/>
          <p:nvPr/>
        </p:nvSpPr>
        <p:spPr>
          <a:xfrm>
            <a:off x="512616" y="2076672"/>
            <a:ext cx="11012644" cy="4037049"/>
          </a:xfrm>
          <a:prstGeom prst="rect">
            <a:avLst/>
          </a:prstGeom>
          <a:solidFill>
            <a:srgbClr val="E7F0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b="1" dirty="0">
                <a:solidFill>
                  <a:schemeClr val="tx1"/>
                </a:solidFill>
                <a:latin typeface="Arial" panose="020B0604020202020204" pitchFamily="34" charset="0"/>
                <a:cs typeface="Arial" panose="020B0604020202020204" pitchFamily="34" charset="0"/>
              </a:rPr>
              <a:t>Although the response rate for the survey was low, the below findings were observed:</a:t>
            </a:r>
          </a:p>
          <a:p>
            <a:pPr algn="l"/>
            <a:endParaRPr lang="en-GB" sz="1600" b="1" dirty="0">
              <a:solidFill>
                <a:schemeClr val="tx1"/>
              </a:solidFill>
              <a:latin typeface="Arial" panose="020B0604020202020204" pitchFamily="34" charset="0"/>
              <a:cs typeface="Arial" panose="020B0604020202020204" pitchFamily="34" charset="0"/>
            </a:endParaRPr>
          </a:p>
          <a:p>
            <a:pPr lvl="1"/>
            <a:endParaRPr lang="en-GB" b="1" i="0" u="none" strike="noStrike" baseline="0" dirty="0">
              <a:solidFill>
                <a:schemeClr val="tx1"/>
              </a:solidFill>
              <a:latin typeface="Arial" panose="020B0604020202020204" pitchFamily="34" charset="0"/>
              <a:cs typeface="Arial" panose="020B0604020202020204" pitchFamily="34" charset="0"/>
            </a:endParaRPr>
          </a:p>
          <a:p>
            <a:pPr marL="1028700" lvl="1" indent="-342900">
              <a:buFont typeface="Arial" panose="020B0604020202020204" pitchFamily="34" charset="0"/>
              <a:buChar char="•"/>
            </a:pPr>
            <a:r>
              <a:rPr lang="en-GB" b="1" dirty="0">
                <a:solidFill>
                  <a:schemeClr val="tx1"/>
                </a:solidFill>
                <a:latin typeface="Arial" panose="020B0604020202020204" pitchFamily="34" charset="0"/>
                <a:cs typeface="Arial" panose="020B0604020202020204" pitchFamily="34" charset="0"/>
              </a:rPr>
              <a:t>High Satisfaction Levels: Both trainees and service managers' report high levels of satisfaction with the training, with most responses being "Strongly Agree" or "Agree"</a:t>
            </a:r>
          </a:p>
          <a:p>
            <a:pPr marL="971550" lvl="1" indent="-285750">
              <a:buFont typeface="Arial" panose="020B0604020202020204" pitchFamily="34" charset="0"/>
              <a:buChar char="•"/>
            </a:pPr>
            <a:endParaRPr lang="en-GB" b="1" i="0" u="none" strike="noStrike" baseline="0" dirty="0">
              <a:solidFill>
                <a:schemeClr val="tx1"/>
              </a:solidFill>
              <a:latin typeface="Arial" panose="020B0604020202020204" pitchFamily="34" charset="0"/>
              <a:cs typeface="Arial" panose="020B0604020202020204" pitchFamily="34" charset="0"/>
            </a:endParaRPr>
          </a:p>
          <a:p>
            <a:pPr marL="1028700" lvl="1" indent="-342900">
              <a:buFont typeface="Arial" panose="020B0604020202020204" pitchFamily="34" charset="0"/>
              <a:buChar char="•"/>
            </a:pPr>
            <a:r>
              <a:rPr lang="en-GB" b="1" dirty="0">
                <a:solidFill>
                  <a:schemeClr val="tx1"/>
                </a:solidFill>
                <a:latin typeface="Arial" panose="020B0604020202020204" pitchFamily="34" charset="0"/>
                <a:cs typeface="Arial" panose="020B0604020202020204" pitchFamily="34" charset="0"/>
              </a:rPr>
              <a:t>Confidence in Applying Skills: Most trainees reported high confidence in applying psychological interventions, with 'Completely Confident' being a common response</a:t>
            </a:r>
          </a:p>
          <a:p>
            <a:pPr marL="971550" lvl="1" indent="-285750">
              <a:buFont typeface="Arial" panose="020B0604020202020204" pitchFamily="34" charset="0"/>
              <a:buChar char="•"/>
            </a:pPr>
            <a:endParaRPr lang="en-GB" b="1" i="0" u="none" strike="noStrike" baseline="0" dirty="0">
              <a:solidFill>
                <a:schemeClr val="tx1"/>
              </a:solidFill>
              <a:latin typeface="Arial" panose="020B0604020202020204" pitchFamily="34" charset="0"/>
              <a:cs typeface="Arial" panose="020B0604020202020204" pitchFamily="34" charset="0"/>
            </a:endParaRPr>
          </a:p>
          <a:p>
            <a:pPr marL="1028700" lvl="1" indent="-342900">
              <a:buFont typeface="Arial" panose="020B0604020202020204" pitchFamily="34" charset="0"/>
              <a:buChar char="•"/>
            </a:pPr>
            <a:r>
              <a:rPr lang="en-GB" b="1" dirty="0">
                <a:solidFill>
                  <a:schemeClr val="tx1"/>
                </a:solidFill>
                <a:latin typeface="Arial" panose="020B0604020202020204" pitchFamily="34" charset="0"/>
                <a:cs typeface="Arial" panose="020B0604020202020204" pitchFamily="34" charset="0"/>
              </a:rPr>
              <a:t>Impact on Delivery: Service managers observed that the training has led to noticeable benefits in service delivery, including better mental health support for clients indicating a successful integration of the MHWP role </a:t>
            </a:r>
            <a:endParaRPr lang="en-GB" sz="20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155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E5342-172C-9816-BDB8-9C2B58C628C2}"/>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DA551710-0828-184B-E4B1-93ADC7D4836E}"/>
              </a:ext>
            </a:extLst>
          </p:cNvPr>
          <p:cNvSpPr>
            <a:spLocks noGrp="1"/>
          </p:cNvSpPr>
          <p:nvPr>
            <p:ph type="title"/>
          </p:nvPr>
        </p:nvSpPr>
        <p:spPr>
          <a:xfrm>
            <a:off x="432000" y="272226"/>
            <a:ext cx="11404154" cy="1086411"/>
          </a:xfrm>
        </p:spPr>
        <p:txBody>
          <a:bodyPr>
            <a:normAutofit/>
          </a:bodyPr>
          <a:lstStyle/>
          <a:p>
            <a:pPr algn="ctr"/>
            <a:br>
              <a:rPr lang="en-GB" sz="3200" b="0" dirty="0"/>
            </a:br>
            <a:r>
              <a:rPr lang="en-GB" sz="3200" dirty="0">
                <a:latin typeface="Arial" panose="020B0604020202020204" pitchFamily="34" charset="0"/>
                <a:cs typeface="Arial" panose="020B0604020202020204" pitchFamily="34" charset="0"/>
              </a:rPr>
              <a:t>Looking ahead: challenges</a:t>
            </a:r>
            <a:endParaRPr lang="en-GB" sz="3200" dirty="0">
              <a:latin typeface="Arial" panose="020B0604020202020204" pitchFamily="34" charset="0"/>
              <a:ea typeface="Calibri Light"/>
              <a:cs typeface="Arial" panose="020B0604020202020204" pitchFamily="34" charset="0"/>
            </a:endParaRPr>
          </a:p>
          <a:p>
            <a:endParaRPr lang="en-GB" dirty="0">
              <a:ea typeface="Calibri Light"/>
              <a:cs typeface="Calibri Light"/>
            </a:endParaRPr>
          </a:p>
        </p:txBody>
      </p:sp>
      <p:sp>
        <p:nvSpPr>
          <p:cNvPr id="5" name="Content Placeholder 4">
            <a:extLst>
              <a:ext uri="{FF2B5EF4-FFF2-40B4-BE49-F238E27FC236}">
                <a16:creationId xmlns:a16="http://schemas.microsoft.com/office/drawing/2014/main" id="{D355DB9D-241F-0266-D24D-D75D32AAFA39}"/>
              </a:ext>
            </a:extLst>
          </p:cNvPr>
          <p:cNvSpPr>
            <a:spLocks noGrp="1"/>
          </p:cNvSpPr>
          <p:nvPr>
            <p:ph idx="1"/>
          </p:nvPr>
        </p:nvSpPr>
        <p:spPr>
          <a:xfrm>
            <a:off x="345968" y="1366030"/>
            <a:ext cx="11377946" cy="5059969"/>
          </a:xfrm>
        </p:spPr>
        <p:txBody>
          <a:bodyPr vert="horz" lIns="0" tIns="0" rIns="0" bIns="0" rtlCol="0" anchor="t">
            <a:noAutofit/>
          </a:bodyPr>
          <a:lstStyle/>
          <a:p>
            <a:pPr marL="285750" indent="-285750">
              <a:lnSpc>
                <a:spcPct val="90000"/>
              </a:lnSpc>
              <a:spcBef>
                <a:spcPts val="1000"/>
              </a:spcBef>
              <a:spcAft>
                <a:spcPts val="0"/>
              </a:spcAft>
              <a:buFont typeface="Arial"/>
              <a:buChar char="•"/>
            </a:pPr>
            <a:endParaRPr lang="en-GB" sz="2000" dirty="0">
              <a:solidFill>
                <a:srgbClr val="000000"/>
              </a:solidFill>
              <a:latin typeface="Arial"/>
              <a:ea typeface="Calibri"/>
              <a:cs typeface="Calibri"/>
            </a:endParaRPr>
          </a:p>
          <a:p>
            <a:pPr marL="342900" indent="-342900">
              <a:lnSpc>
                <a:spcPct val="90000"/>
              </a:lnSpc>
              <a:spcBef>
                <a:spcPts val="1000"/>
              </a:spcBef>
              <a:spcAft>
                <a:spcPts val="0"/>
              </a:spcAft>
              <a:buClr>
                <a:srgbClr val="000000"/>
              </a:buClr>
              <a:buFont typeface="Arial" panose="020B0604020202020204" pitchFamily="34" charset="0"/>
              <a:buChar char="•"/>
            </a:pPr>
            <a:r>
              <a:rPr lang="en-GB" sz="2800" b="0" i="0" dirty="0">
                <a:solidFill>
                  <a:srgbClr val="000000"/>
                </a:solidFill>
                <a:effectLst/>
                <a:latin typeface="Arial"/>
                <a:ea typeface="Calibri"/>
                <a:cs typeface="Calibri"/>
              </a:rPr>
              <a:t>Role and existing pathways</a:t>
            </a:r>
          </a:p>
          <a:p>
            <a:pPr marL="342900" indent="-342900">
              <a:lnSpc>
                <a:spcPct val="90000"/>
              </a:lnSpc>
              <a:spcBef>
                <a:spcPts val="1000"/>
              </a:spcBef>
              <a:spcAft>
                <a:spcPts val="0"/>
              </a:spcAft>
              <a:buClr>
                <a:srgbClr val="000000"/>
              </a:buClr>
              <a:buFont typeface="Arial" panose="020B0604020202020204" pitchFamily="34" charset="0"/>
              <a:buChar char="•"/>
            </a:pPr>
            <a:r>
              <a:rPr lang="en-GB" sz="2800" b="0" i="0" dirty="0">
                <a:solidFill>
                  <a:srgbClr val="000000"/>
                </a:solidFill>
                <a:effectLst/>
                <a:latin typeface="Arial"/>
                <a:ea typeface="Calibri"/>
                <a:cs typeface="Calibri"/>
              </a:rPr>
              <a:t>Commissioning priorities </a:t>
            </a:r>
          </a:p>
          <a:p>
            <a:pPr marL="342900" indent="-342900">
              <a:lnSpc>
                <a:spcPct val="90000"/>
              </a:lnSpc>
              <a:spcBef>
                <a:spcPts val="1000"/>
              </a:spcBef>
              <a:spcAft>
                <a:spcPts val="0"/>
              </a:spcAft>
              <a:buClr>
                <a:srgbClr val="000000"/>
              </a:buClr>
              <a:buFont typeface="Arial" panose="020B0604020202020204" pitchFamily="34" charset="0"/>
              <a:buChar char="•"/>
            </a:pPr>
            <a:r>
              <a:rPr lang="en-GB" sz="2800" dirty="0">
                <a:solidFill>
                  <a:srgbClr val="000000"/>
                </a:solidFill>
                <a:latin typeface="Arial"/>
                <a:ea typeface="Calibri"/>
                <a:cs typeface="Calibri"/>
              </a:rPr>
              <a:t>N</a:t>
            </a:r>
            <a:r>
              <a:rPr lang="en-GB" sz="2800" b="0" i="0" dirty="0">
                <a:solidFill>
                  <a:srgbClr val="000000"/>
                </a:solidFill>
                <a:effectLst/>
                <a:latin typeface="Arial"/>
                <a:ea typeface="Calibri"/>
                <a:cs typeface="Calibri"/>
              </a:rPr>
              <a:t>umbers and continuity from prison - treatment progress (quality)? </a:t>
            </a:r>
          </a:p>
          <a:p>
            <a:pPr marL="342900" indent="-342900">
              <a:lnSpc>
                <a:spcPct val="90000"/>
              </a:lnSpc>
              <a:spcBef>
                <a:spcPts val="1000"/>
              </a:spcBef>
              <a:spcAft>
                <a:spcPts val="0"/>
              </a:spcAft>
              <a:buClr>
                <a:srgbClr val="000000"/>
              </a:buClr>
              <a:buFont typeface="Arial" panose="020B0604020202020204" pitchFamily="34" charset="0"/>
              <a:buChar char="•"/>
            </a:pPr>
            <a:r>
              <a:rPr lang="en-GB" sz="2800" b="0" i="0" dirty="0">
                <a:solidFill>
                  <a:srgbClr val="000000"/>
                </a:solidFill>
                <a:effectLst/>
                <a:latin typeface="Arial"/>
                <a:ea typeface="Calibri"/>
                <a:cs typeface="Calibri"/>
              </a:rPr>
              <a:t>Supervision</a:t>
            </a:r>
          </a:p>
          <a:p>
            <a:pPr marL="342900" indent="-342900">
              <a:lnSpc>
                <a:spcPct val="90000"/>
              </a:lnSpc>
              <a:spcBef>
                <a:spcPts val="1000"/>
              </a:spcBef>
              <a:spcAft>
                <a:spcPts val="0"/>
              </a:spcAft>
              <a:buClr>
                <a:srgbClr val="000000"/>
              </a:buClr>
              <a:buFont typeface="Arial" panose="020B0604020202020204" pitchFamily="34" charset="0"/>
              <a:buChar char="•"/>
            </a:pPr>
            <a:r>
              <a:rPr lang="en-GB" sz="2800" b="0" i="0" dirty="0">
                <a:solidFill>
                  <a:srgbClr val="000000"/>
                </a:solidFill>
                <a:effectLst/>
                <a:latin typeface="Arial"/>
                <a:ea typeface="Calibri"/>
                <a:cs typeface="Calibri"/>
              </a:rPr>
              <a:t>Management and role drift</a:t>
            </a:r>
          </a:p>
          <a:p>
            <a:pPr marL="342900" indent="-342900">
              <a:lnSpc>
                <a:spcPct val="90000"/>
              </a:lnSpc>
              <a:spcBef>
                <a:spcPts val="1000"/>
              </a:spcBef>
              <a:spcAft>
                <a:spcPts val="0"/>
              </a:spcAft>
              <a:buClr>
                <a:srgbClr val="000000"/>
              </a:buClr>
              <a:buFont typeface="Arial" panose="020B0604020202020204" pitchFamily="34" charset="0"/>
              <a:buChar char="•"/>
            </a:pPr>
            <a:r>
              <a:rPr lang="en-GB" sz="2800" b="0" i="0" dirty="0">
                <a:solidFill>
                  <a:srgbClr val="000000"/>
                </a:solidFill>
                <a:effectLst/>
                <a:latin typeface="Arial"/>
                <a:ea typeface="Calibri"/>
                <a:cs typeface="Calibri"/>
              </a:rPr>
              <a:t>Funding </a:t>
            </a:r>
          </a:p>
          <a:p>
            <a:pPr marL="285750" indent="-285750">
              <a:lnSpc>
                <a:spcPct val="90000"/>
              </a:lnSpc>
              <a:spcBef>
                <a:spcPts val="1000"/>
              </a:spcBef>
              <a:spcAft>
                <a:spcPts val="0"/>
              </a:spcAft>
              <a:buClr>
                <a:srgbClr val="000000"/>
              </a:buClr>
              <a:buFont typeface="Arial"/>
              <a:buChar char="•"/>
            </a:pPr>
            <a:endParaRPr lang="en-US" sz="2000" b="0" i="0" dirty="0">
              <a:solidFill>
                <a:srgbClr val="000000"/>
              </a:solidFill>
              <a:effectLst/>
              <a:latin typeface="Arial"/>
              <a:ea typeface="Calibri"/>
              <a:cs typeface="Calibri"/>
            </a:endParaRPr>
          </a:p>
        </p:txBody>
      </p:sp>
    </p:spTree>
    <p:extLst>
      <p:ext uri="{BB962C8B-B14F-4D97-AF65-F5344CB8AC3E}">
        <p14:creationId xmlns:p14="http://schemas.microsoft.com/office/powerpoint/2010/main" val="2552067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0749" y="507692"/>
            <a:ext cx="7454052" cy="1155264"/>
          </a:xfrm>
        </p:spPr>
        <p:txBody>
          <a:bodyPr/>
          <a:lstStyle/>
          <a:p>
            <a:r>
              <a:rPr lang="en-GB" sz="3200">
                <a:latin typeface="Arial" panose="020B0604020202020204" pitchFamily="34" charset="0"/>
                <a:cs typeface="Arial" panose="020B0604020202020204" pitchFamily="34" charset="0"/>
              </a:rPr>
              <a:t>Inclusion - Midlands Partnership Foundation Trust</a:t>
            </a:r>
          </a:p>
        </p:txBody>
      </p:sp>
      <p:sp>
        <p:nvSpPr>
          <p:cNvPr id="5" name="Text Placeholder 4"/>
          <p:cNvSpPr>
            <a:spLocks noGrp="1"/>
          </p:cNvSpPr>
          <p:nvPr>
            <p:ph type="body" sz="quarter" idx="10"/>
          </p:nvPr>
        </p:nvSpPr>
        <p:spPr>
          <a:xfrm>
            <a:off x="592669" y="5476240"/>
            <a:ext cx="10684931" cy="369332"/>
          </a:xfrm>
        </p:spPr>
        <p:txBody>
          <a:bodyPr>
            <a:normAutofit fontScale="92500" lnSpcReduction="10000"/>
          </a:bodyPr>
          <a:lstStyle/>
          <a:p>
            <a:r>
              <a:rPr lang="en-GB" sz="2400" i="0">
                <a:latin typeface="Arial" panose="020B0604020202020204" pitchFamily="34" charset="0"/>
                <a:cs typeface="Arial" panose="020B0604020202020204" pitchFamily="34" charset="0"/>
              </a:rPr>
              <a:t>Deborah Hart &amp; Karina Farrell</a:t>
            </a:r>
          </a:p>
        </p:txBody>
      </p:sp>
      <p:sp>
        <p:nvSpPr>
          <p:cNvPr id="6" name="Text Placeholder 5"/>
          <p:cNvSpPr>
            <a:spLocks noGrp="1"/>
          </p:cNvSpPr>
          <p:nvPr>
            <p:ph type="body" sz="quarter" idx="11"/>
          </p:nvPr>
        </p:nvSpPr>
        <p:spPr>
          <a:xfrm>
            <a:off x="1097279" y="2748915"/>
            <a:ext cx="10180851" cy="2215991"/>
          </a:xfrm>
        </p:spPr>
        <p:txBody>
          <a:bodyPr/>
          <a:lstStyle/>
          <a:p>
            <a:pPr marL="0" indent="0">
              <a:buNone/>
            </a:pPr>
            <a:r>
              <a:rPr lang="en-GB" sz="4800" dirty="0">
                <a:latin typeface="Arial" panose="020B0604020202020204" pitchFamily="34" charset="0"/>
                <a:cs typeface="Arial" panose="020B0604020202020204" pitchFamily="34" charset="0"/>
              </a:rPr>
              <a:t>Mental Health and Wellbeing Practitioners in community drug &amp; alcohol services</a:t>
            </a:r>
          </a:p>
        </p:txBody>
      </p:sp>
    </p:spTree>
    <p:extLst>
      <p:ext uri="{BB962C8B-B14F-4D97-AF65-F5344CB8AC3E}">
        <p14:creationId xmlns:p14="http://schemas.microsoft.com/office/powerpoint/2010/main" val="1360808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A95DD-831E-3C08-61DF-8E5232189D1F}"/>
              </a:ext>
            </a:extLst>
          </p:cNvPr>
          <p:cNvSpPr>
            <a:spLocks noGrp="1"/>
          </p:cNvSpPr>
          <p:nvPr>
            <p:ph type="title"/>
          </p:nvPr>
        </p:nvSpPr>
        <p:spPr>
          <a:xfrm>
            <a:off x="0" y="2603270"/>
            <a:ext cx="11224371" cy="1948410"/>
          </a:xfrm>
        </p:spPr>
        <p:txBody>
          <a:bodyPr lIns="0" tIns="0" rIns="0" bIns="0" anchor="t"/>
          <a:lstStyle/>
          <a:p>
            <a:pPr algn="ctr"/>
            <a:r>
              <a:rPr lang="en-GB" sz="3600">
                <a:latin typeface="Arial"/>
              </a:rPr>
              <a:t>Mental Health and Wellbeing Practitioners (MHWPs) in community drug and alcohol services: </a:t>
            </a:r>
            <a:br>
              <a:rPr lang="en-GB" sz="3600">
                <a:latin typeface="Arial"/>
              </a:rPr>
            </a:br>
            <a:r>
              <a:rPr lang="en-GB" sz="3600" i="1">
                <a:latin typeface="Arial"/>
              </a:rPr>
              <a:t>Why are they needed?</a:t>
            </a:r>
            <a:endParaRPr lang="en-US" sz="3600" i="1">
              <a:latin typeface="Arial"/>
            </a:endParaRPr>
          </a:p>
        </p:txBody>
      </p:sp>
    </p:spTree>
    <p:extLst>
      <p:ext uri="{BB962C8B-B14F-4D97-AF65-F5344CB8AC3E}">
        <p14:creationId xmlns:p14="http://schemas.microsoft.com/office/powerpoint/2010/main" val="3667983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E7919-7090-2B2E-3B9B-54033EB0EE46}"/>
              </a:ext>
            </a:extLst>
          </p:cNvPr>
          <p:cNvSpPr>
            <a:spLocks noGrp="1"/>
          </p:cNvSpPr>
          <p:nvPr>
            <p:ph type="title"/>
          </p:nvPr>
        </p:nvSpPr>
        <p:spPr>
          <a:xfrm>
            <a:off x="552028" y="179340"/>
            <a:ext cx="7128933" cy="630942"/>
          </a:xfrm>
        </p:spPr>
        <p:txBody>
          <a:bodyPr lIns="0" tIns="0" rIns="0" bIns="0" anchor="t">
            <a:normAutofit fontScale="90000"/>
          </a:bodyPr>
          <a:lstStyle/>
          <a:p>
            <a:pPr algn="l"/>
            <a:r>
              <a:rPr lang="en-GB" sz="3200">
                <a:latin typeface="Arial"/>
              </a:rPr>
              <a:t>The prevalence of mental health problems within substance use services</a:t>
            </a:r>
          </a:p>
          <a:p>
            <a:endParaRPr lang="en-GB"/>
          </a:p>
        </p:txBody>
      </p:sp>
      <p:pic>
        <p:nvPicPr>
          <p:cNvPr id="6" name="Picture 5" descr="A blue circles with black text&#10;&#10;Description automatically generated">
            <a:extLst>
              <a:ext uri="{FF2B5EF4-FFF2-40B4-BE49-F238E27FC236}">
                <a16:creationId xmlns:a16="http://schemas.microsoft.com/office/drawing/2014/main" id="{C3B1F812-527A-B2EC-8D83-8939FC9DC6F1}"/>
              </a:ext>
            </a:extLst>
          </p:cNvPr>
          <p:cNvPicPr>
            <a:picLocks noChangeAspect="1"/>
          </p:cNvPicPr>
          <p:nvPr/>
        </p:nvPicPr>
        <p:blipFill rotWithShape="1">
          <a:blip r:embed="rId2"/>
          <a:srcRect t="5181" r="252"/>
          <a:stretch/>
        </p:blipFill>
        <p:spPr>
          <a:xfrm>
            <a:off x="1192491" y="1889350"/>
            <a:ext cx="4770643" cy="4598321"/>
          </a:xfrm>
          <a:prstGeom prst="rect">
            <a:avLst/>
          </a:prstGeom>
        </p:spPr>
      </p:pic>
      <p:pic>
        <p:nvPicPr>
          <p:cNvPr id="7" name="Picture 6" descr="A group of red people&#10;&#10;Description automatically generated">
            <a:extLst>
              <a:ext uri="{FF2B5EF4-FFF2-40B4-BE49-F238E27FC236}">
                <a16:creationId xmlns:a16="http://schemas.microsoft.com/office/drawing/2014/main" id="{E460450A-086B-1530-FF31-FFF8AF5242B5}"/>
              </a:ext>
            </a:extLst>
          </p:cNvPr>
          <p:cNvPicPr>
            <a:picLocks noChangeAspect="1"/>
          </p:cNvPicPr>
          <p:nvPr/>
        </p:nvPicPr>
        <p:blipFill>
          <a:blip r:embed="rId3"/>
          <a:stretch>
            <a:fillRect/>
          </a:stretch>
        </p:blipFill>
        <p:spPr>
          <a:xfrm>
            <a:off x="7581939" y="1455492"/>
            <a:ext cx="3763323" cy="1429427"/>
          </a:xfrm>
          <a:prstGeom prst="rect">
            <a:avLst/>
          </a:prstGeom>
        </p:spPr>
      </p:pic>
      <p:pic>
        <p:nvPicPr>
          <p:cNvPr id="10" name="Picture 9" descr="A group of blue people&#10;&#10;Description automatically generated">
            <a:extLst>
              <a:ext uri="{FF2B5EF4-FFF2-40B4-BE49-F238E27FC236}">
                <a16:creationId xmlns:a16="http://schemas.microsoft.com/office/drawing/2014/main" id="{907194D7-6D8D-EB46-45EF-17593840CAD1}"/>
              </a:ext>
            </a:extLst>
          </p:cNvPr>
          <p:cNvPicPr>
            <a:picLocks noChangeAspect="1"/>
          </p:cNvPicPr>
          <p:nvPr/>
        </p:nvPicPr>
        <p:blipFill>
          <a:blip r:embed="rId4"/>
          <a:stretch>
            <a:fillRect/>
          </a:stretch>
        </p:blipFill>
        <p:spPr>
          <a:xfrm>
            <a:off x="7588440" y="3186510"/>
            <a:ext cx="3974146" cy="1493532"/>
          </a:xfrm>
          <a:prstGeom prst="rect">
            <a:avLst/>
          </a:prstGeom>
        </p:spPr>
      </p:pic>
      <p:pic>
        <p:nvPicPr>
          <p:cNvPr id="5" name="Picture 4" descr="A purple and black graphic&#10;&#10;Description automatically generated">
            <a:extLst>
              <a:ext uri="{FF2B5EF4-FFF2-40B4-BE49-F238E27FC236}">
                <a16:creationId xmlns:a16="http://schemas.microsoft.com/office/drawing/2014/main" id="{0899DB56-AB70-8F86-6EBF-A493CE6B0082}"/>
              </a:ext>
            </a:extLst>
          </p:cNvPr>
          <p:cNvPicPr>
            <a:picLocks noChangeAspect="1"/>
          </p:cNvPicPr>
          <p:nvPr/>
        </p:nvPicPr>
        <p:blipFill>
          <a:blip r:embed="rId5"/>
          <a:stretch>
            <a:fillRect/>
          </a:stretch>
        </p:blipFill>
        <p:spPr>
          <a:xfrm>
            <a:off x="7038725" y="4806282"/>
            <a:ext cx="4772025" cy="1790700"/>
          </a:xfrm>
          <a:prstGeom prst="rect">
            <a:avLst/>
          </a:prstGeom>
        </p:spPr>
      </p:pic>
      <p:sp>
        <p:nvSpPr>
          <p:cNvPr id="4" name="TextBox 3">
            <a:extLst>
              <a:ext uri="{FF2B5EF4-FFF2-40B4-BE49-F238E27FC236}">
                <a16:creationId xmlns:a16="http://schemas.microsoft.com/office/drawing/2014/main" id="{9FE82738-2F4C-50B7-8905-C1F3FDF6C682}"/>
              </a:ext>
            </a:extLst>
          </p:cNvPr>
          <p:cNvSpPr txBox="1"/>
          <p:nvPr/>
        </p:nvSpPr>
        <p:spPr>
          <a:xfrm>
            <a:off x="2860524" y="6597952"/>
            <a:ext cx="289076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cs typeface="Calibri"/>
              </a:rPr>
              <a:t>(Bramley et al., 2015)</a:t>
            </a:r>
            <a:endParaRPr lang="en-GB" sz="1600">
              <a:cs typeface="Calibri"/>
            </a:endParaRPr>
          </a:p>
        </p:txBody>
      </p:sp>
      <p:sp>
        <p:nvSpPr>
          <p:cNvPr id="8" name="TextBox 7">
            <a:extLst>
              <a:ext uri="{FF2B5EF4-FFF2-40B4-BE49-F238E27FC236}">
                <a16:creationId xmlns:a16="http://schemas.microsoft.com/office/drawing/2014/main" id="{368A87FF-5C8B-6AEF-0311-140BC39AF1B7}"/>
              </a:ext>
            </a:extLst>
          </p:cNvPr>
          <p:cNvSpPr txBox="1"/>
          <p:nvPr/>
        </p:nvSpPr>
        <p:spPr>
          <a:xfrm rot="16200000">
            <a:off x="10842108" y="2472836"/>
            <a:ext cx="216632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cs typeface="Calibri"/>
              </a:rPr>
              <a:t>(Weaver et al., 2003)</a:t>
            </a:r>
            <a:endParaRPr lang="en-GB" sz="1600">
              <a:cs typeface="Calibri"/>
            </a:endParaRPr>
          </a:p>
        </p:txBody>
      </p:sp>
      <p:sp>
        <p:nvSpPr>
          <p:cNvPr id="9" name="TextBox 8">
            <a:extLst>
              <a:ext uri="{FF2B5EF4-FFF2-40B4-BE49-F238E27FC236}">
                <a16:creationId xmlns:a16="http://schemas.microsoft.com/office/drawing/2014/main" id="{CC4F835E-C543-F7E5-251B-110798B30B81}"/>
              </a:ext>
            </a:extLst>
          </p:cNvPr>
          <p:cNvSpPr txBox="1"/>
          <p:nvPr/>
        </p:nvSpPr>
        <p:spPr>
          <a:xfrm>
            <a:off x="8158238" y="6597951"/>
            <a:ext cx="289076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a:ea typeface="+mn-lt"/>
                <a:cs typeface="+mn-lt"/>
              </a:rPr>
              <a:t>(Appleby et al., 2016)</a:t>
            </a:r>
            <a:endParaRPr lang="en-US">
              <a:ea typeface="+mn-lt"/>
              <a:cs typeface="+mn-lt"/>
            </a:endParaRPr>
          </a:p>
          <a:p>
            <a:endParaRPr lang="en-GB" sz="1400">
              <a:cs typeface="Calibri"/>
            </a:endParaRPr>
          </a:p>
        </p:txBody>
      </p:sp>
    </p:spTree>
    <p:extLst>
      <p:ext uri="{BB962C8B-B14F-4D97-AF65-F5344CB8AC3E}">
        <p14:creationId xmlns:p14="http://schemas.microsoft.com/office/powerpoint/2010/main" val="3180953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agram of a problem&#10;&#10;Description automatically generated">
            <a:extLst>
              <a:ext uri="{FF2B5EF4-FFF2-40B4-BE49-F238E27FC236}">
                <a16:creationId xmlns:a16="http://schemas.microsoft.com/office/drawing/2014/main" id="{E4F5C727-BD6E-E77E-3E9C-71ACDD3B0FD4}"/>
              </a:ext>
            </a:extLst>
          </p:cNvPr>
          <p:cNvPicPr>
            <a:picLocks noChangeAspect="1"/>
          </p:cNvPicPr>
          <p:nvPr/>
        </p:nvPicPr>
        <p:blipFill>
          <a:blip r:embed="rId3"/>
          <a:stretch>
            <a:fillRect/>
          </a:stretch>
        </p:blipFill>
        <p:spPr>
          <a:xfrm>
            <a:off x="-914400" y="1515008"/>
            <a:ext cx="12192000" cy="5180717"/>
          </a:xfrm>
          <a:prstGeom prst="rect">
            <a:avLst/>
          </a:prstGeom>
        </p:spPr>
      </p:pic>
      <p:sp>
        <p:nvSpPr>
          <p:cNvPr id="2" name="Title 1">
            <a:extLst>
              <a:ext uri="{FF2B5EF4-FFF2-40B4-BE49-F238E27FC236}">
                <a16:creationId xmlns:a16="http://schemas.microsoft.com/office/drawing/2014/main" id="{12B5AEE6-C228-F55D-1DE0-E11DCF73FDF8}"/>
              </a:ext>
            </a:extLst>
          </p:cNvPr>
          <p:cNvSpPr>
            <a:spLocks noGrp="1"/>
          </p:cNvSpPr>
          <p:nvPr>
            <p:ph type="title"/>
          </p:nvPr>
        </p:nvSpPr>
        <p:spPr/>
        <p:txBody>
          <a:bodyPr lIns="0" tIns="0" rIns="0" bIns="0" anchor="t"/>
          <a:lstStyle/>
          <a:p>
            <a:r>
              <a:rPr lang="en-GB" sz="3200">
                <a:latin typeface="Arial"/>
              </a:rPr>
              <a:t>Demographic complexities</a:t>
            </a:r>
          </a:p>
        </p:txBody>
      </p:sp>
      <p:sp>
        <p:nvSpPr>
          <p:cNvPr id="3" name="TextBox 2">
            <a:extLst>
              <a:ext uri="{FF2B5EF4-FFF2-40B4-BE49-F238E27FC236}">
                <a16:creationId xmlns:a16="http://schemas.microsoft.com/office/drawing/2014/main" id="{53E7406F-086B-ABBD-9B20-B41F0E5B352D}"/>
              </a:ext>
            </a:extLst>
          </p:cNvPr>
          <p:cNvSpPr txBox="1"/>
          <p:nvPr/>
        </p:nvSpPr>
        <p:spPr>
          <a:xfrm>
            <a:off x="58821" y="6355348"/>
            <a:ext cx="390625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cs typeface="Segoe UI"/>
              </a:rPr>
              <a:t>​</a:t>
            </a:r>
          </a:p>
          <a:p>
            <a:r>
              <a:rPr lang="en-US" sz="1100">
                <a:latin typeface="Arial"/>
                <a:cs typeface="Segoe UI"/>
              </a:rPr>
              <a:t>National Institute for Health and Care Excellence. (2016)</a:t>
            </a:r>
          </a:p>
        </p:txBody>
      </p:sp>
    </p:spTree>
    <p:extLst>
      <p:ext uri="{BB962C8B-B14F-4D97-AF65-F5344CB8AC3E}">
        <p14:creationId xmlns:p14="http://schemas.microsoft.com/office/powerpoint/2010/main" val="426370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2349" y="642645"/>
            <a:ext cx="7454052" cy="1155264"/>
          </a:xfrm>
        </p:spPr>
        <p:txBody>
          <a:bodyPr/>
          <a:lstStyle/>
          <a:p>
            <a:r>
              <a:rPr lang="en-GB">
                <a:latin typeface="Arial" panose="020B0604020202020204" pitchFamily="34" charset="0"/>
                <a:cs typeface="Arial" panose="020B0604020202020204" pitchFamily="34" charset="0"/>
              </a:rPr>
              <a:t>Demographic complexities</a:t>
            </a:r>
          </a:p>
        </p:txBody>
      </p:sp>
      <p:graphicFrame>
        <p:nvGraphicFramePr>
          <p:cNvPr id="8" name="TextBox 2">
            <a:extLst>
              <a:ext uri="{FF2B5EF4-FFF2-40B4-BE49-F238E27FC236}">
                <a16:creationId xmlns:a16="http://schemas.microsoft.com/office/drawing/2014/main" id="{915B95B6-BEA4-9821-476B-3997FFC7AB14}"/>
              </a:ext>
            </a:extLst>
          </p:cNvPr>
          <p:cNvGraphicFramePr/>
          <p:nvPr/>
        </p:nvGraphicFramePr>
        <p:xfrm>
          <a:off x="1757680" y="2631440"/>
          <a:ext cx="9032240" cy="3413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415D0284-6103-0DFF-7C7A-747C11719A27}"/>
              </a:ext>
            </a:extLst>
          </p:cNvPr>
          <p:cNvSpPr txBox="1"/>
          <p:nvPr/>
        </p:nvSpPr>
        <p:spPr>
          <a:xfrm>
            <a:off x="9274476" y="6350000"/>
            <a:ext cx="3852778"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cs typeface="Segoe UI"/>
              </a:rPr>
              <a:t>​</a:t>
            </a:r>
          </a:p>
          <a:p>
            <a:r>
              <a:rPr lang="en-US" sz="1100">
                <a:latin typeface="Arial"/>
                <a:cs typeface="Segoe UI"/>
              </a:rPr>
              <a:t>Making Every Adult Matter Coalition. (2022)</a:t>
            </a:r>
          </a:p>
        </p:txBody>
      </p:sp>
    </p:spTree>
    <p:extLst>
      <p:ext uri="{BB962C8B-B14F-4D97-AF65-F5344CB8AC3E}">
        <p14:creationId xmlns:p14="http://schemas.microsoft.com/office/powerpoint/2010/main" val="668885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79450526-9CBD-444F-BE89-8007BAC9F368}"/>
                                            </p:graphicEl>
                                          </p:spTgt>
                                        </p:tgtEl>
                                        <p:attrNameLst>
                                          <p:attrName>style.visibility</p:attrName>
                                        </p:attrNameLst>
                                      </p:cBhvr>
                                      <p:to>
                                        <p:strVal val="visible"/>
                                      </p:to>
                                    </p:set>
                                    <p:animEffect transition="in" filter="fade">
                                      <p:cBhvr>
                                        <p:cTn id="7" dur="500"/>
                                        <p:tgtEl>
                                          <p:spTgt spid="8">
                                            <p:graphicEl>
                                              <a:dgm id="{79450526-9CBD-444F-BE89-8007BAC9F36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2B80CCB1-567C-45A6-BF3C-8855D6F0A47D}"/>
                                            </p:graphicEl>
                                          </p:spTgt>
                                        </p:tgtEl>
                                        <p:attrNameLst>
                                          <p:attrName>style.visibility</p:attrName>
                                        </p:attrNameLst>
                                      </p:cBhvr>
                                      <p:to>
                                        <p:strVal val="visible"/>
                                      </p:to>
                                    </p:set>
                                    <p:animEffect transition="in" filter="fade">
                                      <p:cBhvr>
                                        <p:cTn id="12" dur="500"/>
                                        <p:tgtEl>
                                          <p:spTgt spid="8">
                                            <p:graphicEl>
                                              <a:dgm id="{2B80CCB1-567C-45A6-BF3C-8855D6F0A4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arrow with black background&#10;&#10;Description automatically generated">
            <a:extLst>
              <a:ext uri="{FF2B5EF4-FFF2-40B4-BE49-F238E27FC236}">
                <a16:creationId xmlns:a16="http://schemas.microsoft.com/office/drawing/2014/main" id="{F75D6726-AA0D-517B-AC77-9EDDA910456D}"/>
              </a:ext>
            </a:extLst>
          </p:cNvPr>
          <p:cNvPicPr>
            <a:picLocks noChangeAspect="1"/>
          </p:cNvPicPr>
          <p:nvPr/>
        </p:nvPicPr>
        <p:blipFill>
          <a:blip r:embed="rId2"/>
          <a:stretch>
            <a:fillRect/>
          </a:stretch>
        </p:blipFill>
        <p:spPr>
          <a:xfrm>
            <a:off x="1167572" y="822476"/>
            <a:ext cx="10437429" cy="6858000"/>
          </a:xfrm>
          <a:prstGeom prst="rect">
            <a:avLst/>
          </a:prstGeom>
        </p:spPr>
      </p:pic>
      <p:sp>
        <p:nvSpPr>
          <p:cNvPr id="2" name="Title 1">
            <a:extLst>
              <a:ext uri="{FF2B5EF4-FFF2-40B4-BE49-F238E27FC236}">
                <a16:creationId xmlns:a16="http://schemas.microsoft.com/office/drawing/2014/main" id="{757DB1A1-CFB0-A95A-70BF-E02D68DE7B85}"/>
              </a:ext>
            </a:extLst>
          </p:cNvPr>
          <p:cNvSpPr>
            <a:spLocks noGrp="1"/>
          </p:cNvSpPr>
          <p:nvPr>
            <p:ph type="title"/>
          </p:nvPr>
        </p:nvSpPr>
        <p:spPr/>
        <p:txBody>
          <a:bodyPr lIns="0" tIns="0" rIns="0" bIns="0" anchor="t"/>
          <a:lstStyle/>
          <a:p>
            <a:r>
              <a:rPr lang="en-GB" sz="4000">
                <a:latin typeface="Arial"/>
              </a:rPr>
              <a:t>Barriers to accessing different levels of MH support</a:t>
            </a:r>
          </a:p>
        </p:txBody>
      </p:sp>
      <p:sp>
        <p:nvSpPr>
          <p:cNvPr id="7" name="TextBox 6">
            <a:extLst>
              <a:ext uri="{FF2B5EF4-FFF2-40B4-BE49-F238E27FC236}">
                <a16:creationId xmlns:a16="http://schemas.microsoft.com/office/drawing/2014/main" id="{506CF22C-CBB6-00B3-D228-0D7447A602E4}"/>
              </a:ext>
            </a:extLst>
          </p:cNvPr>
          <p:cNvSpPr txBox="1"/>
          <p:nvPr/>
        </p:nvSpPr>
        <p:spPr>
          <a:xfrm>
            <a:off x="977900" y="2436586"/>
            <a:ext cx="44069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u="sng">
                <a:solidFill>
                  <a:srgbClr val="F99931"/>
                </a:solidFill>
                <a:latin typeface="Arial"/>
                <a:cs typeface="Calibri"/>
              </a:rPr>
              <a:t>The Stepped Care Model</a:t>
            </a:r>
            <a:endParaRPr lang="en-US" sz="2800" b="1" u="sng">
              <a:solidFill>
                <a:srgbClr val="F99931"/>
              </a:solidFill>
              <a:latin typeface="Arial"/>
            </a:endParaRPr>
          </a:p>
        </p:txBody>
      </p:sp>
      <p:sp>
        <p:nvSpPr>
          <p:cNvPr id="8" name="TextBox 7">
            <a:extLst>
              <a:ext uri="{FF2B5EF4-FFF2-40B4-BE49-F238E27FC236}">
                <a16:creationId xmlns:a16="http://schemas.microsoft.com/office/drawing/2014/main" id="{E959B88A-3DEC-F75F-E1D3-98DD8B5EDF59}"/>
              </a:ext>
            </a:extLst>
          </p:cNvPr>
          <p:cNvSpPr txBox="1"/>
          <p:nvPr/>
        </p:nvSpPr>
        <p:spPr>
          <a:xfrm>
            <a:off x="977900" y="3106057"/>
            <a:ext cx="45859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latin typeface="Arial"/>
                <a:cs typeface="Arial"/>
              </a:rPr>
              <a:t>Step 1 – Primary care and GP surgeries​</a:t>
            </a:r>
          </a:p>
        </p:txBody>
      </p:sp>
      <p:sp>
        <p:nvSpPr>
          <p:cNvPr id="4" name="TextBox 3">
            <a:extLst>
              <a:ext uri="{FF2B5EF4-FFF2-40B4-BE49-F238E27FC236}">
                <a16:creationId xmlns:a16="http://schemas.microsoft.com/office/drawing/2014/main" id="{59A8173C-1176-2953-A11B-5D6A3335AAD6}"/>
              </a:ext>
            </a:extLst>
          </p:cNvPr>
          <p:cNvSpPr txBox="1"/>
          <p:nvPr/>
        </p:nvSpPr>
        <p:spPr>
          <a:xfrm>
            <a:off x="3181048" y="5152571"/>
            <a:ext cx="5485431" cy="1021556"/>
          </a:xfrm>
          <a:prstGeom prst="roundRect">
            <a:avLst/>
          </a:prstGeom>
          <a:ln w="57150"/>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Times"/>
              </a:rPr>
              <a:t>Such services often do not have the capacity to support those who present with co-occurring conditions.</a:t>
            </a:r>
            <a:endParaRPr lang="en-US">
              <a:latin typeface="Arial"/>
              <a:cs typeface="Arial"/>
            </a:endParaRPr>
          </a:p>
        </p:txBody>
      </p:sp>
      <p:sp>
        <p:nvSpPr>
          <p:cNvPr id="5" name="TextBox 4">
            <a:extLst>
              <a:ext uri="{FF2B5EF4-FFF2-40B4-BE49-F238E27FC236}">
                <a16:creationId xmlns:a16="http://schemas.microsoft.com/office/drawing/2014/main" id="{310D9450-906A-F6E1-C402-1DA2DA0A96BD}"/>
              </a:ext>
            </a:extLst>
          </p:cNvPr>
          <p:cNvSpPr txBox="1"/>
          <p:nvPr/>
        </p:nvSpPr>
        <p:spPr>
          <a:xfrm>
            <a:off x="-4837" y="6574972"/>
            <a:ext cx="3940628"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Christie, E. (2017), The Recovery Partnership (2015)</a:t>
            </a:r>
            <a:endParaRPr lang="en-GB" sz="1200">
              <a:latin typeface="Arial"/>
              <a:cs typeface="Arial"/>
            </a:endParaRPr>
          </a:p>
        </p:txBody>
      </p:sp>
    </p:spTree>
    <p:extLst>
      <p:ext uri="{BB962C8B-B14F-4D97-AF65-F5344CB8AC3E}">
        <p14:creationId xmlns:p14="http://schemas.microsoft.com/office/powerpoint/2010/main" val="565824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rrows with white text&#10;&#10;Description automatically generated">
            <a:extLst>
              <a:ext uri="{FF2B5EF4-FFF2-40B4-BE49-F238E27FC236}">
                <a16:creationId xmlns:a16="http://schemas.microsoft.com/office/drawing/2014/main" id="{5A1BCE65-153C-DD99-8241-37146BBE87EE}"/>
              </a:ext>
            </a:extLst>
          </p:cNvPr>
          <p:cNvPicPr>
            <a:picLocks noChangeAspect="1"/>
          </p:cNvPicPr>
          <p:nvPr/>
        </p:nvPicPr>
        <p:blipFill>
          <a:blip r:embed="rId2"/>
          <a:stretch>
            <a:fillRect/>
          </a:stretch>
        </p:blipFill>
        <p:spPr>
          <a:xfrm>
            <a:off x="869571" y="798286"/>
            <a:ext cx="10452857" cy="6858000"/>
          </a:xfrm>
          <a:prstGeom prst="rect">
            <a:avLst/>
          </a:prstGeom>
        </p:spPr>
      </p:pic>
      <p:sp>
        <p:nvSpPr>
          <p:cNvPr id="2" name="Title 1">
            <a:extLst>
              <a:ext uri="{FF2B5EF4-FFF2-40B4-BE49-F238E27FC236}">
                <a16:creationId xmlns:a16="http://schemas.microsoft.com/office/drawing/2014/main" id="{1D6F86AE-6358-F3B9-E430-4F71822EBD10}"/>
              </a:ext>
            </a:extLst>
          </p:cNvPr>
          <p:cNvSpPr>
            <a:spLocks noGrp="1"/>
          </p:cNvSpPr>
          <p:nvPr>
            <p:ph type="title"/>
          </p:nvPr>
        </p:nvSpPr>
        <p:spPr>
          <a:xfrm>
            <a:off x="374955" y="368325"/>
            <a:ext cx="7671766" cy="1155264"/>
          </a:xfrm>
        </p:spPr>
        <p:txBody>
          <a:bodyPr lIns="0" tIns="0" rIns="0" bIns="0" anchor="t"/>
          <a:lstStyle/>
          <a:p>
            <a:r>
              <a:rPr lang="en-GB" sz="4000">
                <a:latin typeface="Arial"/>
              </a:rPr>
              <a:t>Barriers to accessing different levels of MH support</a:t>
            </a:r>
            <a:endParaRPr lang="en-US">
              <a:latin typeface="Arial"/>
            </a:endParaRPr>
          </a:p>
        </p:txBody>
      </p:sp>
      <p:sp>
        <p:nvSpPr>
          <p:cNvPr id="7" name="TextBox 6">
            <a:extLst>
              <a:ext uri="{FF2B5EF4-FFF2-40B4-BE49-F238E27FC236}">
                <a16:creationId xmlns:a16="http://schemas.microsoft.com/office/drawing/2014/main" id="{26209BA2-42E9-DC20-5BEC-074EC9C65A6A}"/>
              </a:ext>
            </a:extLst>
          </p:cNvPr>
          <p:cNvSpPr txBox="1"/>
          <p:nvPr/>
        </p:nvSpPr>
        <p:spPr>
          <a:xfrm>
            <a:off x="869043" y="2436586"/>
            <a:ext cx="44069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u="sng">
                <a:solidFill>
                  <a:srgbClr val="F99931"/>
                </a:solidFill>
                <a:latin typeface="Arial"/>
                <a:cs typeface="Calibri"/>
              </a:rPr>
              <a:t>The Stepped Care Model</a:t>
            </a:r>
            <a:endParaRPr lang="en-US" sz="2800" b="1" u="sng">
              <a:solidFill>
                <a:srgbClr val="F99931"/>
              </a:solidFill>
              <a:latin typeface="Arial"/>
            </a:endParaRPr>
          </a:p>
        </p:txBody>
      </p:sp>
      <p:sp>
        <p:nvSpPr>
          <p:cNvPr id="9" name="TextBox 1">
            <a:extLst>
              <a:ext uri="{FF2B5EF4-FFF2-40B4-BE49-F238E27FC236}">
                <a16:creationId xmlns:a16="http://schemas.microsoft.com/office/drawing/2014/main" id="{312EA1A5-565F-631A-39BB-0D069573C6C1}"/>
              </a:ext>
            </a:extLst>
          </p:cNvPr>
          <p:cNvSpPr txBox="1"/>
          <p:nvPr/>
        </p:nvSpPr>
        <p:spPr>
          <a:xfrm>
            <a:off x="874932" y="3068122"/>
            <a:ext cx="8784976" cy="369332"/>
          </a:xfrm>
          <a:prstGeom prst="rect">
            <a:avLst/>
          </a:prstGeom>
          <a:noFill/>
        </p:spPr>
        <p:txBody>
          <a:bodyPr wrap="square" lIns="91440" tIns="45720" rIns="91440" bIns="45720" rtlCol="0" anchor="t">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r>
              <a:rPr lang="en-GB" sz="1800">
                <a:latin typeface="Arial"/>
                <a:cs typeface="Times New Roman"/>
              </a:rPr>
              <a:t>Step 2 &amp; 3 – Talking therapies and high-intensity therapies</a:t>
            </a:r>
          </a:p>
        </p:txBody>
      </p:sp>
      <p:sp>
        <p:nvSpPr>
          <p:cNvPr id="12" name="TextBox 11">
            <a:extLst>
              <a:ext uri="{FF2B5EF4-FFF2-40B4-BE49-F238E27FC236}">
                <a16:creationId xmlns:a16="http://schemas.microsoft.com/office/drawing/2014/main" id="{30A0C721-7715-330C-A753-758F7C3DBF20}"/>
              </a:ext>
            </a:extLst>
          </p:cNvPr>
          <p:cNvSpPr txBox="1"/>
          <p:nvPr/>
        </p:nvSpPr>
        <p:spPr>
          <a:xfrm>
            <a:off x="2814320" y="5152571"/>
            <a:ext cx="5531394" cy="1021556"/>
          </a:xfrm>
          <a:prstGeom prst="roundRect">
            <a:avLst/>
          </a:prstGeom>
          <a:ln w="57150"/>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Bef>
                <a:spcPct val="0"/>
              </a:spcBef>
              <a:spcAft>
                <a:spcPct val="0"/>
              </a:spcAft>
            </a:pPr>
            <a:r>
              <a:rPr lang="en-GB">
                <a:latin typeface="Arial"/>
                <a:cs typeface="Times New Roman"/>
              </a:rPr>
              <a:t>Only </a:t>
            </a:r>
            <a:r>
              <a:rPr lang="en-GB">
                <a:solidFill>
                  <a:srgbClr val="CF6029"/>
                </a:solidFill>
                <a:latin typeface="Arial"/>
                <a:cs typeface="Times New Roman"/>
              </a:rPr>
              <a:t>1.4%</a:t>
            </a:r>
            <a:r>
              <a:rPr lang="en-GB">
                <a:latin typeface="Arial"/>
                <a:cs typeface="Times New Roman"/>
              </a:rPr>
              <a:t> of those in substance use treatment with a mental health need have received Talking therapies intervention</a:t>
            </a:r>
            <a:endParaRPr lang="en-GB">
              <a:latin typeface="Arial"/>
              <a:cs typeface="Arial"/>
            </a:endParaRPr>
          </a:p>
        </p:txBody>
      </p:sp>
      <p:sp>
        <p:nvSpPr>
          <p:cNvPr id="3" name="TextBox 2">
            <a:extLst>
              <a:ext uri="{FF2B5EF4-FFF2-40B4-BE49-F238E27FC236}">
                <a16:creationId xmlns:a16="http://schemas.microsoft.com/office/drawing/2014/main" id="{573828A5-E2B7-42E1-44BE-C913F8104158}"/>
              </a:ext>
            </a:extLst>
          </p:cNvPr>
          <p:cNvSpPr txBox="1"/>
          <p:nvPr/>
        </p:nvSpPr>
        <p:spPr>
          <a:xfrm>
            <a:off x="-4838" y="6599162"/>
            <a:ext cx="748453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100">
                <a:latin typeface="Arial"/>
                <a:cs typeface="Arial"/>
              </a:rPr>
              <a:t>National Treatment Agency for Substance Misuse (2011), National Statistics. (2023)</a:t>
            </a:r>
          </a:p>
        </p:txBody>
      </p:sp>
    </p:spTree>
    <p:extLst>
      <p:ext uri="{BB962C8B-B14F-4D97-AF65-F5344CB8AC3E}">
        <p14:creationId xmlns:p14="http://schemas.microsoft.com/office/powerpoint/2010/main" val="2319361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arrow in a row&#10;&#10;Description automatically generated">
            <a:extLst>
              <a:ext uri="{FF2B5EF4-FFF2-40B4-BE49-F238E27FC236}">
                <a16:creationId xmlns:a16="http://schemas.microsoft.com/office/drawing/2014/main" id="{72B88DE4-05A6-E470-D589-CB64EFDDE47A}"/>
              </a:ext>
            </a:extLst>
          </p:cNvPr>
          <p:cNvPicPr>
            <a:picLocks noChangeAspect="1"/>
          </p:cNvPicPr>
          <p:nvPr/>
        </p:nvPicPr>
        <p:blipFill>
          <a:blip r:embed="rId2"/>
          <a:stretch>
            <a:fillRect/>
          </a:stretch>
        </p:blipFill>
        <p:spPr>
          <a:xfrm>
            <a:off x="909715" y="943429"/>
            <a:ext cx="10445143" cy="6858000"/>
          </a:xfrm>
          <a:prstGeom prst="rect">
            <a:avLst/>
          </a:prstGeom>
        </p:spPr>
      </p:pic>
      <p:sp>
        <p:nvSpPr>
          <p:cNvPr id="2" name="Title 1">
            <a:extLst>
              <a:ext uri="{FF2B5EF4-FFF2-40B4-BE49-F238E27FC236}">
                <a16:creationId xmlns:a16="http://schemas.microsoft.com/office/drawing/2014/main" id="{5D503697-974B-7495-5760-307A4040E3A7}"/>
              </a:ext>
            </a:extLst>
          </p:cNvPr>
          <p:cNvSpPr>
            <a:spLocks noGrp="1"/>
          </p:cNvSpPr>
          <p:nvPr>
            <p:ph type="title"/>
          </p:nvPr>
        </p:nvSpPr>
        <p:spPr/>
        <p:txBody>
          <a:bodyPr lIns="0" tIns="0" rIns="0" bIns="0" anchor="t"/>
          <a:lstStyle/>
          <a:p>
            <a:r>
              <a:rPr lang="en-GB" sz="4000">
                <a:latin typeface="Arial"/>
              </a:rPr>
              <a:t>Barriers to accessing different levels of MH support</a:t>
            </a:r>
            <a:endParaRPr lang="en-US" sz="4000">
              <a:latin typeface="Arial"/>
            </a:endParaRPr>
          </a:p>
        </p:txBody>
      </p:sp>
      <p:sp>
        <p:nvSpPr>
          <p:cNvPr id="7" name="TextBox 2">
            <a:extLst>
              <a:ext uri="{FF2B5EF4-FFF2-40B4-BE49-F238E27FC236}">
                <a16:creationId xmlns:a16="http://schemas.microsoft.com/office/drawing/2014/main" id="{4A4BA858-5401-86CE-E4CE-87B6686F945F}"/>
              </a:ext>
            </a:extLst>
          </p:cNvPr>
          <p:cNvSpPr txBox="1"/>
          <p:nvPr/>
        </p:nvSpPr>
        <p:spPr>
          <a:xfrm>
            <a:off x="908596" y="2546953"/>
            <a:ext cx="5112568" cy="830997"/>
          </a:xfrm>
          <a:prstGeom prst="rect">
            <a:avLst/>
          </a:prstGeom>
          <a:noFill/>
        </p:spPr>
        <p:txBody>
          <a:bodyPr wrap="square" lIns="91440" tIns="45720" rIns="91440" bIns="45720" rtlCol="0" anchor="t">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r>
              <a:rPr lang="en-GB" b="1" u="sng">
                <a:solidFill>
                  <a:srgbClr val="F99931"/>
                </a:solidFill>
                <a:latin typeface="Arial"/>
                <a:cs typeface="Times"/>
              </a:rPr>
              <a:t>The Stepped Care Model</a:t>
            </a:r>
            <a:endParaRPr lang="en-US" b="1">
              <a:solidFill>
                <a:srgbClr val="F99931"/>
              </a:solidFill>
              <a:latin typeface="Arial"/>
              <a:cs typeface="Arial"/>
            </a:endParaRPr>
          </a:p>
          <a:p>
            <a:pPr algn="ctr"/>
            <a:endParaRPr lang="en-GB">
              <a:latin typeface="Arial" panose="020B0604020202020204" pitchFamily="34" charset="0"/>
              <a:cs typeface="Arial" panose="020B0604020202020204" pitchFamily="34" charset="0"/>
            </a:endParaRPr>
          </a:p>
        </p:txBody>
      </p:sp>
      <p:sp>
        <p:nvSpPr>
          <p:cNvPr id="8" name="TextBox 3">
            <a:extLst>
              <a:ext uri="{FF2B5EF4-FFF2-40B4-BE49-F238E27FC236}">
                <a16:creationId xmlns:a16="http://schemas.microsoft.com/office/drawing/2014/main" id="{718F02A0-BB99-9FFD-8A54-9C90D2B6C8A2}"/>
              </a:ext>
            </a:extLst>
          </p:cNvPr>
          <p:cNvSpPr txBox="1"/>
          <p:nvPr/>
        </p:nvSpPr>
        <p:spPr>
          <a:xfrm>
            <a:off x="910654" y="3182422"/>
            <a:ext cx="6840760" cy="369332"/>
          </a:xfrm>
          <a:prstGeom prst="rect">
            <a:avLst/>
          </a:prstGeom>
          <a:noFill/>
        </p:spPr>
        <p:txBody>
          <a:bodyPr wrap="square" lIns="91440" tIns="45720" rIns="91440" bIns="45720" rtlCol="0" anchor="t">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r>
              <a:rPr lang="en-GB" sz="1800">
                <a:latin typeface="Arial"/>
                <a:cs typeface="Times New Roman"/>
              </a:rPr>
              <a:t>Step 4 – Specialist services</a:t>
            </a:r>
          </a:p>
        </p:txBody>
      </p:sp>
      <p:sp>
        <p:nvSpPr>
          <p:cNvPr id="10" name="TextBox 9">
            <a:extLst>
              <a:ext uri="{FF2B5EF4-FFF2-40B4-BE49-F238E27FC236}">
                <a16:creationId xmlns:a16="http://schemas.microsoft.com/office/drawing/2014/main" id="{816041B6-C676-5A45-C808-A32AA8E99187}"/>
              </a:ext>
            </a:extLst>
          </p:cNvPr>
          <p:cNvSpPr txBox="1"/>
          <p:nvPr/>
        </p:nvSpPr>
        <p:spPr>
          <a:xfrm>
            <a:off x="2949060" y="5290054"/>
            <a:ext cx="5456887" cy="1021556"/>
          </a:xfrm>
          <a:prstGeom prst="roundRect">
            <a:avLst/>
          </a:prstGeom>
          <a:ln w="57150"/>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Times New Roman"/>
              </a:rPr>
              <a:t>Current substance use can be considered a barrier to effective engagement in specialist therapies such as EMDR</a:t>
            </a:r>
            <a:endParaRPr lang="en-US">
              <a:latin typeface="Arial"/>
            </a:endParaRPr>
          </a:p>
        </p:txBody>
      </p:sp>
      <p:sp>
        <p:nvSpPr>
          <p:cNvPr id="4" name="TextBox 3">
            <a:extLst>
              <a:ext uri="{FF2B5EF4-FFF2-40B4-BE49-F238E27FC236}">
                <a16:creationId xmlns:a16="http://schemas.microsoft.com/office/drawing/2014/main" id="{6873C8BD-DA60-A0ED-C408-B94C64DAC481}"/>
              </a:ext>
            </a:extLst>
          </p:cNvPr>
          <p:cNvSpPr txBox="1"/>
          <p:nvPr/>
        </p:nvSpPr>
        <p:spPr>
          <a:xfrm>
            <a:off x="-4838" y="6599162"/>
            <a:ext cx="5682342"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cs typeface="Arial"/>
              </a:rPr>
              <a:t>Christie (2017), </a:t>
            </a:r>
            <a:r>
              <a:rPr lang="en-GB" sz="1100">
                <a:solidFill>
                  <a:srgbClr val="080808"/>
                </a:solidFill>
                <a:latin typeface="Arial"/>
                <a:cs typeface="Arial"/>
              </a:rPr>
              <a:t>National Institute for Health and Care Excellence (2018)</a:t>
            </a:r>
            <a:endParaRPr lang="en-GB">
              <a:latin typeface="Arial"/>
              <a:cs typeface="Arial"/>
            </a:endParaRPr>
          </a:p>
        </p:txBody>
      </p:sp>
    </p:spTree>
    <p:extLst>
      <p:ext uri="{BB962C8B-B14F-4D97-AF65-F5344CB8AC3E}">
        <p14:creationId xmlns:p14="http://schemas.microsoft.com/office/powerpoint/2010/main" val="153105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14" name="Title 1"/>
          <p:cNvSpPr txBox="1">
            <a:spLocks/>
          </p:cNvSpPr>
          <p:nvPr/>
        </p:nvSpPr>
        <p:spPr>
          <a:xfrm>
            <a:off x="1803401" y="232121"/>
            <a:ext cx="6320153" cy="936279"/>
          </a:xfrm>
          <a:prstGeom prst="rect">
            <a:avLst/>
          </a:prstGeom>
          <a:noFill/>
        </p:spPr>
        <p:txBody>
          <a:bodyPr vert="horz" lIns="121920" tIns="60960" rIns="121920" bIns="60960" rtlCol="0" anchor="b">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5333" b="1" dirty="0">
                <a:solidFill>
                  <a:srgbClr val="7030A0"/>
                </a:solidFill>
                <a:latin typeface="Arial" panose="020B0604020202020204" pitchFamily="34" charset="0"/>
                <a:cs typeface="Arial" panose="020B0604020202020204" pitchFamily="34" charset="0"/>
              </a:rPr>
              <a:t>Housekeeping</a:t>
            </a:r>
            <a:r>
              <a:rPr lang="en-GB" sz="6000" b="1" dirty="0">
                <a:solidFill>
                  <a:srgbClr val="FF0000"/>
                </a:solidFill>
                <a:latin typeface="Arial" panose="020B0604020202020204" pitchFamily="34" charset="0"/>
                <a:cs typeface="Arial" panose="020B0604020202020204" pitchFamily="34" charset="0"/>
              </a:rPr>
              <a:t> </a:t>
            </a:r>
          </a:p>
        </p:txBody>
      </p:sp>
      <p:sp>
        <p:nvSpPr>
          <p:cNvPr id="16" name="Content Placeholder 2"/>
          <p:cNvSpPr txBox="1">
            <a:spLocks/>
          </p:cNvSpPr>
          <p:nvPr/>
        </p:nvSpPr>
        <p:spPr>
          <a:xfrm>
            <a:off x="228600" y="894903"/>
            <a:ext cx="8788400" cy="4970932"/>
          </a:xfrm>
          <a:prstGeom prst="rect">
            <a:avLst/>
          </a:prstGeom>
        </p:spPr>
        <p:txBody>
          <a:bodyPr vert="horz" lIns="121920" tIns="60960" rIns="121920" bIns="6096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2667" dirty="0">
                <a:latin typeface="Arial" panose="020B0604020202020204" pitchFamily="34" charset="0"/>
                <a:cs typeface="Arial" panose="020B0604020202020204" pitchFamily="34" charset="0"/>
              </a:rPr>
              <a:t>Please;</a:t>
            </a:r>
          </a:p>
          <a:p>
            <a:pPr marL="380990" indent="-380990" algn="l">
              <a:buFont typeface="Arial" pitchFamily="34" charset="0"/>
              <a:buChar char="•"/>
            </a:pPr>
            <a:r>
              <a:rPr lang="en-GB" sz="2667" b="1" dirty="0">
                <a:solidFill>
                  <a:srgbClr val="000000"/>
                </a:solidFill>
                <a:latin typeface="Arial" panose="020B0604020202020204" pitchFamily="34" charset="0"/>
              </a:rPr>
              <a:t>Turn off</a:t>
            </a:r>
            <a:r>
              <a:rPr lang="en-GB" sz="2667" dirty="0">
                <a:solidFill>
                  <a:srgbClr val="000000"/>
                </a:solidFill>
                <a:latin typeface="Arial" panose="020B0604020202020204" pitchFamily="34" charset="0"/>
              </a:rPr>
              <a:t> </a:t>
            </a:r>
            <a:r>
              <a:rPr lang="en-GB" sz="2667" b="1" dirty="0">
                <a:solidFill>
                  <a:srgbClr val="000000"/>
                </a:solidFill>
                <a:latin typeface="Arial" panose="020B0604020202020204" pitchFamily="34" charset="0"/>
              </a:rPr>
              <a:t>your camera </a:t>
            </a:r>
            <a:r>
              <a:rPr lang="en-GB" sz="2667" dirty="0">
                <a:solidFill>
                  <a:srgbClr val="000000"/>
                </a:solidFill>
                <a:latin typeface="Arial" panose="020B0604020202020204" pitchFamily="34" charset="0"/>
              </a:rPr>
              <a:t>during presentations and we invite you to turn your </a:t>
            </a:r>
            <a:r>
              <a:rPr lang="en-GB" sz="2667" b="1" dirty="0">
                <a:solidFill>
                  <a:srgbClr val="000000"/>
                </a:solidFill>
                <a:latin typeface="Arial" panose="020B0604020202020204" pitchFamily="34" charset="0"/>
              </a:rPr>
              <a:t>camera on </a:t>
            </a:r>
            <a:r>
              <a:rPr lang="en-GB" sz="2667" dirty="0">
                <a:solidFill>
                  <a:srgbClr val="000000"/>
                </a:solidFill>
                <a:latin typeface="Arial" panose="020B0604020202020204" pitchFamily="34" charset="0"/>
              </a:rPr>
              <a:t>during the Q&amp;A</a:t>
            </a:r>
            <a:endParaRPr lang="en-GB" sz="2667" b="1" dirty="0">
              <a:latin typeface="Arial" panose="020B0604020202020204" pitchFamily="34" charset="0"/>
              <a:cs typeface="Arial" panose="020B0604020202020204" pitchFamily="34" charset="0"/>
            </a:endParaRPr>
          </a:p>
          <a:p>
            <a:pPr marL="380990" indent="-380990" algn="l">
              <a:buFont typeface="Arial" pitchFamily="34" charset="0"/>
              <a:buChar char="•"/>
            </a:pPr>
            <a:r>
              <a:rPr lang="en-GB" sz="2667" b="1" dirty="0">
                <a:latin typeface="Arial" panose="020B0604020202020204" pitchFamily="34" charset="0"/>
                <a:cs typeface="Arial" panose="020B0604020202020204" pitchFamily="34" charset="0"/>
              </a:rPr>
              <a:t>MUTE</a:t>
            </a:r>
            <a:r>
              <a:rPr lang="en-GB" sz="2667" dirty="0">
                <a:latin typeface="Arial" panose="020B0604020202020204" pitchFamily="34" charset="0"/>
                <a:cs typeface="Arial" panose="020B0604020202020204" pitchFamily="34" charset="0"/>
              </a:rPr>
              <a:t> your mic and remain muted throughout  presentations</a:t>
            </a:r>
          </a:p>
          <a:p>
            <a:pPr marL="380990" indent="-380990" algn="l">
              <a:buFont typeface="Arial" pitchFamily="34" charset="0"/>
              <a:buChar char="•"/>
            </a:pPr>
            <a:r>
              <a:rPr lang="en-GB" sz="2667" dirty="0">
                <a:latin typeface="Arial" panose="020B0604020202020204" pitchFamily="34" charset="0"/>
                <a:cs typeface="Arial" panose="020B0604020202020204" pitchFamily="34" charset="0"/>
              </a:rPr>
              <a:t>Use the </a:t>
            </a:r>
            <a:r>
              <a:rPr lang="en-GB" sz="2667" b="1" dirty="0">
                <a:latin typeface="Arial" panose="020B0604020202020204" pitchFamily="34" charset="0"/>
                <a:cs typeface="Arial" panose="020B0604020202020204" pitchFamily="34" charset="0"/>
              </a:rPr>
              <a:t>chat function </a:t>
            </a:r>
            <a:r>
              <a:rPr lang="en-GB" sz="2667" dirty="0">
                <a:latin typeface="Arial" panose="020B0604020202020204" pitchFamily="34" charset="0"/>
                <a:cs typeface="Arial" panose="020B0604020202020204" pitchFamily="34" charset="0"/>
              </a:rPr>
              <a:t>throughout presentations and we will bring you in during the Q&amp;A at the end of the session</a:t>
            </a:r>
          </a:p>
          <a:p>
            <a:pPr marL="380990" indent="-380990" algn="l">
              <a:buFont typeface="Arial" pitchFamily="34" charset="0"/>
              <a:buChar char="•"/>
            </a:pPr>
            <a:r>
              <a:rPr lang="en-GB" sz="2667" dirty="0">
                <a:latin typeface="Arial" panose="020B0604020202020204" pitchFamily="34" charset="0"/>
                <a:cs typeface="Arial" panose="020B0604020202020204" pitchFamily="34" charset="0"/>
              </a:rPr>
              <a:t>We will use </a:t>
            </a:r>
            <a:r>
              <a:rPr lang="en-GB" sz="2667" dirty="0" err="1">
                <a:latin typeface="Arial" panose="020B0604020202020204" pitchFamily="34" charset="0"/>
                <a:cs typeface="Arial" panose="020B0604020202020204" pitchFamily="34" charset="0"/>
              </a:rPr>
              <a:t>Mentimeter</a:t>
            </a:r>
            <a:r>
              <a:rPr lang="en-GB" sz="2667" dirty="0">
                <a:latin typeface="Arial" panose="020B0604020202020204" pitchFamily="34" charset="0"/>
                <a:cs typeface="Arial" panose="020B0604020202020204" pitchFamily="34" charset="0"/>
              </a:rPr>
              <a:t> to capture your takeaways from the session at the end</a:t>
            </a:r>
          </a:p>
        </p:txBody>
      </p:sp>
      <p:pic>
        <p:nvPicPr>
          <p:cNvPr id="6" name="Picture 5" descr="A white and purple banner with people around a circle. Logo for PPWeek24">
            <a:extLst>
              <a:ext uri="{FF2B5EF4-FFF2-40B4-BE49-F238E27FC236}">
                <a16:creationId xmlns:a16="http://schemas.microsoft.com/office/drawing/2014/main" id="{6145134A-6961-295C-E33D-6F947187F3E7}"/>
              </a:ext>
            </a:extLst>
          </p:cNvPr>
          <p:cNvPicPr>
            <a:picLocks noChangeAspect="1"/>
          </p:cNvPicPr>
          <p:nvPr/>
        </p:nvPicPr>
        <p:blipFill>
          <a:blip r:embed="rId3"/>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EC6E1C35-91A1-8DE1-AD91-755EBE8C5193}"/>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3448259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BB772-D1BF-74CD-E395-FD7D12B14B7F}"/>
              </a:ext>
            </a:extLst>
          </p:cNvPr>
          <p:cNvSpPr>
            <a:spLocks noGrp="1"/>
          </p:cNvSpPr>
          <p:nvPr>
            <p:ph type="title"/>
          </p:nvPr>
        </p:nvSpPr>
        <p:spPr>
          <a:xfrm>
            <a:off x="395600" y="355187"/>
            <a:ext cx="7756224" cy="1155264"/>
          </a:xfrm>
        </p:spPr>
        <p:txBody>
          <a:bodyPr lIns="0" tIns="0" rIns="0" bIns="0" anchor="t"/>
          <a:lstStyle/>
          <a:p>
            <a:r>
              <a:rPr lang="en-GB" sz="3200">
                <a:latin typeface="Arial"/>
              </a:rPr>
              <a:t>Service access challenges – views of professionals and stakeholders</a:t>
            </a:r>
            <a:endParaRPr lang="en-US" sz="3200">
              <a:latin typeface="Arial"/>
            </a:endParaRPr>
          </a:p>
        </p:txBody>
      </p:sp>
      <p:sp>
        <p:nvSpPr>
          <p:cNvPr id="16" name="Rounded Rectangle 5">
            <a:extLst>
              <a:ext uri="{FF2B5EF4-FFF2-40B4-BE49-F238E27FC236}">
                <a16:creationId xmlns:a16="http://schemas.microsoft.com/office/drawing/2014/main" id="{0939C07C-1D84-2781-48DE-16E740F953D2}"/>
              </a:ext>
            </a:extLst>
          </p:cNvPr>
          <p:cNvSpPr/>
          <p:nvPr/>
        </p:nvSpPr>
        <p:spPr>
          <a:xfrm>
            <a:off x="7866742" y="1798320"/>
            <a:ext cx="3708400" cy="4064000"/>
          </a:xfrm>
          <a:prstGeom prst="roundRect">
            <a:avLst>
              <a:gd name="adj" fmla="val 4529"/>
            </a:avLst>
          </a:prstGeom>
          <a:solidFill>
            <a:schemeClr val="bg1"/>
          </a:solidFill>
          <a:ln w="57150">
            <a:solidFill>
              <a:srgbClr val="F99931"/>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b="1">
                <a:solidFill>
                  <a:srgbClr val="037AC2"/>
                </a:solidFill>
                <a:latin typeface="Arial"/>
                <a:cs typeface="Calibri"/>
              </a:rPr>
              <a:t>Appropriateness of care</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Support often based on a clinical diagnosis-led model</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Limited mental health training in drug &amp; alcohol services resulting in 'quick' referrals to mental health services (and vice versa)</a:t>
            </a:r>
          </a:p>
          <a:p>
            <a:pPr algn="ctr"/>
            <a:endParaRPr lang="en-GB">
              <a:solidFill>
                <a:srgbClr val="037AC2"/>
              </a:solidFill>
              <a:cs typeface="Calibri"/>
            </a:endParaRPr>
          </a:p>
        </p:txBody>
      </p:sp>
      <p:sp>
        <p:nvSpPr>
          <p:cNvPr id="3" name="TextBox 2">
            <a:extLst>
              <a:ext uri="{FF2B5EF4-FFF2-40B4-BE49-F238E27FC236}">
                <a16:creationId xmlns:a16="http://schemas.microsoft.com/office/drawing/2014/main" id="{AB83A8B0-FBD2-F713-698F-9D053539CF93}"/>
              </a:ext>
            </a:extLst>
          </p:cNvPr>
          <p:cNvSpPr txBox="1"/>
          <p:nvPr/>
        </p:nvSpPr>
        <p:spPr>
          <a:xfrm>
            <a:off x="9368971" y="6429829"/>
            <a:ext cx="441234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cs typeface="Segoe UI"/>
              </a:rPr>
              <a:t>​</a:t>
            </a:r>
          </a:p>
          <a:p>
            <a:r>
              <a:rPr lang="en-US" sz="1100">
                <a:latin typeface="Arial"/>
                <a:cs typeface="Segoe UI"/>
              </a:rPr>
              <a:t>Making Every Adult Matter Coalition. (2022)</a:t>
            </a:r>
          </a:p>
        </p:txBody>
      </p:sp>
      <p:sp>
        <p:nvSpPr>
          <p:cNvPr id="7" name="Rounded Rectangle 5">
            <a:extLst>
              <a:ext uri="{FF2B5EF4-FFF2-40B4-BE49-F238E27FC236}">
                <a16:creationId xmlns:a16="http://schemas.microsoft.com/office/drawing/2014/main" id="{0939C07C-1D84-2781-48DE-16E740F953D2}"/>
              </a:ext>
            </a:extLst>
          </p:cNvPr>
          <p:cNvSpPr/>
          <p:nvPr/>
        </p:nvSpPr>
        <p:spPr>
          <a:xfrm>
            <a:off x="762000" y="2742930"/>
            <a:ext cx="6167120" cy="3686899"/>
          </a:xfrm>
          <a:prstGeom prst="roundRect">
            <a:avLst>
              <a:gd name="adj" fmla="val 4529"/>
            </a:avLst>
          </a:prstGeom>
          <a:solidFill>
            <a:schemeClr val="bg1"/>
          </a:solidFill>
          <a:ln w="57150">
            <a:solidFill>
              <a:srgbClr val="F99931"/>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b="1">
                <a:solidFill>
                  <a:srgbClr val="037AC2"/>
                </a:solidFill>
                <a:latin typeface="Arial"/>
                <a:cs typeface="Calibri"/>
              </a:rPr>
              <a:t>Accessibility of care</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Expectation to engage in the same way as general population (impact of demographic complexities overlooked) </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Difficulty in attending appointments regularly</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Attending under the influence of substances</a:t>
            </a:r>
          </a:p>
          <a:p>
            <a:pPr algn="ctr"/>
            <a:endParaRPr lang="en-GB">
              <a:solidFill>
                <a:srgbClr val="037AC2"/>
              </a:solidFill>
              <a:latin typeface="Arial"/>
              <a:cs typeface="Calibri"/>
            </a:endParaRPr>
          </a:p>
          <a:p>
            <a:pPr marL="285750" indent="-285750" algn="ctr">
              <a:buFont typeface="Arial"/>
              <a:buChar char="•"/>
            </a:pPr>
            <a:r>
              <a:rPr lang="en-GB">
                <a:solidFill>
                  <a:srgbClr val="037AC2"/>
                </a:solidFill>
                <a:latin typeface="Arial"/>
                <a:cs typeface="Calibri"/>
              </a:rPr>
              <a:t>‘Anti-social’ behaviour</a:t>
            </a:r>
          </a:p>
          <a:p>
            <a:pPr algn="ctr"/>
            <a:endParaRPr lang="en-GB">
              <a:solidFill>
                <a:srgbClr val="037AC2"/>
              </a:solidFill>
              <a:cs typeface="Calibri"/>
            </a:endParaRPr>
          </a:p>
        </p:txBody>
      </p:sp>
    </p:spTree>
    <p:extLst>
      <p:ext uri="{BB962C8B-B14F-4D97-AF65-F5344CB8AC3E}">
        <p14:creationId xmlns:p14="http://schemas.microsoft.com/office/powerpoint/2010/main" val="2054225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AAE507A8-CE3A-5C7C-8DF6-7218E2846D9F}"/>
              </a:ext>
            </a:extLst>
          </p:cNvPr>
          <p:cNvSpPr/>
          <p:nvPr/>
        </p:nvSpPr>
        <p:spPr>
          <a:xfrm>
            <a:off x="7299475" y="2354158"/>
            <a:ext cx="2527904" cy="2128761"/>
          </a:xfrm>
          <a:prstGeom prst="roundRect">
            <a:avLst/>
          </a:prstGeom>
          <a:solidFill>
            <a:schemeClr val="bg1"/>
          </a:solidFill>
          <a:ln w="57150">
            <a:solidFill>
              <a:srgbClr val="037AC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CCA82672-FEA6-3DE8-E684-9E2922C70C1B}"/>
              </a:ext>
            </a:extLst>
          </p:cNvPr>
          <p:cNvSpPr/>
          <p:nvPr/>
        </p:nvSpPr>
        <p:spPr>
          <a:xfrm>
            <a:off x="4445000" y="2364617"/>
            <a:ext cx="2527904" cy="2128761"/>
          </a:xfrm>
          <a:prstGeom prst="roundRect">
            <a:avLst/>
          </a:prstGeom>
          <a:solidFill>
            <a:schemeClr val="bg1"/>
          </a:solidFill>
          <a:ln w="57150">
            <a:solidFill>
              <a:srgbClr val="037AC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282D96A5-F28C-B367-F9A1-BD4C0F11AF4B}"/>
              </a:ext>
            </a:extLst>
          </p:cNvPr>
          <p:cNvSpPr/>
          <p:nvPr/>
        </p:nvSpPr>
        <p:spPr>
          <a:xfrm>
            <a:off x="1626810" y="2364618"/>
            <a:ext cx="2527904" cy="2128761"/>
          </a:xfrm>
          <a:prstGeom prst="roundRect">
            <a:avLst/>
          </a:prstGeom>
          <a:solidFill>
            <a:schemeClr val="bg1"/>
          </a:solidFill>
          <a:ln w="57150">
            <a:solidFill>
              <a:srgbClr val="037AC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41A6C1C-0219-BA90-95CD-FC7623537F1B}"/>
              </a:ext>
            </a:extLst>
          </p:cNvPr>
          <p:cNvSpPr>
            <a:spLocks noGrp="1"/>
          </p:cNvSpPr>
          <p:nvPr>
            <p:ph type="title"/>
          </p:nvPr>
        </p:nvSpPr>
        <p:spPr/>
        <p:txBody>
          <a:bodyPr lIns="0" tIns="0" rIns="0" bIns="0" anchor="t">
            <a:normAutofit fontScale="90000"/>
          </a:bodyPr>
          <a:lstStyle/>
          <a:p>
            <a:pPr algn="l"/>
            <a:r>
              <a:rPr lang="en-GB" sz="3200">
                <a:latin typeface="Arial"/>
              </a:rPr>
              <a:t>The benefits of integrating MHWPs into drug and alcohol services</a:t>
            </a:r>
          </a:p>
          <a:p>
            <a:pPr algn="l"/>
            <a:endParaRPr lang="en-GB"/>
          </a:p>
          <a:p>
            <a:endParaRPr lang="en-GB"/>
          </a:p>
        </p:txBody>
      </p:sp>
      <p:sp>
        <p:nvSpPr>
          <p:cNvPr id="15" name="TextBox 14">
            <a:extLst>
              <a:ext uri="{FF2B5EF4-FFF2-40B4-BE49-F238E27FC236}">
                <a16:creationId xmlns:a16="http://schemas.microsoft.com/office/drawing/2014/main" id="{6FDB8F0E-29EE-DACA-DE50-29BE7809221B}"/>
              </a:ext>
            </a:extLst>
          </p:cNvPr>
          <p:cNvSpPr txBox="1"/>
          <p:nvPr/>
        </p:nvSpPr>
        <p:spPr>
          <a:xfrm>
            <a:off x="1578428" y="2763761"/>
            <a:ext cx="2612571" cy="1328023"/>
          </a:xfrm>
          <a:prstGeom prst="roundRect">
            <a:avLst/>
          </a:prstGeom>
          <a:noFill/>
          <a:ln w="571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Arial"/>
              </a:rPr>
              <a:t>Acknowledges the current pressures faced nationwide by PCNs &amp; CMHTs</a:t>
            </a:r>
            <a:endParaRPr lang="en-US">
              <a:cs typeface="Calibri"/>
            </a:endParaRPr>
          </a:p>
        </p:txBody>
      </p:sp>
      <p:sp>
        <p:nvSpPr>
          <p:cNvPr id="17" name="TextBox 16">
            <a:extLst>
              <a:ext uri="{FF2B5EF4-FFF2-40B4-BE49-F238E27FC236}">
                <a16:creationId xmlns:a16="http://schemas.microsoft.com/office/drawing/2014/main" id="{7AC2F167-3006-ED7F-7D76-66426D73298E}"/>
              </a:ext>
            </a:extLst>
          </p:cNvPr>
          <p:cNvSpPr txBox="1"/>
          <p:nvPr/>
        </p:nvSpPr>
        <p:spPr>
          <a:xfrm>
            <a:off x="4396618" y="2763761"/>
            <a:ext cx="2612571" cy="1328023"/>
          </a:xfrm>
          <a:prstGeom prst="roundRect">
            <a:avLst/>
          </a:prstGeom>
          <a:noFill/>
          <a:ln w="571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Arial"/>
              </a:rPr>
              <a:t>Creates an accessible service for individuals already engaged with drug &amp; alcohol teams</a:t>
            </a:r>
            <a:endParaRPr lang="en-US"/>
          </a:p>
        </p:txBody>
      </p:sp>
      <p:sp>
        <p:nvSpPr>
          <p:cNvPr id="19" name="TextBox 18">
            <a:extLst>
              <a:ext uri="{FF2B5EF4-FFF2-40B4-BE49-F238E27FC236}">
                <a16:creationId xmlns:a16="http://schemas.microsoft.com/office/drawing/2014/main" id="{27871727-0700-DC4B-0441-1D00526B4462}"/>
              </a:ext>
            </a:extLst>
          </p:cNvPr>
          <p:cNvSpPr txBox="1"/>
          <p:nvPr/>
        </p:nvSpPr>
        <p:spPr>
          <a:xfrm>
            <a:off x="7226905" y="2985915"/>
            <a:ext cx="2612571" cy="715089"/>
          </a:xfrm>
          <a:prstGeom prst="roundRect">
            <a:avLst/>
          </a:prstGeom>
          <a:noFill/>
          <a:ln w="571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Arial"/>
              </a:rPr>
              <a:t>Promotes a holistic treatment service</a:t>
            </a:r>
            <a:endParaRPr lang="en-US"/>
          </a:p>
        </p:txBody>
      </p:sp>
      <p:sp>
        <p:nvSpPr>
          <p:cNvPr id="21" name="Rectangle: Rounded Corners 20">
            <a:extLst>
              <a:ext uri="{FF2B5EF4-FFF2-40B4-BE49-F238E27FC236}">
                <a16:creationId xmlns:a16="http://schemas.microsoft.com/office/drawing/2014/main" id="{582BEB9B-EA41-6C35-A2E1-478DAE67B75B}"/>
              </a:ext>
            </a:extLst>
          </p:cNvPr>
          <p:cNvSpPr/>
          <p:nvPr/>
        </p:nvSpPr>
        <p:spPr>
          <a:xfrm>
            <a:off x="3090333" y="4638522"/>
            <a:ext cx="2527904" cy="2128761"/>
          </a:xfrm>
          <a:prstGeom prst="roundRect">
            <a:avLst/>
          </a:prstGeom>
          <a:solidFill>
            <a:schemeClr val="bg1"/>
          </a:solidFill>
          <a:ln w="57150">
            <a:solidFill>
              <a:srgbClr val="F9993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1CABC625-DBC1-03A7-4E0D-93ACE96C3D52}"/>
              </a:ext>
            </a:extLst>
          </p:cNvPr>
          <p:cNvSpPr txBox="1"/>
          <p:nvPr/>
        </p:nvSpPr>
        <p:spPr>
          <a:xfrm>
            <a:off x="3047999" y="5192124"/>
            <a:ext cx="2612571" cy="1021556"/>
          </a:xfrm>
          <a:prstGeom prst="roundRect">
            <a:avLst/>
          </a:prstGeom>
          <a:noFill/>
          <a:ln w="571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Arial"/>
              </a:rPr>
              <a:t>Improves communication between professionals</a:t>
            </a:r>
            <a:endParaRPr lang="en-US"/>
          </a:p>
        </p:txBody>
      </p:sp>
      <p:sp>
        <p:nvSpPr>
          <p:cNvPr id="23" name="Rectangle: Rounded Corners 22">
            <a:extLst>
              <a:ext uri="{FF2B5EF4-FFF2-40B4-BE49-F238E27FC236}">
                <a16:creationId xmlns:a16="http://schemas.microsoft.com/office/drawing/2014/main" id="{587D2ED7-34B2-82C5-3674-BB598AEFF8B4}"/>
              </a:ext>
            </a:extLst>
          </p:cNvPr>
          <p:cNvSpPr/>
          <p:nvPr/>
        </p:nvSpPr>
        <p:spPr>
          <a:xfrm>
            <a:off x="6077857" y="4650618"/>
            <a:ext cx="2527904" cy="2128761"/>
          </a:xfrm>
          <a:prstGeom prst="roundRect">
            <a:avLst/>
          </a:prstGeom>
          <a:solidFill>
            <a:schemeClr val="bg1"/>
          </a:solidFill>
          <a:ln w="57150">
            <a:solidFill>
              <a:srgbClr val="F9993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D1D2A8A0-7CE6-41B8-6C9D-504AA4D62242}"/>
              </a:ext>
            </a:extLst>
          </p:cNvPr>
          <p:cNvSpPr txBox="1"/>
          <p:nvPr/>
        </p:nvSpPr>
        <p:spPr>
          <a:xfrm>
            <a:off x="6041570" y="4977190"/>
            <a:ext cx="2612571" cy="1634490"/>
          </a:xfrm>
          <a:prstGeom prst="roundRect">
            <a:avLst/>
          </a:prstGeom>
          <a:noFill/>
          <a:ln w="57150">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latin typeface="Arial"/>
                <a:cs typeface="Arial"/>
              </a:rPr>
              <a:t>Low-intensity treatment assists with preparation for psychological intervention</a:t>
            </a:r>
          </a:p>
        </p:txBody>
      </p:sp>
    </p:spTree>
    <p:extLst>
      <p:ext uri="{BB962C8B-B14F-4D97-AF65-F5344CB8AC3E}">
        <p14:creationId xmlns:p14="http://schemas.microsoft.com/office/powerpoint/2010/main" val="1373193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7" grpId="0"/>
      <p:bldP spid="19" grpId="0"/>
      <p:bldP spid="22"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BE272-BAAB-85B9-F80A-21666BA70CA9}"/>
              </a:ext>
            </a:extLst>
          </p:cNvPr>
          <p:cNvSpPr>
            <a:spLocks noGrp="1"/>
          </p:cNvSpPr>
          <p:nvPr>
            <p:ph type="title"/>
          </p:nvPr>
        </p:nvSpPr>
        <p:spPr>
          <a:xfrm>
            <a:off x="817858" y="2868220"/>
            <a:ext cx="9494543" cy="365188"/>
          </a:xfrm>
        </p:spPr>
        <p:txBody>
          <a:bodyPr lIns="0" tIns="0" rIns="0" bIns="0" anchor="t">
            <a:normAutofit fontScale="90000"/>
          </a:bodyPr>
          <a:lstStyle/>
          <a:p>
            <a:pPr algn="ctr"/>
            <a:r>
              <a:rPr lang="en-GB" sz="4000">
                <a:latin typeface="Arial"/>
              </a:rPr>
              <a:t>MHWPs in drug and alcohol services:</a:t>
            </a:r>
            <a:br>
              <a:rPr lang="en-GB" sz="4000">
                <a:latin typeface="Arial"/>
              </a:rPr>
            </a:br>
            <a:r>
              <a:rPr lang="en-GB" sz="4000" i="1">
                <a:latin typeface="Arial"/>
              </a:rPr>
              <a:t>Our experience so far</a:t>
            </a:r>
            <a:endParaRPr lang="en-US" sz="4000" i="1">
              <a:latin typeface="Arial"/>
            </a:endParaRPr>
          </a:p>
        </p:txBody>
      </p:sp>
    </p:spTree>
    <p:extLst>
      <p:ext uri="{BB962C8B-B14F-4D97-AF65-F5344CB8AC3E}">
        <p14:creationId xmlns:p14="http://schemas.microsoft.com/office/powerpoint/2010/main" val="229763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erson reading a book&#10;&#10;Description automatically generated">
            <a:extLst>
              <a:ext uri="{FF2B5EF4-FFF2-40B4-BE49-F238E27FC236}">
                <a16:creationId xmlns:a16="http://schemas.microsoft.com/office/drawing/2014/main" id="{49058EE1-6DF8-2BF7-849C-65249E860C40}"/>
              </a:ext>
            </a:extLst>
          </p:cNvPr>
          <p:cNvPicPr>
            <a:picLocks noChangeAspect="1"/>
          </p:cNvPicPr>
          <p:nvPr/>
        </p:nvPicPr>
        <p:blipFill>
          <a:blip r:embed="rId2"/>
          <a:stretch>
            <a:fillRect/>
          </a:stretch>
        </p:blipFill>
        <p:spPr>
          <a:xfrm>
            <a:off x="0" y="1686559"/>
            <a:ext cx="7063221" cy="6990715"/>
          </a:xfrm>
          <a:prstGeom prst="rect">
            <a:avLst/>
          </a:prstGeom>
        </p:spPr>
      </p:pic>
      <p:sp>
        <p:nvSpPr>
          <p:cNvPr id="2" name="Title 1">
            <a:extLst>
              <a:ext uri="{FF2B5EF4-FFF2-40B4-BE49-F238E27FC236}">
                <a16:creationId xmlns:a16="http://schemas.microsoft.com/office/drawing/2014/main" id="{4406738E-29D1-A48E-1846-E1DA49C317A7}"/>
              </a:ext>
            </a:extLst>
          </p:cNvPr>
          <p:cNvSpPr>
            <a:spLocks noGrp="1"/>
          </p:cNvSpPr>
          <p:nvPr>
            <p:ph type="title"/>
          </p:nvPr>
        </p:nvSpPr>
        <p:spPr>
          <a:xfrm>
            <a:off x="443260" y="-336128"/>
            <a:ext cx="7454052" cy="1155264"/>
          </a:xfrm>
        </p:spPr>
        <p:txBody>
          <a:bodyPr lIns="0" tIns="0" rIns="0" bIns="0" anchor="t">
            <a:normAutofit fontScale="90000"/>
          </a:bodyPr>
          <a:lstStyle/>
          <a:p>
            <a:pPr algn="l"/>
            <a:endParaRPr lang="en-GB"/>
          </a:p>
          <a:p>
            <a:r>
              <a:rPr lang="en-GB" sz="3200">
                <a:latin typeface="Arial"/>
              </a:rPr>
              <a:t>Emotion regulation is the main intervention used amongst MHWPs in drug &amp; alcohol services</a:t>
            </a:r>
            <a:r>
              <a:rPr lang="en-GB" sz="4000"/>
              <a:t> </a:t>
            </a:r>
          </a:p>
        </p:txBody>
      </p:sp>
      <p:sp>
        <p:nvSpPr>
          <p:cNvPr id="3" name="Text Placeholder 2">
            <a:extLst>
              <a:ext uri="{FF2B5EF4-FFF2-40B4-BE49-F238E27FC236}">
                <a16:creationId xmlns:a16="http://schemas.microsoft.com/office/drawing/2014/main" id="{592BAEF9-E7D4-5DEA-F7DF-7B15D4D0FF4B}"/>
              </a:ext>
            </a:extLst>
          </p:cNvPr>
          <p:cNvSpPr>
            <a:spLocks noGrp="1"/>
          </p:cNvSpPr>
          <p:nvPr>
            <p:ph type="body" sz="quarter" idx="10"/>
          </p:nvPr>
        </p:nvSpPr>
        <p:spPr>
          <a:xfrm>
            <a:off x="7897312" y="2997540"/>
            <a:ext cx="4075736" cy="5201424"/>
          </a:xfrm>
        </p:spPr>
        <p:txBody>
          <a:bodyPr wrap="square" lIns="0" tIns="0" rIns="0" bIns="0" anchor="t">
            <a:spAutoFit/>
          </a:bodyPr>
          <a:lstStyle/>
          <a:p>
            <a:pPr marL="285750" indent="-285750">
              <a:buFont typeface="Arial"/>
              <a:buChar char="•"/>
            </a:pPr>
            <a:r>
              <a:rPr lang="en-GB" sz="1800" b="1" err="1">
                <a:solidFill>
                  <a:schemeClr val="bg1"/>
                </a:solidFill>
                <a:latin typeface="Arial"/>
                <a:cs typeface="Calibri"/>
              </a:rPr>
              <a:t>Stellern</a:t>
            </a:r>
            <a:r>
              <a:rPr lang="en-GB" sz="1800" b="1">
                <a:solidFill>
                  <a:schemeClr val="bg1"/>
                </a:solidFill>
                <a:latin typeface="Arial"/>
                <a:cs typeface="Calibri"/>
              </a:rPr>
              <a:t> et.al (2022)</a:t>
            </a:r>
            <a:endParaRPr lang="en-GB" sz="1800" b="1">
              <a:solidFill>
                <a:schemeClr val="bg1"/>
              </a:solidFill>
              <a:latin typeface="Arial"/>
              <a:cs typeface="Arial"/>
            </a:endParaRPr>
          </a:p>
          <a:p>
            <a:pPr marL="742950" lvl="1" indent="-285750">
              <a:buFont typeface="Arial"/>
              <a:buChar char="•"/>
            </a:pPr>
            <a:r>
              <a:rPr lang="en-GB" sz="1800">
                <a:solidFill>
                  <a:schemeClr val="bg1"/>
                </a:solidFill>
                <a:latin typeface="Arial"/>
                <a:cs typeface="Arial"/>
              </a:rPr>
              <a:t>Individuals with substance use problems have greater difficulty regulating emotions</a:t>
            </a:r>
            <a:endParaRPr lang="en-US" sz="1800">
              <a:solidFill>
                <a:schemeClr val="bg1"/>
              </a:solidFill>
              <a:latin typeface="Arial"/>
              <a:cs typeface="Arial"/>
            </a:endParaRPr>
          </a:p>
          <a:p>
            <a:pPr marL="342900" indent="-342900">
              <a:buFont typeface="Arial"/>
              <a:buChar char="•"/>
            </a:pPr>
            <a:r>
              <a:rPr lang="en-GB" sz="1800" b="1" err="1">
                <a:solidFill>
                  <a:schemeClr val="bg1"/>
                </a:solidFill>
                <a:latin typeface="Arial"/>
                <a:cs typeface="Arial"/>
              </a:rPr>
              <a:t>Garke</a:t>
            </a:r>
            <a:r>
              <a:rPr lang="en-GB" sz="1800" b="1">
                <a:solidFill>
                  <a:schemeClr val="bg1"/>
                </a:solidFill>
                <a:latin typeface="Arial"/>
                <a:cs typeface="Arial"/>
              </a:rPr>
              <a:t> et al. (2020)</a:t>
            </a:r>
            <a:endParaRPr lang="en-US" sz="1800" b="1" i="0">
              <a:solidFill>
                <a:schemeClr val="bg1"/>
              </a:solidFill>
              <a:latin typeface="Arial"/>
              <a:cs typeface="Arial"/>
            </a:endParaRPr>
          </a:p>
          <a:p>
            <a:pPr marL="1257300" lvl="1" indent="-342900">
              <a:buFont typeface="Arial"/>
              <a:buChar char="•"/>
            </a:pPr>
            <a:r>
              <a:rPr lang="en-GB" sz="1800">
                <a:solidFill>
                  <a:schemeClr val="bg1"/>
                </a:solidFill>
                <a:latin typeface="Arial"/>
                <a:cs typeface="Arial"/>
              </a:rPr>
              <a:t>Emotion dysregulation is associated with the frequency and severity of substance use</a:t>
            </a:r>
            <a:endParaRPr lang="en-US" sz="1800">
              <a:solidFill>
                <a:schemeClr val="bg1"/>
              </a:solidFill>
              <a:latin typeface="Arial"/>
              <a:cs typeface="Arial"/>
            </a:endParaRPr>
          </a:p>
          <a:p>
            <a:pPr algn="l"/>
            <a:endParaRPr lang="en-GB" sz="1800">
              <a:latin typeface="Calibri"/>
              <a:cs typeface="Calibri"/>
            </a:endParaRPr>
          </a:p>
          <a:p>
            <a:pPr marL="1257300" lvl="2" indent="-342900">
              <a:buFont typeface="Wingdings"/>
              <a:buChar char="§"/>
            </a:pPr>
            <a:endParaRPr lang="en-GB" sz="1800" i="1">
              <a:cs typeface="Calibri"/>
            </a:endParaRPr>
          </a:p>
          <a:p>
            <a:pPr marL="800100" lvl="1" indent="-342900">
              <a:buFont typeface="Arial"/>
              <a:buChar char="•"/>
            </a:pPr>
            <a:endParaRPr lang="en-GB">
              <a:cs typeface="Calibri"/>
            </a:endParaRPr>
          </a:p>
          <a:p>
            <a:endParaRPr lang="en-GB">
              <a:cs typeface="Calibri"/>
            </a:endParaRPr>
          </a:p>
          <a:p>
            <a:endParaRPr lang="en-GB">
              <a:cs typeface="Calibri"/>
            </a:endParaRPr>
          </a:p>
        </p:txBody>
      </p:sp>
      <p:sp>
        <p:nvSpPr>
          <p:cNvPr id="8" name="Text Placeholder 7">
            <a:extLst>
              <a:ext uri="{FF2B5EF4-FFF2-40B4-BE49-F238E27FC236}">
                <a16:creationId xmlns:a16="http://schemas.microsoft.com/office/drawing/2014/main" id="{03357E36-02BC-5003-CAFB-B18F354E4A79}"/>
              </a:ext>
            </a:extLst>
          </p:cNvPr>
          <p:cNvSpPr>
            <a:spLocks noGrp="1"/>
          </p:cNvSpPr>
          <p:nvPr>
            <p:ph type="body" sz="quarter" idx="13"/>
          </p:nvPr>
        </p:nvSpPr>
        <p:spPr>
          <a:xfrm>
            <a:off x="337603" y="2782097"/>
            <a:ext cx="6646862" cy="430887"/>
          </a:xfrm>
        </p:spPr>
        <p:txBody>
          <a:bodyPr wrap="square" lIns="0" tIns="0" rIns="0" bIns="0" anchor="t">
            <a:spAutoFit/>
          </a:bodyPr>
          <a:lstStyle/>
          <a:p>
            <a:pPr algn="ctr"/>
            <a:r>
              <a:rPr lang="en-GB" sz="2800">
                <a:latin typeface="Arial"/>
                <a:cs typeface="Calibri"/>
              </a:rPr>
              <a:t>Why might this be the case?</a:t>
            </a:r>
            <a:endParaRPr lang="en-US" sz="2800">
              <a:latin typeface="Arial"/>
              <a:cs typeface="Calibri"/>
            </a:endParaRPr>
          </a:p>
        </p:txBody>
      </p:sp>
    </p:spTree>
    <p:extLst>
      <p:ext uri="{BB962C8B-B14F-4D97-AF65-F5344CB8AC3E}">
        <p14:creationId xmlns:p14="http://schemas.microsoft.com/office/powerpoint/2010/main" val="182215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A2575-DAAB-8C00-283A-0287A28FD8E9}"/>
              </a:ext>
            </a:extLst>
          </p:cNvPr>
          <p:cNvSpPr>
            <a:spLocks noGrp="1"/>
          </p:cNvSpPr>
          <p:nvPr>
            <p:ph type="title"/>
          </p:nvPr>
        </p:nvSpPr>
        <p:spPr/>
        <p:txBody>
          <a:bodyPr lIns="0" tIns="0" rIns="0" bIns="0" anchor="t"/>
          <a:lstStyle/>
          <a:p>
            <a:r>
              <a:rPr lang="en-GB" sz="4000">
                <a:latin typeface="Arial"/>
              </a:rPr>
              <a:t>Goals of emotion regulation interventions</a:t>
            </a:r>
            <a:endParaRPr lang="en-US">
              <a:latin typeface="Arial"/>
            </a:endParaRPr>
          </a:p>
        </p:txBody>
      </p:sp>
      <p:sp>
        <p:nvSpPr>
          <p:cNvPr id="6" name="TextBox 1">
            <a:extLst>
              <a:ext uri="{FF2B5EF4-FFF2-40B4-BE49-F238E27FC236}">
                <a16:creationId xmlns:a16="http://schemas.microsoft.com/office/drawing/2014/main" id="{C7499E4C-192D-B771-C72A-07A82404DDB7}"/>
              </a:ext>
            </a:extLst>
          </p:cNvPr>
          <p:cNvSpPr txBox="1"/>
          <p:nvPr/>
        </p:nvSpPr>
        <p:spPr>
          <a:xfrm>
            <a:off x="235373" y="2709722"/>
            <a:ext cx="9555237" cy="89768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marL="267970" indent="-258445">
              <a:spcAft>
                <a:spcPts val="500"/>
              </a:spcAft>
              <a:buFont typeface="Arial,Sans-Serif"/>
              <a:buChar char="•"/>
            </a:pPr>
            <a:r>
              <a:rPr lang="en-GB" sz="1600" b="1">
                <a:solidFill>
                  <a:srgbClr val="F99931"/>
                </a:solidFill>
                <a:latin typeface="Arial"/>
                <a:ea typeface="Cambria"/>
                <a:cs typeface="Arial"/>
              </a:rPr>
              <a:t>Understanding and naming your own emotions</a:t>
            </a:r>
            <a:endParaRPr lang="en-US" sz="1600">
              <a:solidFill>
                <a:srgbClr val="F99931"/>
              </a:solidFill>
              <a:latin typeface="Arial"/>
              <a:ea typeface="Cambria"/>
              <a:cs typeface="Arial"/>
            </a:endParaRPr>
          </a:p>
          <a:p>
            <a:pPr marL="752475" lvl="1" indent="-285750">
              <a:spcAft>
                <a:spcPts val="500"/>
              </a:spcAft>
              <a:buFont typeface="Arial,Sans-Serif"/>
              <a:buChar char="-"/>
            </a:pPr>
            <a:r>
              <a:rPr lang="en-GB" sz="1400">
                <a:solidFill>
                  <a:srgbClr val="000000"/>
                </a:solidFill>
                <a:latin typeface="Arial"/>
                <a:ea typeface="Cambria"/>
                <a:cs typeface="Arial"/>
              </a:rPr>
              <a:t>Identify (observe and describe) your emotions </a:t>
            </a:r>
            <a:endParaRPr lang="en-US" sz="1400">
              <a:solidFill>
                <a:srgbClr val="000000"/>
              </a:solidFill>
              <a:latin typeface="Arial"/>
              <a:ea typeface="Cambria"/>
              <a:cs typeface="Arial"/>
            </a:endParaRPr>
          </a:p>
          <a:p>
            <a:pPr marL="752475" lvl="1" indent="-285750">
              <a:spcAft>
                <a:spcPts val="500"/>
              </a:spcAft>
              <a:buFont typeface="Arial,Sans-Serif"/>
              <a:buChar char="-"/>
            </a:pPr>
            <a:r>
              <a:rPr lang="en-GB" sz="1400">
                <a:solidFill>
                  <a:srgbClr val="000000"/>
                </a:solidFill>
                <a:latin typeface="Arial"/>
                <a:ea typeface="Cambria"/>
                <a:cs typeface="Arial"/>
              </a:rPr>
              <a:t>Know what emotions do for you</a:t>
            </a:r>
            <a:endParaRPr lang="en-GB" sz="1400"/>
          </a:p>
        </p:txBody>
      </p:sp>
      <p:sp>
        <p:nvSpPr>
          <p:cNvPr id="7" name="TextBox 2">
            <a:extLst>
              <a:ext uri="{FF2B5EF4-FFF2-40B4-BE49-F238E27FC236}">
                <a16:creationId xmlns:a16="http://schemas.microsoft.com/office/drawing/2014/main" id="{5BB46D71-7681-29C8-DE71-B22EDCEC2DCF}"/>
              </a:ext>
            </a:extLst>
          </p:cNvPr>
          <p:cNvSpPr txBox="1"/>
          <p:nvPr/>
        </p:nvSpPr>
        <p:spPr>
          <a:xfrm>
            <a:off x="235373" y="3607404"/>
            <a:ext cx="8617857" cy="89768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marL="267970" indent="-258445">
              <a:spcAft>
                <a:spcPts val="500"/>
              </a:spcAft>
              <a:buFont typeface="Arial,Sans-Serif"/>
              <a:buChar char="•"/>
            </a:pPr>
            <a:r>
              <a:rPr lang="en-GB" sz="1600" b="1">
                <a:solidFill>
                  <a:srgbClr val="F99931"/>
                </a:solidFill>
                <a:latin typeface="Arial"/>
                <a:cs typeface="Arial"/>
              </a:rPr>
              <a:t>Decrease the frequency of unwanted emotions</a:t>
            </a:r>
            <a:endParaRPr lang="en-US" sz="1600">
              <a:solidFill>
                <a:srgbClr val="F99931"/>
              </a:solidFill>
              <a:latin typeface="Arial"/>
              <a:cs typeface="Arial"/>
            </a:endParaRPr>
          </a:p>
          <a:p>
            <a:pPr marL="752475" lvl="1" indent="-285750">
              <a:spcAft>
                <a:spcPts val="500"/>
              </a:spcAft>
              <a:buFont typeface="Arial,Sans-Serif"/>
              <a:buChar char="-"/>
            </a:pPr>
            <a:r>
              <a:rPr lang="en-GB" sz="1400">
                <a:latin typeface="Arial"/>
                <a:cs typeface="Arial"/>
              </a:rPr>
              <a:t>Stop unwanted emotions from starting in the first place</a:t>
            </a:r>
          </a:p>
          <a:p>
            <a:pPr marL="752475" lvl="1" indent="-285750">
              <a:spcAft>
                <a:spcPts val="500"/>
              </a:spcAft>
              <a:buFont typeface="Arial,Sans-Serif"/>
              <a:buChar char="-"/>
            </a:pPr>
            <a:r>
              <a:rPr lang="en-GB" sz="1400">
                <a:latin typeface="Arial"/>
                <a:cs typeface="Arial"/>
              </a:rPr>
              <a:t>Change unwanted emotions once they start</a:t>
            </a:r>
          </a:p>
        </p:txBody>
      </p:sp>
      <p:sp>
        <p:nvSpPr>
          <p:cNvPr id="8" name="TextBox 3">
            <a:extLst>
              <a:ext uri="{FF2B5EF4-FFF2-40B4-BE49-F238E27FC236}">
                <a16:creationId xmlns:a16="http://schemas.microsoft.com/office/drawing/2014/main" id="{077CA70C-A13F-7C22-1393-80539EED8C5F}"/>
              </a:ext>
            </a:extLst>
          </p:cNvPr>
          <p:cNvSpPr txBox="1"/>
          <p:nvPr/>
        </p:nvSpPr>
        <p:spPr>
          <a:xfrm>
            <a:off x="235373" y="4505086"/>
            <a:ext cx="7317620" cy="89768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marL="267970" indent="-258445">
              <a:spcAft>
                <a:spcPts val="500"/>
              </a:spcAft>
              <a:buFont typeface="Arial,Sans-Serif"/>
              <a:buChar char="•"/>
            </a:pPr>
            <a:r>
              <a:rPr lang="en-GB" sz="1600" b="1">
                <a:solidFill>
                  <a:srgbClr val="F99931"/>
                </a:solidFill>
                <a:latin typeface="Arial"/>
                <a:cs typeface="Arial"/>
              </a:rPr>
              <a:t>Decrease emotional vulnerability </a:t>
            </a:r>
            <a:endParaRPr lang="en-US" sz="1600">
              <a:solidFill>
                <a:srgbClr val="F99931"/>
              </a:solidFill>
              <a:latin typeface="Arial"/>
              <a:cs typeface="Arial"/>
            </a:endParaRPr>
          </a:p>
          <a:p>
            <a:pPr marL="752475" lvl="1" indent="-285750">
              <a:spcAft>
                <a:spcPts val="500"/>
              </a:spcAft>
              <a:buFont typeface="Arial,Sans-Serif"/>
              <a:buChar char="-"/>
            </a:pPr>
            <a:r>
              <a:rPr lang="en-GB" sz="1400">
                <a:latin typeface="Arial"/>
                <a:cs typeface="Arial"/>
              </a:rPr>
              <a:t>Decrease vulnerability to emotion mind</a:t>
            </a:r>
            <a:endParaRPr lang="en-US" sz="1400">
              <a:latin typeface="Arial"/>
              <a:cs typeface="Arial"/>
            </a:endParaRPr>
          </a:p>
          <a:p>
            <a:pPr marL="752475" lvl="1" indent="-285750">
              <a:spcAft>
                <a:spcPts val="500"/>
              </a:spcAft>
              <a:buFont typeface="Arial,Sans-Serif"/>
              <a:buChar char="-"/>
            </a:pPr>
            <a:r>
              <a:rPr lang="en-GB" sz="1400">
                <a:latin typeface="Arial"/>
                <a:cs typeface="Arial"/>
              </a:rPr>
              <a:t>Increase resilience, your ability to cope with difficult things and positive emotions</a:t>
            </a:r>
          </a:p>
        </p:txBody>
      </p:sp>
      <p:sp>
        <p:nvSpPr>
          <p:cNvPr id="9" name="TextBox 4">
            <a:extLst>
              <a:ext uri="{FF2B5EF4-FFF2-40B4-BE49-F238E27FC236}">
                <a16:creationId xmlns:a16="http://schemas.microsoft.com/office/drawing/2014/main" id="{1222322A-B5BE-C4A5-606C-1F5E4F559E5D}"/>
              </a:ext>
            </a:extLst>
          </p:cNvPr>
          <p:cNvSpPr txBox="1"/>
          <p:nvPr/>
        </p:nvSpPr>
        <p:spPr>
          <a:xfrm>
            <a:off x="289802" y="5402768"/>
            <a:ext cx="8563428" cy="89768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marL="267970" indent="-258445">
              <a:spcAft>
                <a:spcPts val="500"/>
              </a:spcAft>
              <a:buFont typeface="Arial,Sans-Serif"/>
              <a:buChar char="•"/>
            </a:pPr>
            <a:r>
              <a:rPr lang="en-GB" sz="1600" b="1">
                <a:solidFill>
                  <a:srgbClr val="F99931"/>
                </a:solidFill>
                <a:latin typeface="Arial"/>
                <a:cs typeface="Arial"/>
              </a:rPr>
              <a:t>Decrease emotional suffering</a:t>
            </a:r>
            <a:endParaRPr lang="en-US" sz="1600">
              <a:solidFill>
                <a:srgbClr val="F99931"/>
              </a:solidFill>
              <a:latin typeface="Arial"/>
              <a:cs typeface="Arial"/>
            </a:endParaRPr>
          </a:p>
          <a:p>
            <a:pPr marL="752475" lvl="1" indent="-285750">
              <a:spcAft>
                <a:spcPts val="500"/>
              </a:spcAft>
              <a:buFont typeface="Arial,Sans-Serif"/>
              <a:buChar char="-"/>
            </a:pPr>
            <a:r>
              <a:rPr lang="en-GB" sz="1400">
                <a:latin typeface="Arial"/>
                <a:cs typeface="Arial"/>
              </a:rPr>
              <a:t>Reduce suffering when painful emotions overcome you</a:t>
            </a:r>
            <a:endParaRPr lang="en-US" sz="1400">
              <a:latin typeface="Arial"/>
              <a:cs typeface="Arial"/>
            </a:endParaRPr>
          </a:p>
          <a:p>
            <a:pPr marL="752475" lvl="1" indent="-285750">
              <a:spcAft>
                <a:spcPts val="500"/>
              </a:spcAft>
              <a:buFont typeface="Arial,Sans-Serif"/>
              <a:buChar char="-"/>
            </a:pPr>
            <a:r>
              <a:rPr lang="en-GB" sz="1400">
                <a:latin typeface="Arial"/>
                <a:cs typeface="Arial"/>
              </a:rPr>
              <a:t>Manage extreme emotions so that you don’t make things worse </a:t>
            </a:r>
          </a:p>
        </p:txBody>
      </p:sp>
      <p:pic>
        <p:nvPicPr>
          <p:cNvPr id="14" name="Picture 13" descr="A cartoon of a person holding a battery&#10;&#10;Description automatically generated">
            <a:extLst>
              <a:ext uri="{FF2B5EF4-FFF2-40B4-BE49-F238E27FC236}">
                <a16:creationId xmlns:a16="http://schemas.microsoft.com/office/drawing/2014/main" id="{AEBDF8B2-191E-4468-D72E-8D92567E3773}"/>
              </a:ext>
            </a:extLst>
          </p:cNvPr>
          <p:cNvPicPr>
            <a:picLocks noChangeAspect="1"/>
          </p:cNvPicPr>
          <p:nvPr/>
        </p:nvPicPr>
        <p:blipFill>
          <a:blip r:embed="rId2"/>
          <a:stretch>
            <a:fillRect/>
          </a:stretch>
        </p:blipFill>
        <p:spPr>
          <a:xfrm>
            <a:off x="6238965" y="674645"/>
            <a:ext cx="8190411" cy="8190411"/>
          </a:xfrm>
          <a:prstGeom prst="rect">
            <a:avLst/>
          </a:prstGeom>
        </p:spPr>
      </p:pic>
      <p:sp>
        <p:nvSpPr>
          <p:cNvPr id="3" name="TextBox 2">
            <a:extLst>
              <a:ext uri="{FF2B5EF4-FFF2-40B4-BE49-F238E27FC236}">
                <a16:creationId xmlns:a16="http://schemas.microsoft.com/office/drawing/2014/main" id="{49F50B5F-5B16-7179-F01C-AAF3941E5EA2}"/>
              </a:ext>
            </a:extLst>
          </p:cNvPr>
          <p:cNvSpPr txBox="1"/>
          <p:nvPr/>
        </p:nvSpPr>
        <p:spPr>
          <a:xfrm>
            <a:off x="0" y="6581001"/>
            <a:ext cx="2836333"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latin typeface="Arial"/>
                <a:cs typeface="Times New Roman"/>
              </a:rPr>
              <a:t>(Linehan, 2015, pp. 318–410)</a:t>
            </a:r>
            <a:endParaRPr lang="en-US">
              <a:latin typeface="Arial"/>
            </a:endParaRPr>
          </a:p>
        </p:txBody>
      </p:sp>
    </p:spTree>
    <p:extLst>
      <p:ext uri="{BB962C8B-B14F-4D97-AF65-F5344CB8AC3E}">
        <p14:creationId xmlns:p14="http://schemas.microsoft.com/office/powerpoint/2010/main" val="3024419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Effect transition="in" filter="fade">
                                      <p:cBhvr>
                                        <p:cTn id="26" dur="500"/>
                                        <p:tgtEl>
                                          <p:spTgt spid="7">
                                            <p:txEl>
                                              <p:pRg st="1" end="1"/>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500"/>
                                        <p:tgtEl>
                                          <p:spTgt spid="7">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1" end="1"/>
                                            </p:txEl>
                                          </p:spTgt>
                                        </p:tgtEl>
                                        <p:attrNameLst>
                                          <p:attrName>style.visibility</p:attrName>
                                        </p:attrNameLst>
                                      </p:cBhvr>
                                      <p:to>
                                        <p:strVal val="visible"/>
                                      </p:to>
                                    </p:set>
                                    <p:animEffect transition="in" filter="fade">
                                      <p:cBhvr>
                                        <p:cTn id="48" dur="500"/>
                                        <p:tgtEl>
                                          <p:spTgt spid="9">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2" end="2"/>
                                            </p:txEl>
                                          </p:spTgt>
                                        </p:tgtEl>
                                        <p:attrNameLst>
                                          <p:attrName>style.visibility</p:attrName>
                                        </p:attrNameLst>
                                      </p:cBhvr>
                                      <p:to>
                                        <p:strVal val="visible"/>
                                      </p:to>
                                    </p:set>
                                    <p:animEffect transition="in" filter="fade">
                                      <p:cBhvr>
                                        <p:cTn id="51"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P spid="7" grpId="0" build="p"/>
      <p:bldP spid="8" grpId="0" build="p"/>
      <p:bldP spid="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69" y="102469"/>
            <a:ext cx="7454052" cy="1155264"/>
          </a:xfrm>
        </p:spPr>
        <p:txBody>
          <a:bodyPr/>
          <a:lstStyle/>
          <a:p>
            <a:r>
              <a:rPr lang="en-GB">
                <a:latin typeface="Arial" panose="020B0604020202020204" pitchFamily="34" charset="0"/>
                <a:cs typeface="Arial" panose="020B0604020202020204" pitchFamily="34" charset="0"/>
              </a:rPr>
              <a:t>Emotion regulation group</a:t>
            </a:r>
          </a:p>
        </p:txBody>
      </p:sp>
      <p:sp>
        <p:nvSpPr>
          <p:cNvPr id="3" name="Text Placeholder 2"/>
          <p:cNvSpPr>
            <a:spLocks noGrp="1"/>
          </p:cNvSpPr>
          <p:nvPr>
            <p:ph type="body" sz="quarter" idx="10"/>
          </p:nvPr>
        </p:nvSpPr>
        <p:spPr>
          <a:xfrm>
            <a:off x="83076" y="2655822"/>
            <a:ext cx="7272764" cy="3539430"/>
          </a:xfrm>
        </p:spPr>
        <p:txBody>
          <a:bodyPr>
            <a:normAutofit lnSpcReduction="10000"/>
          </a:bodyPr>
          <a:lstStyle/>
          <a:p>
            <a:r>
              <a:rPr lang="en-GB">
                <a:solidFill>
                  <a:schemeClr val="tx1"/>
                </a:solidFill>
                <a:latin typeface="Arial" panose="020B0604020202020204" pitchFamily="34" charset="0"/>
                <a:cs typeface="Arial" panose="020B0604020202020204" pitchFamily="34" charset="0"/>
              </a:rPr>
              <a:t>This was developed by adapting individual intervention to group settings. It consists of 6 weekly sessions. </a:t>
            </a:r>
          </a:p>
          <a:p>
            <a:r>
              <a:rPr lang="en-GB" i="0" u="sng">
                <a:solidFill>
                  <a:schemeClr val="tx1"/>
                </a:solidFill>
              </a:rPr>
              <a:t>Aim:</a:t>
            </a:r>
            <a:r>
              <a:rPr lang="en-GB" i="0">
                <a:solidFill>
                  <a:schemeClr val="tx1"/>
                </a:solidFill>
              </a:rPr>
              <a:t> The ‘Emotional Regulation’ group has been adapted by the MHWP from a psychologically-informed, evidence-based intervention that has previously been conducted by MHWPs in a 1-1 format. The ‘Emotional Regulation’ group aims to assist service users who have identified problems with understanding emotions, and/or with emotions that don’t seem to fit the situations where they arise, such as extreme outbursts of emotion. This group encourages service users to re-establish positive relationships with their emotions and learn appropriate emotional coping skills</a:t>
            </a:r>
            <a:r>
              <a:rPr lang="en-GB"/>
              <a:t>.  </a:t>
            </a:r>
            <a:endParaRPr lang="en-GB">
              <a:solidFill>
                <a:srgbClr val="FF0000"/>
              </a:solidFill>
              <a:latin typeface="Arial" panose="020B0604020202020204" pitchFamily="34" charset="0"/>
              <a:cs typeface="Arial" panose="020B0604020202020204" pitchFamily="34" charset="0"/>
            </a:endParaRPr>
          </a:p>
        </p:txBody>
      </p:sp>
      <p:sp>
        <p:nvSpPr>
          <p:cNvPr id="5" name="Text Placeholder 4"/>
          <p:cNvSpPr>
            <a:spLocks noGrp="1"/>
          </p:cNvSpPr>
          <p:nvPr>
            <p:ph type="body" sz="quarter" idx="13"/>
          </p:nvPr>
        </p:nvSpPr>
        <p:spPr>
          <a:xfrm>
            <a:off x="83077" y="958297"/>
            <a:ext cx="8136364" cy="1130583"/>
          </a:xfrm>
        </p:spPr>
        <p:txBody>
          <a:bodyPr>
            <a:normAutofit fontScale="85000" lnSpcReduction="20000"/>
          </a:bodyPr>
          <a:lstStyle/>
          <a:p>
            <a:r>
              <a:rPr lang="en-GB">
                <a:latin typeface="Arial" panose="020B0604020202020204" pitchFamily="34" charset="0"/>
                <a:cs typeface="Arial" panose="020B0604020202020204" pitchFamily="34" charset="0"/>
              </a:rPr>
              <a:t>Currently, Inclusion is piloting emotion regulation groups in two services: Hampshire and Telford. This is planned to be extended to all Inclusion services with MHWPs in post.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2059" y="2870771"/>
            <a:ext cx="2879541" cy="2879541"/>
          </a:xfrm>
          <a:prstGeom prst="rect">
            <a:avLst/>
          </a:prstGeom>
        </p:spPr>
      </p:pic>
    </p:spTree>
    <p:extLst>
      <p:ext uri="{BB962C8B-B14F-4D97-AF65-F5344CB8AC3E}">
        <p14:creationId xmlns:p14="http://schemas.microsoft.com/office/powerpoint/2010/main" val="121951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E6C33-2B19-FD93-63FA-EA22961E73AD}"/>
              </a:ext>
            </a:extLst>
          </p:cNvPr>
          <p:cNvSpPr>
            <a:spLocks noGrp="1"/>
          </p:cNvSpPr>
          <p:nvPr>
            <p:ph type="title"/>
          </p:nvPr>
        </p:nvSpPr>
        <p:spPr/>
        <p:txBody>
          <a:bodyPr lIns="0" tIns="0" rIns="0" bIns="0" anchor="t"/>
          <a:lstStyle/>
          <a:p>
            <a:r>
              <a:rPr lang="en-GB">
                <a:solidFill>
                  <a:srgbClr val="FFFFFF"/>
                </a:solidFill>
                <a:latin typeface="Arial"/>
              </a:rPr>
              <a:t>Case study: Client A </a:t>
            </a:r>
          </a:p>
        </p:txBody>
      </p:sp>
      <p:pic>
        <p:nvPicPr>
          <p:cNvPr id="6" name="Picture 5">
            <a:extLst>
              <a:ext uri="{FF2B5EF4-FFF2-40B4-BE49-F238E27FC236}">
                <a16:creationId xmlns:a16="http://schemas.microsoft.com/office/drawing/2014/main" id="{2467CB83-CC72-FC5F-6AEF-1AA3A90444DD}"/>
              </a:ext>
            </a:extLst>
          </p:cNvPr>
          <p:cNvPicPr>
            <a:picLocks noChangeAspect="1"/>
          </p:cNvPicPr>
          <p:nvPr/>
        </p:nvPicPr>
        <p:blipFill>
          <a:blip r:embed="rId2"/>
          <a:stretch>
            <a:fillRect/>
          </a:stretch>
        </p:blipFill>
        <p:spPr>
          <a:xfrm>
            <a:off x="8534400" y="3447288"/>
            <a:ext cx="3987963" cy="3987963"/>
          </a:xfrm>
          <a:prstGeom prst="rect">
            <a:avLst/>
          </a:prstGeom>
        </p:spPr>
      </p:pic>
      <p:sp>
        <p:nvSpPr>
          <p:cNvPr id="7" name="Rounded Rectangle 5">
            <a:extLst>
              <a:ext uri="{FF2B5EF4-FFF2-40B4-BE49-F238E27FC236}">
                <a16:creationId xmlns:a16="http://schemas.microsoft.com/office/drawing/2014/main" id="{C35FFECA-36BA-E78B-EF8E-A54B17795E84}"/>
              </a:ext>
            </a:extLst>
          </p:cNvPr>
          <p:cNvSpPr/>
          <p:nvPr/>
        </p:nvSpPr>
        <p:spPr>
          <a:xfrm>
            <a:off x="575231" y="1371240"/>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037AC2"/>
                </a:solidFill>
                <a:latin typeface="Arial"/>
                <a:cs typeface="Arial"/>
              </a:rPr>
              <a:t>30-year-old</a:t>
            </a:r>
            <a:r>
              <a:rPr lang="en-GB" i="0">
                <a:solidFill>
                  <a:srgbClr val="037AC2"/>
                </a:solidFill>
                <a:latin typeface="Arial"/>
                <a:cs typeface="Arial"/>
              </a:rPr>
              <a:t> woman</a:t>
            </a:r>
          </a:p>
          <a:p>
            <a:pPr algn="ctr"/>
            <a:r>
              <a:rPr lang="en-GB">
                <a:solidFill>
                  <a:srgbClr val="037AC2"/>
                </a:solidFill>
                <a:latin typeface="Arial"/>
                <a:cs typeface="Arial"/>
              </a:rPr>
              <a:t>Problematic alcohol use since a very young age.</a:t>
            </a:r>
          </a:p>
          <a:p>
            <a:pPr algn="ctr"/>
            <a:r>
              <a:rPr lang="en-GB">
                <a:solidFill>
                  <a:srgbClr val="037AC2"/>
                </a:solidFill>
                <a:latin typeface="Arial"/>
                <a:cs typeface="Arial"/>
              </a:rPr>
              <a:t>Self-referral</a:t>
            </a:r>
            <a:endParaRPr lang="en-GB" i="0">
              <a:solidFill>
                <a:srgbClr val="037AC2"/>
              </a:solidFill>
              <a:latin typeface="Arial"/>
              <a:cs typeface="Arial"/>
            </a:endParaRPr>
          </a:p>
        </p:txBody>
      </p:sp>
      <p:sp>
        <p:nvSpPr>
          <p:cNvPr id="8" name="Rounded Rectangle 6">
            <a:extLst>
              <a:ext uri="{FF2B5EF4-FFF2-40B4-BE49-F238E27FC236}">
                <a16:creationId xmlns:a16="http://schemas.microsoft.com/office/drawing/2014/main" id="{E1FFB5D3-4AAF-FC8E-D898-7FD0A70E3229}"/>
              </a:ext>
            </a:extLst>
          </p:cNvPr>
          <p:cNvSpPr/>
          <p:nvPr/>
        </p:nvSpPr>
        <p:spPr>
          <a:xfrm>
            <a:off x="4017012" y="1371240"/>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i="0">
                <a:solidFill>
                  <a:srgbClr val="037AC2"/>
                </a:solidFill>
                <a:latin typeface="Arial"/>
                <a:cs typeface="Arial"/>
              </a:rPr>
              <a:t>Identified need for support with managing emotions &amp; building confidence.</a:t>
            </a:r>
          </a:p>
        </p:txBody>
      </p:sp>
      <p:sp>
        <p:nvSpPr>
          <p:cNvPr id="9" name="Rounded Rectangle 7">
            <a:extLst>
              <a:ext uri="{FF2B5EF4-FFF2-40B4-BE49-F238E27FC236}">
                <a16:creationId xmlns:a16="http://schemas.microsoft.com/office/drawing/2014/main" id="{A8843A7B-E137-F3BE-C0A7-F4C366977521}"/>
              </a:ext>
            </a:extLst>
          </p:cNvPr>
          <p:cNvSpPr/>
          <p:nvPr/>
        </p:nvSpPr>
        <p:spPr>
          <a:xfrm>
            <a:off x="7347034" y="1361736"/>
            <a:ext cx="2995846" cy="1925876"/>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037AC2"/>
                </a:solidFill>
                <a:latin typeface="Arial"/>
                <a:cs typeface="Arial"/>
              </a:rPr>
              <a:t>12</a:t>
            </a:r>
            <a:r>
              <a:rPr lang="en-GB" i="0">
                <a:solidFill>
                  <a:srgbClr val="037AC2"/>
                </a:solidFill>
                <a:latin typeface="Arial"/>
                <a:cs typeface="Arial"/>
              </a:rPr>
              <a:t> sessions of emotion management and confidence building alongside recovery work</a:t>
            </a:r>
          </a:p>
        </p:txBody>
      </p:sp>
      <p:sp>
        <p:nvSpPr>
          <p:cNvPr id="10" name="Rounded Rectangle 8">
            <a:extLst>
              <a:ext uri="{FF2B5EF4-FFF2-40B4-BE49-F238E27FC236}">
                <a16:creationId xmlns:a16="http://schemas.microsoft.com/office/drawing/2014/main" id="{8011B657-5831-9B86-4BDB-65A010E00715}"/>
              </a:ext>
            </a:extLst>
          </p:cNvPr>
          <p:cNvSpPr/>
          <p:nvPr/>
        </p:nvSpPr>
        <p:spPr>
          <a:xfrm>
            <a:off x="575231" y="3867912"/>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i="0">
                <a:solidFill>
                  <a:srgbClr val="037AC2"/>
                </a:solidFill>
                <a:latin typeface="Arial"/>
                <a:cs typeface="Arial"/>
              </a:rPr>
              <a:t>Goals:</a:t>
            </a:r>
            <a:r>
              <a:rPr lang="en-GB">
                <a:solidFill>
                  <a:srgbClr val="037AC2"/>
                </a:solidFill>
                <a:latin typeface="Arial"/>
                <a:cs typeface="Arial"/>
              </a:rPr>
              <a:t> </a:t>
            </a:r>
            <a:endParaRPr lang="en-GB" i="0">
              <a:solidFill>
                <a:srgbClr val="037AC2"/>
              </a:solidFill>
              <a:latin typeface="Arial"/>
              <a:cs typeface="Arial"/>
            </a:endParaRPr>
          </a:p>
          <a:p>
            <a:pPr marL="285750" indent="-285750">
              <a:buFont typeface="Arial" panose="020B0604020202020204" pitchFamily="34" charset="0"/>
              <a:buChar char="•"/>
            </a:pPr>
            <a:r>
              <a:rPr lang="en-GB">
                <a:solidFill>
                  <a:srgbClr val="037AC2"/>
                </a:solidFill>
                <a:latin typeface="Arial"/>
                <a:cs typeface="Arial"/>
              </a:rPr>
              <a:t>Learning skills to manage extreme emotions</a:t>
            </a:r>
          </a:p>
          <a:p>
            <a:pPr marL="285750" indent="-285750">
              <a:buFont typeface="Arial" panose="020B0604020202020204" pitchFamily="34" charset="0"/>
              <a:buChar char="•"/>
            </a:pPr>
            <a:r>
              <a:rPr lang="en-GB" i="0">
                <a:solidFill>
                  <a:srgbClr val="037AC2"/>
                </a:solidFill>
                <a:latin typeface="Arial"/>
                <a:cs typeface="Arial"/>
              </a:rPr>
              <a:t>Rebuild sense of self</a:t>
            </a:r>
          </a:p>
          <a:p>
            <a:pPr marL="285750" indent="-285750">
              <a:buFont typeface="Arial" panose="020B0604020202020204" pitchFamily="34" charset="0"/>
              <a:buChar char="•"/>
            </a:pPr>
            <a:r>
              <a:rPr lang="en-GB">
                <a:solidFill>
                  <a:srgbClr val="037AC2"/>
                </a:solidFill>
                <a:latin typeface="Arial"/>
                <a:cs typeface="Arial"/>
              </a:rPr>
              <a:t>To return to work</a:t>
            </a:r>
            <a:endParaRPr lang="en-GB" i="0">
              <a:solidFill>
                <a:srgbClr val="037AC2"/>
              </a:solidFill>
              <a:latin typeface="Arial"/>
              <a:cs typeface="Arial"/>
            </a:endParaRPr>
          </a:p>
        </p:txBody>
      </p:sp>
      <p:sp>
        <p:nvSpPr>
          <p:cNvPr id="11" name="Rounded Rectangle 9">
            <a:extLst>
              <a:ext uri="{FF2B5EF4-FFF2-40B4-BE49-F238E27FC236}">
                <a16:creationId xmlns:a16="http://schemas.microsoft.com/office/drawing/2014/main" id="{C4CE98FD-1D00-FD48-ECCC-6F37C67DB6E8}"/>
              </a:ext>
            </a:extLst>
          </p:cNvPr>
          <p:cNvSpPr/>
          <p:nvPr/>
        </p:nvSpPr>
        <p:spPr>
          <a:xfrm>
            <a:off x="3688080" y="3664712"/>
            <a:ext cx="5659120" cy="2743199"/>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i="0">
                <a:solidFill>
                  <a:srgbClr val="037AC2"/>
                </a:solidFill>
                <a:latin typeface="Arial"/>
                <a:cs typeface="Arial"/>
              </a:rPr>
              <a:t>Outcome:</a:t>
            </a:r>
          </a:p>
          <a:p>
            <a:pPr marL="285750" indent="-285750">
              <a:buFont typeface="Arial" panose="020B0604020202020204" pitchFamily="34" charset="0"/>
              <a:buChar char="•"/>
            </a:pPr>
            <a:r>
              <a:rPr lang="en-GB">
                <a:solidFill>
                  <a:srgbClr val="037AC2"/>
                </a:solidFill>
                <a:latin typeface="Arial"/>
                <a:cs typeface="Arial"/>
              </a:rPr>
              <a:t>Improvement in </a:t>
            </a:r>
            <a:r>
              <a:rPr lang="en-GB" err="1">
                <a:solidFill>
                  <a:srgbClr val="037AC2"/>
                </a:solidFill>
                <a:latin typeface="Arial"/>
                <a:cs typeface="Arial"/>
              </a:rPr>
              <a:t>ReQol</a:t>
            </a:r>
            <a:r>
              <a:rPr lang="en-GB">
                <a:solidFill>
                  <a:srgbClr val="037AC2"/>
                </a:solidFill>
                <a:latin typeface="Arial"/>
                <a:cs typeface="Arial"/>
              </a:rPr>
              <a:t> scores from 4 to 39</a:t>
            </a:r>
          </a:p>
          <a:p>
            <a:pPr marL="285750" indent="-285750">
              <a:buFont typeface="Arial" panose="020B0604020202020204" pitchFamily="34" charset="0"/>
              <a:buChar char="•"/>
            </a:pPr>
            <a:r>
              <a:rPr lang="en-GB">
                <a:solidFill>
                  <a:srgbClr val="037AC2"/>
                </a:solidFill>
                <a:latin typeface="Arial"/>
                <a:cs typeface="Arial"/>
              </a:rPr>
              <a:t>Improvement in DIALOG score from 40 to 67</a:t>
            </a:r>
          </a:p>
          <a:p>
            <a:pPr marL="285750" indent="-285750">
              <a:buFont typeface="Arial" panose="020B0604020202020204" pitchFamily="34" charset="0"/>
              <a:buChar char="•"/>
            </a:pPr>
            <a:r>
              <a:rPr lang="en-GB">
                <a:solidFill>
                  <a:srgbClr val="037AC2"/>
                </a:solidFill>
                <a:latin typeface="Arial"/>
                <a:cs typeface="Arial"/>
              </a:rPr>
              <a:t>Client successfully completed Detox &amp; remains abstinence.   </a:t>
            </a:r>
          </a:p>
          <a:p>
            <a:pPr marL="285750" indent="-285750">
              <a:buFont typeface="Arial" panose="020B0604020202020204" pitchFamily="34" charset="0"/>
              <a:buChar char="•"/>
            </a:pPr>
            <a:r>
              <a:rPr lang="en-GB">
                <a:solidFill>
                  <a:srgbClr val="037AC2"/>
                </a:solidFill>
                <a:latin typeface="Arial"/>
                <a:cs typeface="Arial"/>
              </a:rPr>
              <a:t>Client reports that she now has a new positive, healthier, not critical point of view.</a:t>
            </a:r>
            <a:r>
              <a:rPr lang="en-GB" i="1">
                <a:solidFill>
                  <a:srgbClr val="037AC2"/>
                </a:solidFill>
              </a:rPr>
              <a:t>.</a:t>
            </a:r>
          </a:p>
          <a:p>
            <a:pPr marL="285750" indent="-285750">
              <a:buFont typeface="Arial" panose="020B0604020202020204" pitchFamily="34" charset="0"/>
              <a:buChar char="•"/>
            </a:pPr>
            <a:r>
              <a:rPr lang="en-GB">
                <a:solidFill>
                  <a:srgbClr val="037AC2"/>
                </a:solidFill>
                <a:latin typeface="Arial"/>
                <a:cs typeface="Arial"/>
              </a:rPr>
              <a:t>Client managed to gain a new position after having to leave her previous position due to her alcohol dependency. </a:t>
            </a:r>
          </a:p>
        </p:txBody>
      </p:sp>
    </p:spTree>
    <p:extLst>
      <p:ext uri="{BB962C8B-B14F-4D97-AF65-F5344CB8AC3E}">
        <p14:creationId xmlns:p14="http://schemas.microsoft.com/office/powerpoint/2010/main" val="263918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B0A7C-FF40-7AAE-08F9-AD3C6D01AC56}"/>
              </a:ext>
            </a:extLst>
          </p:cNvPr>
          <p:cNvSpPr>
            <a:spLocks noGrp="1"/>
          </p:cNvSpPr>
          <p:nvPr>
            <p:ph type="title"/>
          </p:nvPr>
        </p:nvSpPr>
        <p:spPr/>
        <p:txBody>
          <a:bodyPr lIns="0" tIns="0" rIns="0" bIns="0" anchor="t"/>
          <a:lstStyle/>
          <a:p>
            <a:r>
              <a:rPr lang="en-GB">
                <a:latin typeface="Arial"/>
              </a:rPr>
              <a:t>Case study: Client B</a:t>
            </a:r>
          </a:p>
        </p:txBody>
      </p:sp>
      <p:pic>
        <p:nvPicPr>
          <p:cNvPr id="6" name="Picture 5">
            <a:extLst>
              <a:ext uri="{FF2B5EF4-FFF2-40B4-BE49-F238E27FC236}">
                <a16:creationId xmlns:a16="http://schemas.microsoft.com/office/drawing/2014/main" id="{BCE8A49E-0D0D-BB60-78A0-480508648076}"/>
              </a:ext>
            </a:extLst>
          </p:cNvPr>
          <p:cNvPicPr>
            <a:picLocks noChangeAspect="1"/>
          </p:cNvPicPr>
          <p:nvPr/>
        </p:nvPicPr>
        <p:blipFill>
          <a:blip r:embed="rId2"/>
          <a:stretch>
            <a:fillRect/>
          </a:stretch>
        </p:blipFill>
        <p:spPr>
          <a:xfrm>
            <a:off x="8906594" y="3142488"/>
            <a:ext cx="3987963" cy="3987963"/>
          </a:xfrm>
          <a:prstGeom prst="rect">
            <a:avLst/>
          </a:prstGeom>
        </p:spPr>
      </p:pic>
      <p:sp>
        <p:nvSpPr>
          <p:cNvPr id="7" name="Rounded Rectangle 5">
            <a:extLst>
              <a:ext uri="{FF2B5EF4-FFF2-40B4-BE49-F238E27FC236}">
                <a16:creationId xmlns:a16="http://schemas.microsoft.com/office/drawing/2014/main" id="{08D4FA72-4FAC-5664-2FFD-DDBA412E1045}"/>
              </a:ext>
            </a:extLst>
          </p:cNvPr>
          <p:cNvSpPr/>
          <p:nvPr/>
        </p:nvSpPr>
        <p:spPr>
          <a:xfrm>
            <a:off x="923206" y="1941216"/>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037AC2"/>
                </a:solidFill>
                <a:latin typeface="Arial"/>
                <a:cs typeface="Arial"/>
              </a:rPr>
              <a:t>56-year-old</a:t>
            </a:r>
            <a:r>
              <a:rPr lang="en-GB" i="0">
                <a:solidFill>
                  <a:srgbClr val="037AC2"/>
                </a:solidFill>
                <a:latin typeface="Arial"/>
                <a:cs typeface="Arial"/>
              </a:rPr>
              <a:t> </a:t>
            </a:r>
            <a:r>
              <a:rPr lang="en-GB">
                <a:solidFill>
                  <a:srgbClr val="037AC2"/>
                </a:solidFill>
                <a:latin typeface="Arial"/>
                <a:cs typeface="Arial"/>
              </a:rPr>
              <a:t>female</a:t>
            </a:r>
          </a:p>
          <a:p>
            <a:pPr algn="ctr"/>
            <a:r>
              <a:rPr lang="en-GB">
                <a:solidFill>
                  <a:srgbClr val="037AC2"/>
                </a:solidFill>
                <a:latin typeface="Arial"/>
                <a:cs typeface="Arial"/>
              </a:rPr>
              <a:t>Previous diagnosis of PTSD and psychosis</a:t>
            </a:r>
          </a:p>
          <a:p>
            <a:pPr algn="ctr"/>
            <a:r>
              <a:rPr lang="en-GB">
                <a:solidFill>
                  <a:srgbClr val="037AC2"/>
                </a:solidFill>
                <a:latin typeface="Arial"/>
                <a:cs typeface="Arial"/>
              </a:rPr>
              <a:t>Problematic alcohol use</a:t>
            </a:r>
            <a:endParaRPr lang="en-GB" i="0">
              <a:solidFill>
                <a:srgbClr val="037AC2"/>
              </a:solidFill>
              <a:latin typeface="Arial"/>
              <a:cs typeface="Arial"/>
            </a:endParaRPr>
          </a:p>
        </p:txBody>
      </p:sp>
      <p:sp>
        <p:nvSpPr>
          <p:cNvPr id="8" name="Rounded Rectangle 6">
            <a:extLst>
              <a:ext uri="{FF2B5EF4-FFF2-40B4-BE49-F238E27FC236}">
                <a16:creationId xmlns:a16="http://schemas.microsoft.com/office/drawing/2014/main" id="{33F7E915-AB40-656F-AC98-4F42532756C6}"/>
              </a:ext>
            </a:extLst>
          </p:cNvPr>
          <p:cNvSpPr/>
          <p:nvPr/>
        </p:nvSpPr>
        <p:spPr>
          <a:xfrm>
            <a:off x="4191000" y="1950360"/>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i="0">
                <a:solidFill>
                  <a:srgbClr val="037AC2"/>
                </a:solidFill>
                <a:latin typeface="Arial"/>
                <a:cs typeface="Arial"/>
              </a:rPr>
              <a:t>Identified need for support with establishing </a:t>
            </a:r>
            <a:r>
              <a:rPr lang="en-GB">
                <a:solidFill>
                  <a:srgbClr val="037AC2"/>
                </a:solidFill>
                <a:latin typeface="Arial"/>
                <a:cs typeface="Arial"/>
              </a:rPr>
              <a:t>routine and emotion regulation</a:t>
            </a:r>
            <a:r>
              <a:rPr lang="en-GB" i="0">
                <a:solidFill>
                  <a:srgbClr val="037AC2"/>
                </a:solidFill>
                <a:latin typeface="Arial"/>
                <a:cs typeface="Arial"/>
              </a:rPr>
              <a:t> </a:t>
            </a:r>
            <a:r>
              <a:rPr lang="en-GB">
                <a:solidFill>
                  <a:srgbClr val="037AC2"/>
                </a:solidFill>
                <a:latin typeface="Arial"/>
                <a:cs typeface="Arial"/>
              </a:rPr>
              <a:t>in preparation to return to work</a:t>
            </a:r>
            <a:endParaRPr lang="en-GB" i="0">
              <a:solidFill>
                <a:srgbClr val="037AC2"/>
              </a:solidFill>
              <a:latin typeface="Arial"/>
              <a:cs typeface="Arial"/>
            </a:endParaRPr>
          </a:p>
        </p:txBody>
      </p:sp>
      <p:sp>
        <p:nvSpPr>
          <p:cNvPr id="9" name="Rounded Rectangle 7">
            <a:extLst>
              <a:ext uri="{FF2B5EF4-FFF2-40B4-BE49-F238E27FC236}">
                <a16:creationId xmlns:a16="http://schemas.microsoft.com/office/drawing/2014/main" id="{481071C0-B652-493F-45A1-C46D226BDE5A}"/>
              </a:ext>
            </a:extLst>
          </p:cNvPr>
          <p:cNvSpPr/>
          <p:nvPr/>
        </p:nvSpPr>
        <p:spPr>
          <a:xfrm>
            <a:off x="7458794" y="1941216"/>
            <a:ext cx="2895600" cy="190500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a:solidFill>
                  <a:srgbClr val="037AC2"/>
                </a:solidFill>
                <a:latin typeface="Arial"/>
                <a:cs typeface="Arial"/>
              </a:rPr>
              <a:t>Client completed total of 16 sessions due to complexity of presenting problems</a:t>
            </a:r>
            <a:endParaRPr lang="en-GB" i="0">
              <a:solidFill>
                <a:srgbClr val="037AC2"/>
              </a:solidFill>
              <a:latin typeface="Arial"/>
              <a:cs typeface="Arial"/>
            </a:endParaRPr>
          </a:p>
        </p:txBody>
      </p:sp>
      <p:sp>
        <p:nvSpPr>
          <p:cNvPr id="10" name="Rounded Rectangle 8">
            <a:extLst>
              <a:ext uri="{FF2B5EF4-FFF2-40B4-BE49-F238E27FC236}">
                <a16:creationId xmlns:a16="http://schemas.microsoft.com/office/drawing/2014/main" id="{76803A7C-81C6-9307-D527-44407FF7AD91}"/>
              </a:ext>
            </a:extLst>
          </p:cNvPr>
          <p:cNvSpPr/>
          <p:nvPr/>
        </p:nvSpPr>
        <p:spPr>
          <a:xfrm>
            <a:off x="923206" y="4028440"/>
            <a:ext cx="3785277" cy="257556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sz="1600" i="0">
                <a:solidFill>
                  <a:srgbClr val="037AC2"/>
                </a:solidFill>
                <a:latin typeface="Arial"/>
                <a:cs typeface="Arial"/>
              </a:rPr>
              <a:t>Goals:</a:t>
            </a:r>
            <a:r>
              <a:rPr lang="en-GB" sz="1600">
                <a:solidFill>
                  <a:srgbClr val="037AC2"/>
                </a:solidFill>
                <a:latin typeface="Arial"/>
                <a:cs typeface="Arial"/>
              </a:rPr>
              <a:t> </a:t>
            </a:r>
            <a:endParaRPr lang="en-GB" sz="1600" i="0">
              <a:solidFill>
                <a:srgbClr val="037AC2"/>
              </a:solidFill>
              <a:latin typeface="Arial"/>
              <a:cs typeface="Arial"/>
            </a:endParaRPr>
          </a:p>
          <a:p>
            <a:pPr marL="285750" indent="-285750">
              <a:buFont typeface="Arial" panose="020B0604020202020204" pitchFamily="34" charset="0"/>
              <a:buChar char="•"/>
            </a:pPr>
            <a:r>
              <a:rPr lang="en-GB" sz="1600">
                <a:solidFill>
                  <a:srgbClr val="037AC2"/>
                </a:solidFill>
                <a:latin typeface="Arial"/>
                <a:cs typeface="Arial"/>
              </a:rPr>
              <a:t>To feel more in control of my life by establishing daily routine </a:t>
            </a:r>
          </a:p>
          <a:p>
            <a:pPr marL="285750" indent="-285750">
              <a:buFont typeface="Arial" panose="020B0604020202020204" pitchFamily="34" charset="0"/>
              <a:buChar char="•"/>
            </a:pPr>
            <a:r>
              <a:rPr lang="en-GB" sz="1600">
                <a:solidFill>
                  <a:srgbClr val="037AC2"/>
                </a:solidFill>
                <a:latin typeface="Arial"/>
                <a:cs typeface="Arial"/>
              </a:rPr>
              <a:t>To be able to manage extreme fear and anxiety</a:t>
            </a:r>
            <a:endParaRPr lang="en-GB" sz="1600" i="0">
              <a:solidFill>
                <a:srgbClr val="037AC2"/>
              </a:solidFill>
              <a:latin typeface="Arial"/>
              <a:cs typeface="Arial"/>
            </a:endParaRPr>
          </a:p>
          <a:p>
            <a:pPr marL="285750" indent="-285750">
              <a:buFont typeface="Arial" panose="020B0604020202020204" pitchFamily="34" charset="0"/>
              <a:buChar char="•"/>
            </a:pPr>
            <a:r>
              <a:rPr lang="en-GB" sz="1600">
                <a:solidFill>
                  <a:srgbClr val="037AC2"/>
                </a:solidFill>
                <a:latin typeface="Arial"/>
                <a:cs typeface="Arial"/>
              </a:rPr>
              <a:t>To return to work and remain in work without the need to be signed off sick again</a:t>
            </a:r>
            <a:endParaRPr lang="en-GB" sz="1600" i="0">
              <a:solidFill>
                <a:srgbClr val="037AC2"/>
              </a:solidFill>
              <a:latin typeface="Arial"/>
              <a:cs typeface="Arial"/>
            </a:endParaRPr>
          </a:p>
        </p:txBody>
      </p:sp>
      <p:sp>
        <p:nvSpPr>
          <p:cNvPr id="11" name="Rounded Rectangle 10">
            <a:extLst>
              <a:ext uri="{FF2B5EF4-FFF2-40B4-BE49-F238E27FC236}">
                <a16:creationId xmlns:a16="http://schemas.microsoft.com/office/drawing/2014/main" id="{E3F418B3-DCB2-D271-3513-76B69A923699}"/>
              </a:ext>
            </a:extLst>
          </p:cNvPr>
          <p:cNvSpPr/>
          <p:nvPr/>
        </p:nvSpPr>
        <p:spPr>
          <a:xfrm>
            <a:off x="4907280" y="4028440"/>
            <a:ext cx="4378960" cy="2575560"/>
          </a:xfrm>
          <a:prstGeom prst="roundRect">
            <a:avLst>
              <a:gd name="adj" fmla="val 4529"/>
            </a:avLst>
          </a:prstGeom>
          <a:solidFill>
            <a:schemeClr val="bg1"/>
          </a:solidFill>
          <a:ln w="28575">
            <a:solidFill>
              <a:srgbClr val="037AC2"/>
            </a:solidFill>
          </a:ln>
        </p:spPr>
        <p:style>
          <a:lnRef idx="0">
            <a:schemeClr val="accent1"/>
          </a:lnRef>
          <a:fillRef idx="3">
            <a:schemeClr val="accent1"/>
          </a:fillRef>
          <a:effectRef idx="3">
            <a:schemeClr val="accent1"/>
          </a:effectRef>
          <a:fontRef idx="minor">
            <a:schemeClr val="lt1"/>
          </a:fontRef>
        </p:style>
        <p:txBody>
          <a:bodyPr lIns="91440" tIns="45720" rIns="91440" bIns="90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GB" sz="1600" i="0">
                <a:solidFill>
                  <a:srgbClr val="037AC2"/>
                </a:solidFill>
                <a:latin typeface="Arial"/>
                <a:cs typeface="Arial"/>
              </a:rPr>
              <a:t>Outcomes:</a:t>
            </a:r>
          </a:p>
          <a:p>
            <a:pPr marL="285750" indent="-285750">
              <a:buFont typeface="Arial" panose="020B0604020202020204" pitchFamily="34" charset="0"/>
              <a:buChar char="•"/>
            </a:pPr>
            <a:r>
              <a:rPr lang="en-GB" sz="1600">
                <a:solidFill>
                  <a:srgbClr val="037AC2"/>
                </a:solidFill>
                <a:latin typeface="Arial"/>
                <a:cs typeface="Arial"/>
              </a:rPr>
              <a:t>Improvement in Reqol scores from 16 to 30</a:t>
            </a:r>
          </a:p>
          <a:p>
            <a:pPr marL="285750" indent="-285750">
              <a:buFont typeface="Arial" panose="020B0604020202020204" pitchFamily="34" charset="0"/>
              <a:buChar char="•"/>
            </a:pPr>
            <a:r>
              <a:rPr lang="en-GB" sz="1600">
                <a:solidFill>
                  <a:srgbClr val="037AC2"/>
                </a:solidFill>
                <a:latin typeface="Arial"/>
                <a:cs typeface="Arial"/>
              </a:rPr>
              <a:t>Client’s SUDs on average dropping by half with the use of tools learnt during the intervention</a:t>
            </a:r>
          </a:p>
          <a:p>
            <a:pPr marL="285750" indent="-285750">
              <a:buFont typeface="Arial" panose="020B0604020202020204" pitchFamily="34" charset="0"/>
              <a:buChar char="•"/>
            </a:pPr>
            <a:r>
              <a:rPr lang="en-GB" sz="1600">
                <a:solidFill>
                  <a:srgbClr val="037AC2"/>
                </a:solidFill>
                <a:latin typeface="Arial"/>
                <a:cs typeface="Arial"/>
              </a:rPr>
              <a:t>Client reports that this is the most help she has ever received from a mental health professional</a:t>
            </a:r>
          </a:p>
          <a:p>
            <a:pPr marL="285750" indent="-285750">
              <a:buFont typeface="Arial" panose="020B0604020202020204" pitchFamily="34" charset="0"/>
              <a:buChar char="•"/>
            </a:pPr>
            <a:r>
              <a:rPr lang="en-GB" sz="1600">
                <a:solidFill>
                  <a:srgbClr val="037AC2"/>
                </a:solidFill>
                <a:latin typeface="Arial"/>
                <a:cs typeface="Arial"/>
              </a:rPr>
              <a:t>Client returned to work from long term sick</a:t>
            </a:r>
          </a:p>
        </p:txBody>
      </p:sp>
    </p:spTree>
    <p:extLst>
      <p:ext uri="{BB962C8B-B14F-4D97-AF65-F5344CB8AC3E}">
        <p14:creationId xmlns:p14="http://schemas.microsoft.com/office/powerpoint/2010/main" val="65302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P spid="10"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37AC2"/>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09788" y="268672"/>
            <a:ext cx="7880772" cy="1102927"/>
          </a:xfrm>
        </p:spPr>
        <p:txBody>
          <a:bodyPr/>
          <a:lstStyle/>
          <a:p>
            <a:r>
              <a:rPr lang="en-GB" sz="2800">
                <a:latin typeface="Arial" panose="020B0604020202020204" pitchFamily="34" charset="0"/>
                <a:cs typeface="Arial" panose="020B0604020202020204" pitchFamily="34" charset="0"/>
              </a:rPr>
              <a:t>Challenges encountered whilst establishing MHWPs in drug and alcohol services</a:t>
            </a:r>
          </a:p>
        </p:txBody>
      </p:sp>
      <p:sp>
        <p:nvSpPr>
          <p:cNvPr id="7" name="Text Placeholder 6"/>
          <p:cNvSpPr>
            <a:spLocks noGrp="1"/>
          </p:cNvSpPr>
          <p:nvPr>
            <p:ph type="body" sz="quarter" idx="11"/>
          </p:nvPr>
        </p:nvSpPr>
        <p:spPr>
          <a:xfrm>
            <a:off x="3563309" y="1760220"/>
            <a:ext cx="2209800" cy="1384995"/>
          </a:xfrm>
        </p:spPr>
        <p:txBody>
          <a:bodyPr/>
          <a:lstStyle/>
          <a:p>
            <a:pPr algn="ctr"/>
            <a:r>
              <a:rPr lang="en-GB" sz="1800">
                <a:latin typeface="Arial" panose="020B0604020202020204" pitchFamily="34" charset="0"/>
                <a:cs typeface="Arial" panose="020B0604020202020204" pitchFamily="34" charset="0"/>
              </a:rPr>
              <a:t>Building up from lower banded roles without senior clinicians in post</a:t>
            </a:r>
            <a:r>
              <a:rPr lang="en-US" sz="1800">
                <a:latin typeface="Arial" panose="020B0604020202020204" pitchFamily="34" charset="0"/>
                <a:cs typeface="Arial" panose="020B0604020202020204" pitchFamily="34" charset="0"/>
              </a:rPr>
              <a:t>​</a:t>
            </a:r>
          </a:p>
          <a:p>
            <a:pPr algn="ctr"/>
            <a:endParaRPr lang="en-GB" sz="1800">
              <a:latin typeface="Arial" panose="020B0604020202020204" pitchFamily="34" charset="0"/>
              <a:cs typeface="Arial" panose="020B0604020202020204" pitchFamily="34" charset="0"/>
            </a:endParaRPr>
          </a:p>
        </p:txBody>
      </p:sp>
      <p:sp>
        <p:nvSpPr>
          <p:cNvPr id="8" name="Text Placeholder 7"/>
          <p:cNvSpPr>
            <a:spLocks noGrp="1"/>
          </p:cNvSpPr>
          <p:nvPr>
            <p:ph type="body" sz="quarter" idx="12"/>
          </p:nvPr>
        </p:nvSpPr>
        <p:spPr>
          <a:xfrm>
            <a:off x="786743" y="1765300"/>
            <a:ext cx="2209800" cy="1969770"/>
          </a:xfrm>
        </p:spPr>
        <p:txBody>
          <a:bodyPr>
            <a:normAutofit lnSpcReduction="10000"/>
          </a:bodyPr>
          <a:lstStyle/>
          <a:p>
            <a:pPr algn="ctr"/>
            <a:r>
              <a:rPr lang="en-GB" sz="1800">
                <a:latin typeface="Arial" panose="020B0604020202020204" pitchFamily="34" charset="0"/>
                <a:cs typeface="Arial" panose="020B0604020202020204" pitchFamily="34" charset="0"/>
              </a:rPr>
              <a:t>Drug and alcohol training not a part of MHWP university training syllabus -knowledge has been built up in-post</a:t>
            </a:r>
          </a:p>
          <a:p>
            <a:pPr algn="ctr"/>
            <a:endParaRPr lang="en-GB" sz="1800">
              <a:latin typeface="Arial" panose="020B0604020202020204" pitchFamily="34" charset="0"/>
              <a:cs typeface="Arial" panose="020B0604020202020204" pitchFamily="34" charset="0"/>
            </a:endParaRPr>
          </a:p>
        </p:txBody>
      </p:sp>
      <p:sp>
        <p:nvSpPr>
          <p:cNvPr id="9" name="Text Placeholder 8"/>
          <p:cNvSpPr>
            <a:spLocks noGrp="1"/>
          </p:cNvSpPr>
          <p:nvPr>
            <p:ph type="body" sz="quarter" idx="13"/>
          </p:nvPr>
        </p:nvSpPr>
        <p:spPr>
          <a:xfrm>
            <a:off x="6356965" y="1615441"/>
            <a:ext cx="2223679" cy="2119629"/>
          </a:xfrm>
        </p:spPr>
        <p:txBody>
          <a:bodyPr>
            <a:normAutofit lnSpcReduction="10000"/>
          </a:bodyPr>
          <a:lstStyle/>
          <a:p>
            <a:pPr algn="ctr"/>
            <a:r>
              <a:rPr lang="en-GB" sz="1800">
                <a:latin typeface="Arial" panose="020B0604020202020204" pitchFamily="34" charset="0"/>
                <a:cs typeface="Arial" panose="020B0604020202020204" pitchFamily="34" charset="0"/>
              </a:rPr>
              <a:t>High complexity of co-occurring difficulties (incl. homelessness, unemployment, family breakdowns, poor physical health etc.)</a:t>
            </a:r>
          </a:p>
          <a:p>
            <a:endParaRPr lang="en-GB" sz="1600">
              <a:latin typeface="Arial" panose="020B0604020202020204" pitchFamily="34" charset="0"/>
              <a:cs typeface="Arial" panose="020B0604020202020204" pitchFamily="34" charset="0"/>
            </a:endParaRPr>
          </a:p>
        </p:txBody>
      </p:sp>
      <p:sp>
        <p:nvSpPr>
          <p:cNvPr id="10" name="Text Placeholder 9"/>
          <p:cNvSpPr>
            <a:spLocks noGrp="1"/>
          </p:cNvSpPr>
          <p:nvPr>
            <p:ph type="body" sz="quarter" idx="14"/>
          </p:nvPr>
        </p:nvSpPr>
        <p:spPr>
          <a:xfrm>
            <a:off x="733913" y="3963564"/>
            <a:ext cx="2231662" cy="1538910"/>
          </a:xfrm>
        </p:spPr>
        <p:txBody>
          <a:bodyPr>
            <a:normAutofit fontScale="92500" lnSpcReduction="20000"/>
          </a:bodyPr>
          <a:lstStyle/>
          <a:p>
            <a:pPr algn="ctr"/>
            <a:r>
              <a:rPr lang="en-GB" sz="1800">
                <a:latin typeface="Arial" panose="020B0604020202020204" pitchFamily="34" charset="0"/>
                <a:cs typeface="Arial" panose="020B0604020202020204" pitchFamily="34" charset="0"/>
              </a:rPr>
              <a:t>Identifying ‘the right time’ for psychological intervention during client’s drug &amp; alcohol recovery journey</a:t>
            </a:r>
          </a:p>
          <a:p>
            <a:pPr algn="ctr"/>
            <a:endParaRPr lang="en-GB" sz="1800"/>
          </a:p>
        </p:txBody>
      </p:sp>
      <p:sp>
        <p:nvSpPr>
          <p:cNvPr id="12" name="Text Placeholder 11"/>
          <p:cNvSpPr>
            <a:spLocks noGrp="1"/>
          </p:cNvSpPr>
          <p:nvPr>
            <p:ph type="body" sz="quarter" idx="16"/>
          </p:nvPr>
        </p:nvSpPr>
        <p:spPr>
          <a:xfrm>
            <a:off x="6370844" y="3963564"/>
            <a:ext cx="2209800" cy="1661993"/>
          </a:xfrm>
        </p:spPr>
        <p:txBody>
          <a:bodyPr/>
          <a:lstStyle/>
          <a:p>
            <a:pPr algn="ctr"/>
            <a:r>
              <a:rPr lang="en-GB" sz="1800">
                <a:latin typeface="Arial" panose="020B0604020202020204" pitchFamily="34" charset="0"/>
                <a:cs typeface="Arial" panose="020B0604020202020204" pitchFamily="34" charset="0"/>
              </a:rPr>
              <a:t>Limited understanding of the role within the service and amongst external agencies</a:t>
            </a:r>
          </a:p>
          <a:p>
            <a:pPr algn="ctr"/>
            <a:endParaRPr lang="en-GB" sz="1800"/>
          </a:p>
        </p:txBody>
      </p:sp>
      <p:sp>
        <p:nvSpPr>
          <p:cNvPr id="13" name="Text Placeholder 12"/>
          <p:cNvSpPr>
            <a:spLocks noGrp="1"/>
          </p:cNvSpPr>
          <p:nvPr>
            <p:ph type="body" sz="quarter" idx="17"/>
          </p:nvPr>
        </p:nvSpPr>
        <p:spPr>
          <a:xfrm>
            <a:off x="9138264" y="1615441"/>
            <a:ext cx="2223680" cy="1971040"/>
          </a:xfrm>
        </p:spPr>
        <p:txBody>
          <a:bodyPr/>
          <a:lstStyle/>
          <a:p>
            <a:pPr algn="ctr"/>
            <a:r>
              <a:rPr lang="en-GB" sz="1800">
                <a:latin typeface="Arial" panose="020B0604020202020204" pitchFamily="34" charset="0"/>
                <a:cs typeface="Arial" panose="020B0604020202020204" pitchFamily="34" charset="0"/>
              </a:rPr>
              <a:t>More than one presenting problem (clients often struggling in many areas of psychological wellbeing)</a:t>
            </a:r>
          </a:p>
          <a:p>
            <a:pPr algn="ctr"/>
            <a:endParaRPr lang="en-GB" sz="1800"/>
          </a:p>
        </p:txBody>
      </p:sp>
      <p:sp>
        <p:nvSpPr>
          <p:cNvPr id="14" name="Text Placeholder 13"/>
          <p:cNvSpPr>
            <a:spLocks noGrp="1"/>
          </p:cNvSpPr>
          <p:nvPr>
            <p:ph type="body" sz="quarter" idx="18"/>
          </p:nvPr>
        </p:nvSpPr>
        <p:spPr>
          <a:xfrm>
            <a:off x="9138264" y="3861964"/>
            <a:ext cx="2209800" cy="2616101"/>
          </a:xfrm>
        </p:spPr>
        <p:txBody>
          <a:bodyPr/>
          <a:lstStyle/>
          <a:p>
            <a:pPr algn="ctr"/>
            <a:r>
              <a:rPr lang="en-GB" sz="1800">
                <a:latin typeface="Arial" panose="020B0604020202020204" pitchFamily="34" charset="0"/>
                <a:cs typeface="Arial" panose="020B0604020202020204" pitchFamily="34" charset="0"/>
              </a:rPr>
              <a:t>Stigma around CMHS not being able to work with people who are actively engaging with MH services, &amp; trying to bridge that gap.  </a:t>
            </a:r>
          </a:p>
          <a:p>
            <a:pPr algn="ctr"/>
            <a:endParaRPr lang="en-GB" sz="4400" b="1">
              <a:solidFill>
                <a:srgbClr val="FF0000"/>
              </a:solidFill>
              <a:latin typeface="Arial" panose="020B0604020202020204" pitchFamily="34" charset="0"/>
              <a:cs typeface="Arial" panose="020B0604020202020204" pitchFamily="34" charset="0"/>
            </a:endParaRPr>
          </a:p>
        </p:txBody>
      </p:sp>
      <p:sp>
        <p:nvSpPr>
          <p:cNvPr id="15" name="Text Placeholder 14"/>
          <p:cNvSpPr>
            <a:spLocks noGrp="1"/>
          </p:cNvSpPr>
          <p:nvPr>
            <p:ph type="body" sz="quarter" idx="15"/>
          </p:nvPr>
        </p:nvSpPr>
        <p:spPr>
          <a:xfrm>
            <a:off x="3563309" y="3963564"/>
            <a:ext cx="2209800" cy="1692771"/>
          </a:xfrm>
        </p:spPr>
        <p:txBody>
          <a:bodyPr>
            <a:normAutofit lnSpcReduction="10000"/>
          </a:bodyPr>
          <a:lstStyle/>
          <a:p>
            <a:pPr algn="ctr"/>
            <a:r>
              <a:rPr lang="en-GB" sz="1800">
                <a:latin typeface="Arial" panose="020B0604020202020204" pitchFamily="34" charset="0"/>
                <a:cs typeface="Arial" panose="020B0604020202020204" pitchFamily="34" charset="0"/>
              </a:rPr>
              <a:t>Lower attendance levels making meaningful therapeutic progress difficult to achieve</a:t>
            </a:r>
          </a:p>
          <a:p>
            <a:endParaRPr lang="en-GB"/>
          </a:p>
        </p:txBody>
      </p:sp>
    </p:spTree>
    <p:extLst>
      <p:ext uri="{BB962C8B-B14F-4D97-AF65-F5344CB8AC3E}">
        <p14:creationId xmlns:p14="http://schemas.microsoft.com/office/powerpoint/2010/main" val="4233633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a:latin typeface="Arial"/>
              </a:rPr>
              <a:t>Care opinion feedback</a:t>
            </a:r>
            <a:endParaRPr lang="en-GB"/>
          </a:p>
        </p:txBody>
      </p:sp>
      <p:sp>
        <p:nvSpPr>
          <p:cNvPr id="10" name="TextBox 9"/>
          <p:cNvSpPr txBox="1"/>
          <p:nvPr/>
        </p:nvSpPr>
        <p:spPr>
          <a:xfrm>
            <a:off x="2570481" y="2219560"/>
            <a:ext cx="5721784" cy="3416320"/>
          </a:xfrm>
          <a:prstGeom prst="rect">
            <a:avLst/>
          </a:prstGeom>
          <a:noFill/>
        </p:spPr>
        <p:txBody>
          <a:bodyPr wrap="square" rtlCol="0">
            <a:spAutoFit/>
          </a:bodyPr>
          <a:lstStyle/>
          <a:p>
            <a:pPr algn="ctr"/>
            <a:r>
              <a:rPr lang="en-GB" sz="2400" i="1">
                <a:solidFill>
                  <a:srgbClr val="037AC2"/>
                </a:solidFill>
              </a:rPr>
              <a:t>I</a:t>
            </a:r>
            <a:r>
              <a:rPr lang="en-GB" sz="2300" i="1">
                <a:solidFill>
                  <a:srgbClr val="037AC2"/>
                </a:solidFill>
              </a:rPr>
              <a:t> felt really heard and listened to. There was never any judgement or awkwardness, everything felt safe and secure. I felt in a safe environment. We went through things at my own pace and I never felt like I was rushed or forced to do anything I didn’t want to do… It has made me realise how vital this is and what an amazing service this is, I would recommend it to anyone struggling. </a:t>
            </a:r>
          </a:p>
        </p:txBody>
      </p:sp>
      <p:sp>
        <p:nvSpPr>
          <p:cNvPr id="11" name="Cloud Callout 10"/>
          <p:cNvSpPr/>
          <p:nvPr/>
        </p:nvSpPr>
        <p:spPr>
          <a:xfrm>
            <a:off x="1534160" y="1554480"/>
            <a:ext cx="8239760" cy="4521200"/>
          </a:xfrm>
          <a:prstGeom prst="cloudCallout">
            <a:avLst/>
          </a:prstGeom>
          <a:noFill/>
          <a:ln w="101600">
            <a:solidFill>
              <a:srgbClr val="F999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82180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249041" y="175795"/>
            <a:ext cx="8294169" cy="1600438"/>
          </a:xfrm>
          <a:prstGeom prst="rect">
            <a:avLst/>
          </a:prstGeom>
          <a:noFill/>
        </p:spPr>
        <p:txBody>
          <a:bodyPr wrap="square" lIns="121920" tIns="60960" rIns="121920" bIns="60960" rtlCol="0" anchor="t">
            <a:spAutoFit/>
          </a:bodyPr>
          <a:lstStyle/>
          <a:p>
            <a:r>
              <a:rPr lang="en-GB" sz="4800" b="1" dirty="0">
                <a:solidFill>
                  <a:srgbClr val="7030A0"/>
                </a:solidFill>
                <a:latin typeface="Century Gothic"/>
              </a:rPr>
              <a:t>Who are the Psychological Professions?</a:t>
            </a:r>
            <a:endParaRPr lang="en-GB" sz="4267" b="1" dirty="0">
              <a:solidFill>
                <a:srgbClr val="7030A0"/>
              </a:solidFill>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305728" y="1875435"/>
            <a:ext cx="11518889" cy="3652988"/>
          </a:xfrm>
          <a:prstGeom prst="rect">
            <a:avLst/>
          </a:prstGeom>
          <a:noFill/>
        </p:spPr>
        <p:txBody>
          <a:bodyPr wrap="square" lIns="121920" tIns="60960" rIns="121920" bIns="60960" anchor="t">
            <a:spAutoFit/>
          </a:bodyPr>
          <a:lstStyle/>
          <a:p>
            <a:r>
              <a:rPr lang="en-GB" sz="1867" dirty="0">
                <a:solidFill>
                  <a:srgbClr val="333333"/>
                </a:solidFill>
                <a:latin typeface="Arial" panose="020B0604020202020204" pitchFamily="34" charset="0"/>
                <a:cs typeface="Arial" panose="020B0604020202020204" pitchFamily="34" charset="0"/>
              </a:rPr>
              <a:t>In England, the psychological professions are a group of professionals </a:t>
            </a:r>
            <a:r>
              <a:rPr lang="en-GB" sz="1867" dirty="0">
                <a:solidFill>
                  <a:srgbClr val="333333"/>
                </a:solidFill>
                <a:latin typeface="Arial" panose="020B0604020202020204" pitchFamily="34" charset="0"/>
                <a:ea typeface="+mn-lt"/>
                <a:cs typeface="Arial" panose="020B0604020202020204" pitchFamily="34" charset="0"/>
              </a:rPr>
              <a:t>whose work is informed by psychological disciplines and therapies. They work with people to alleviate psychological and emotional distress, to improve mental and physical health management and empower individuals and communities to improve their health and wellbeing.  </a:t>
            </a:r>
            <a:endParaRPr lang="en-US" sz="1867" dirty="0">
              <a:solidFill>
                <a:srgbClr val="333333"/>
              </a:solidFill>
              <a:latin typeface="Arial" panose="020B0604020202020204" pitchFamily="34" charset="0"/>
              <a:ea typeface="+mn-lt"/>
              <a:cs typeface="Arial" panose="020B0604020202020204" pitchFamily="34" charset="0"/>
            </a:endParaRPr>
          </a:p>
          <a:p>
            <a:endParaRPr lang="en-GB" sz="1867" dirty="0">
              <a:solidFill>
                <a:srgbClr val="333333"/>
              </a:solidFill>
              <a:latin typeface="Arial" panose="020B0604020202020204" pitchFamily="34" charset="0"/>
              <a:ea typeface="+mn-lt"/>
              <a:cs typeface="Arial" panose="020B0604020202020204" pitchFamily="34" charset="0"/>
            </a:endParaRPr>
          </a:p>
          <a:p>
            <a:r>
              <a:rPr lang="en-GB" sz="1867" dirty="0">
                <a:solidFill>
                  <a:srgbClr val="333333"/>
                </a:solidFill>
                <a:latin typeface="Arial" panose="020B0604020202020204" pitchFamily="34" charset="0"/>
                <a:ea typeface="+mn-lt"/>
                <a:cs typeface="Arial" panose="020B0604020202020204" pitchFamily="34" charset="0"/>
              </a:rPr>
              <a:t>The psychological professions include psychologists, psychological therapists and psychological practitioners. </a:t>
            </a:r>
          </a:p>
          <a:p>
            <a:r>
              <a:rPr lang="en-GB" sz="1867" dirty="0">
                <a:solidFill>
                  <a:srgbClr val="333333"/>
                </a:solidFill>
                <a:latin typeface="Arial" panose="020B0604020202020204" pitchFamily="34" charset="0"/>
                <a:ea typeface="+mn-lt"/>
                <a:cs typeface="Arial" panose="020B0604020202020204" pitchFamily="34" charset="0"/>
              </a:rPr>
              <a:t>Read more about the range of occupations on the </a:t>
            </a:r>
            <a:r>
              <a:rPr lang="en-GB" sz="1867" dirty="0">
                <a:solidFill>
                  <a:srgbClr val="333333"/>
                </a:solidFill>
                <a:latin typeface="Arial" panose="020B0604020202020204" pitchFamily="34" charset="0"/>
                <a:ea typeface="+mn-lt"/>
                <a:cs typeface="Arial" panose="020B0604020202020204" pitchFamily="34" charset="0"/>
                <a:hlinkClick r:id="rId2">
                  <a:extLst>
                    <a:ext uri="{A12FA001-AC4F-418D-AE19-62706E023703}">
                      <ahyp:hlinkClr xmlns:ahyp="http://schemas.microsoft.com/office/drawing/2018/hyperlinkcolor" val="tx"/>
                    </a:ext>
                  </a:extLst>
                </a:hlinkClick>
              </a:rPr>
              <a:t>Health Careers website</a:t>
            </a:r>
            <a:r>
              <a:rPr lang="en-GB" sz="1867" dirty="0">
                <a:solidFill>
                  <a:srgbClr val="333333"/>
                </a:solidFill>
                <a:latin typeface="Arial" panose="020B0604020202020204" pitchFamily="34" charset="0"/>
                <a:ea typeface="+mn-lt"/>
                <a:cs typeface="Arial" panose="020B0604020202020204" pitchFamily="34" charset="0"/>
              </a:rPr>
              <a:t> </a:t>
            </a:r>
            <a:endParaRPr lang="en-US" sz="1867" dirty="0">
              <a:solidFill>
                <a:srgbClr val="333333"/>
              </a:solidFill>
              <a:latin typeface="Arial" panose="020B0604020202020204" pitchFamily="34" charset="0"/>
              <a:cs typeface="Arial" panose="020B0604020202020204" pitchFamily="34" charset="0"/>
            </a:endParaRPr>
          </a:p>
          <a:p>
            <a:endParaRPr lang="en-GB" sz="2400" dirty="0">
              <a:solidFill>
                <a:srgbClr val="333333"/>
              </a:solidFill>
              <a:latin typeface="Arial" panose="020B0604020202020204" pitchFamily="34" charset="0"/>
              <a:cs typeface="Arial" panose="020B0604020202020204" pitchFamily="34" charset="0"/>
            </a:endParaRPr>
          </a:p>
          <a:p>
            <a:r>
              <a:rPr lang="en-GB" sz="1867" b="1" dirty="0">
                <a:solidFill>
                  <a:srgbClr val="333333"/>
                </a:solidFill>
                <a:latin typeface="Arial" panose="020B0604020202020204" pitchFamily="34" charset="0"/>
                <a:ea typeface="+mn-lt"/>
                <a:cs typeface="Arial" panose="020B0604020202020204" pitchFamily="34" charset="0"/>
              </a:rPr>
              <a:t>Our Vision</a:t>
            </a:r>
            <a:endParaRPr lang="en-GB" sz="1867" dirty="0">
              <a:solidFill>
                <a:srgbClr val="333333"/>
              </a:solidFill>
              <a:latin typeface="Arial" panose="020B0604020202020204" pitchFamily="34" charset="0"/>
              <a:cs typeface="Arial" panose="020B0604020202020204" pitchFamily="34" charset="0"/>
            </a:endParaRPr>
          </a:p>
          <a:p>
            <a:r>
              <a:rPr lang="en-GB" sz="1867" dirty="0">
                <a:solidFill>
                  <a:srgbClr val="333333"/>
                </a:solidFill>
                <a:latin typeface="Arial" panose="020B0604020202020204" pitchFamily="34" charset="0"/>
                <a:ea typeface="+mn-lt"/>
                <a:cs typeface="Arial" panose="020B0604020202020204" pitchFamily="34" charset="0"/>
              </a:rPr>
              <a:t>To transform lives and communities by embedding and developing </a:t>
            </a:r>
          </a:p>
          <a:p>
            <a:r>
              <a:rPr lang="en-GB" sz="1867" dirty="0">
                <a:solidFill>
                  <a:srgbClr val="333333"/>
                </a:solidFill>
                <a:latin typeface="Arial" panose="020B0604020202020204" pitchFamily="34" charset="0"/>
                <a:ea typeface="+mn-lt"/>
                <a:cs typeface="Arial" panose="020B0604020202020204" pitchFamily="34" charset="0"/>
              </a:rPr>
              <a:t>psychological knowledge across the whole of the health and care network. </a:t>
            </a:r>
            <a:endParaRPr lang="en-GB" sz="1867" dirty="0">
              <a:solidFill>
                <a:srgbClr val="333333"/>
              </a:solidFill>
              <a:latin typeface="Arial" panose="020B0604020202020204" pitchFamily="34" charset="0"/>
              <a:cs typeface="Arial" panose="020B0604020202020204" pitchFamily="34" charset="0"/>
            </a:endParaRPr>
          </a:p>
        </p:txBody>
      </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8538163" y="3654916"/>
            <a:ext cx="3657600" cy="2106984"/>
          </a:xfrm>
          <a:prstGeom prst="rect">
            <a:avLst/>
          </a:prstGeom>
        </p:spPr>
      </p:pic>
      <p:pic>
        <p:nvPicPr>
          <p:cNvPr id="3" name="Picture 2" descr="A white and purple banner with people around a circle. Logo for PPWeek24">
            <a:extLst>
              <a:ext uri="{FF2B5EF4-FFF2-40B4-BE49-F238E27FC236}">
                <a16:creationId xmlns:a16="http://schemas.microsoft.com/office/drawing/2014/main" id="{197FCEE1-BB41-DCBB-F73C-E943EC1916EE}"/>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5" name="TextBox 4">
            <a:extLst>
              <a:ext uri="{FF2B5EF4-FFF2-40B4-BE49-F238E27FC236}">
                <a16:creationId xmlns:a16="http://schemas.microsoft.com/office/drawing/2014/main" id="{49400440-3F8E-0C99-4BA4-CC65ABA18184}"/>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2053594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a:latin typeface="Arial"/>
              </a:rPr>
              <a:t>Care opinion feedback</a:t>
            </a:r>
            <a:endParaRPr lang="en-GB"/>
          </a:p>
        </p:txBody>
      </p:sp>
      <p:sp>
        <p:nvSpPr>
          <p:cNvPr id="11" name="Cloud Callout 10"/>
          <p:cNvSpPr/>
          <p:nvPr/>
        </p:nvSpPr>
        <p:spPr>
          <a:xfrm>
            <a:off x="794174" y="833120"/>
            <a:ext cx="9873826" cy="5598161"/>
          </a:xfrm>
          <a:prstGeom prst="cloudCallout">
            <a:avLst>
              <a:gd name="adj1" fmla="val -50947"/>
              <a:gd name="adj2" fmla="val 53180"/>
            </a:avLst>
          </a:prstGeom>
          <a:noFill/>
          <a:ln w="101600">
            <a:solidFill>
              <a:srgbClr val="F999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i="1">
              <a:solidFill>
                <a:srgbClr val="037AC2"/>
              </a:solidFill>
            </a:endParaRPr>
          </a:p>
          <a:p>
            <a:pPr algn="ctr"/>
            <a:endParaRPr lang="en-GB" sz="1600" b="1" i="1">
              <a:solidFill>
                <a:srgbClr val="037AC2"/>
              </a:solidFill>
            </a:endParaRPr>
          </a:p>
          <a:p>
            <a:pPr algn="ctr"/>
            <a:r>
              <a:rPr lang="en-GB" b="1" i="1">
                <a:solidFill>
                  <a:srgbClr val="037AC2"/>
                </a:solidFill>
              </a:rPr>
              <a:t>“Deborah did numerous sessions with me regarding emotional regulation. When I first approached stars my emotional state was unhealthy and dysfunctional. After numerous sessions Deb gave me some tools to work with and along with hard work and her dedication as a professional I’ve grown so much since. She was always available to me if needed. I don’t recognise myself from the start of the process to leaving them. I’ll be sad to longer be working with Deb as she’s just brilliant!, without the work my life would be destroyed.</a:t>
            </a:r>
          </a:p>
          <a:p>
            <a:pPr algn="ctr"/>
            <a:r>
              <a:rPr lang="en-GB" b="1" i="1">
                <a:solidFill>
                  <a:srgbClr val="037AC2"/>
                </a:solidFill>
              </a:rPr>
              <a:t>I was a professional myself but had lost my role through alcohol dependency. I now, I have a new positive, healthier, not critical point of view.</a:t>
            </a:r>
          </a:p>
          <a:p>
            <a:pPr algn="ctr"/>
            <a:r>
              <a:rPr lang="en-GB" b="1" i="1">
                <a:solidFill>
                  <a:srgbClr val="037AC2"/>
                </a:solidFill>
              </a:rPr>
              <a:t>If you have the encounter of meeting Deborah rest assured they will do their upmost for you.”</a:t>
            </a:r>
          </a:p>
          <a:p>
            <a:pPr algn="ctr"/>
            <a:endParaRPr lang="en-GB"/>
          </a:p>
        </p:txBody>
      </p:sp>
    </p:spTree>
    <p:extLst>
      <p:ext uri="{BB962C8B-B14F-4D97-AF65-F5344CB8AC3E}">
        <p14:creationId xmlns:p14="http://schemas.microsoft.com/office/powerpoint/2010/main" val="1307063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366BF-25A4-352E-F983-7DD012361004}"/>
              </a:ext>
            </a:extLst>
          </p:cNvPr>
          <p:cNvSpPr>
            <a:spLocks noGrp="1"/>
          </p:cNvSpPr>
          <p:nvPr>
            <p:ph type="title"/>
          </p:nvPr>
        </p:nvSpPr>
        <p:spPr/>
        <p:txBody>
          <a:bodyPr lIns="0" tIns="0" rIns="0" bIns="0" anchor="t"/>
          <a:lstStyle/>
          <a:p>
            <a:r>
              <a:rPr lang="en-GB" dirty="0">
                <a:latin typeface="Arial"/>
              </a:rPr>
              <a:t>Thanks for listening</a:t>
            </a:r>
          </a:p>
        </p:txBody>
      </p:sp>
      <p:pic>
        <p:nvPicPr>
          <p:cNvPr id="3" name="Picture 2" descr="A couple of people sitting on a couch&#10;&#10;Description automatically generated">
            <a:extLst>
              <a:ext uri="{FF2B5EF4-FFF2-40B4-BE49-F238E27FC236}">
                <a16:creationId xmlns:a16="http://schemas.microsoft.com/office/drawing/2014/main" id="{77A11993-A3F9-D19B-2338-48B961BCEF16}"/>
              </a:ext>
            </a:extLst>
          </p:cNvPr>
          <p:cNvPicPr>
            <a:picLocks noChangeAspect="1"/>
          </p:cNvPicPr>
          <p:nvPr/>
        </p:nvPicPr>
        <p:blipFill>
          <a:blip r:embed="rId2"/>
          <a:stretch>
            <a:fillRect/>
          </a:stretch>
        </p:blipFill>
        <p:spPr>
          <a:xfrm>
            <a:off x="592669" y="1523589"/>
            <a:ext cx="5988503" cy="6012694"/>
          </a:xfrm>
          <a:prstGeom prst="rect">
            <a:avLst/>
          </a:prstGeom>
        </p:spPr>
      </p:pic>
    </p:spTree>
    <p:extLst>
      <p:ext uri="{BB962C8B-B14F-4D97-AF65-F5344CB8AC3E}">
        <p14:creationId xmlns:p14="http://schemas.microsoft.com/office/powerpoint/2010/main" val="1495226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57855-D9FA-E98E-C33D-D9161EAF39DD}"/>
              </a:ext>
            </a:extLst>
          </p:cNvPr>
          <p:cNvSpPr>
            <a:spLocks noGrp="1"/>
          </p:cNvSpPr>
          <p:nvPr>
            <p:ph type="title"/>
          </p:nvPr>
        </p:nvSpPr>
        <p:spPr>
          <a:xfrm>
            <a:off x="145144" y="247373"/>
            <a:ext cx="7128933" cy="630942"/>
          </a:xfrm>
        </p:spPr>
        <p:txBody>
          <a:bodyPr lIns="0" tIns="0" rIns="0" bIns="0" anchor="t"/>
          <a:lstStyle/>
          <a:p>
            <a:r>
              <a:rPr lang="en-GB">
                <a:latin typeface="Arial"/>
              </a:rPr>
              <a:t>References</a:t>
            </a:r>
          </a:p>
        </p:txBody>
      </p:sp>
      <p:sp>
        <p:nvSpPr>
          <p:cNvPr id="7" name="TextBox 6">
            <a:extLst>
              <a:ext uri="{FF2B5EF4-FFF2-40B4-BE49-F238E27FC236}">
                <a16:creationId xmlns:a16="http://schemas.microsoft.com/office/drawing/2014/main" id="{BA9082F0-B573-EC97-B516-BD8E50739BC6}"/>
              </a:ext>
            </a:extLst>
          </p:cNvPr>
          <p:cNvSpPr txBox="1"/>
          <p:nvPr/>
        </p:nvSpPr>
        <p:spPr>
          <a:xfrm>
            <a:off x="141579" y="883843"/>
            <a:ext cx="11619831" cy="63555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ea typeface="+mn-lt"/>
                <a:cs typeface="+mn-lt"/>
              </a:rPr>
              <a:t>Bramley, Fitzpatrick, Edwards, Ford, Johnsen, Sosenko, &amp; Watkins. (2015). Hard Edges: Mapping severe and multiple disadvantage. In </a:t>
            </a:r>
            <a:r>
              <a:rPr lang="en-US" sz="1100" i="1">
                <a:ea typeface="+mn-lt"/>
                <a:cs typeface="+mn-lt"/>
              </a:rPr>
              <a:t>lankellychase.org.uk</a:t>
            </a:r>
            <a:r>
              <a:rPr lang="en-US" sz="1100">
                <a:ea typeface="+mn-lt"/>
                <a:cs typeface="+mn-lt"/>
              </a:rPr>
              <a:t> (</a:t>
            </a:r>
            <a:r>
              <a:rPr lang="en-US" sz="1100">
                <a:ea typeface="+mn-lt"/>
                <a:cs typeface="+mn-lt"/>
                <a:hlinkClick r:id="rId2">
                  <a:extLst>
                    <a:ext uri="{A12FA001-AC4F-418D-AE19-62706E023703}">
                      <ahyp:hlinkClr xmlns:ahyp="http://schemas.microsoft.com/office/drawing/2018/hyperlinkcolor" val="tx"/>
                    </a:ext>
                  </a:extLst>
                </a:hlinkClick>
              </a:rPr>
              <a:t>https://lankellychase.org.uk/wp-content/uploads/2015/07/Hard-Edges-Mapping-SMD-2015.pdf</a:t>
            </a:r>
            <a:r>
              <a:rPr lang="en-US" sz="1100">
                <a:ea typeface="+mn-lt"/>
                <a:cs typeface="+mn-lt"/>
              </a:rPr>
              <a:t>). </a:t>
            </a:r>
            <a:r>
              <a:rPr lang="en-US" sz="1100" err="1">
                <a:ea typeface="+mn-lt"/>
                <a:cs typeface="+mn-lt"/>
              </a:rPr>
              <a:t>Lankelly</a:t>
            </a:r>
            <a:r>
              <a:rPr lang="en-US" sz="1100">
                <a:ea typeface="+mn-lt"/>
                <a:cs typeface="+mn-lt"/>
              </a:rPr>
              <a:t> Chase Foundation.</a:t>
            </a:r>
            <a:endParaRPr lang="en-US" sz="1100">
              <a:cs typeface="Calibri"/>
            </a:endParaRPr>
          </a:p>
          <a:p>
            <a:endParaRPr lang="en-US" sz="1100">
              <a:latin typeface="Calibri"/>
              <a:cs typeface="Calibri"/>
            </a:endParaRPr>
          </a:p>
          <a:p>
            <a:r>
              <a:rPr lang="en-US" sz="1100">
                <a:latin typeface="Calibri"/>
                <a:cs typeface="Arial"/>
              </a:rPr>
              <a:t>Christie, E. (2017). </a:t>
            </a:r>
            <a:r>
              <a:rPr lang="en-US" sz="1100" i="1">
                <a:latin typeface="Calibri"/>
                <a:cs typeface="Arial"/>
              </a:rPr>
              <a:t>Better care for people with co-occurring mental health and alcohol/drug use conditions: A guide for commissioners and service providers</a:t>
            </a:r>
            <a:r>
              <a:rPr lang="en-US" sz="1100">
                <a:latin typeface="Calibri"/>
                <a:cs typeface="Arial"/>
              </a:rPr>
              <a:t>. Public Health England.</a:t>
            </a:r>
            <a:r>
              <a:rPr lang="en-US" sz="1100">
                <a:latin typeface="Calibri"/>
                <a:cs typeface="Calibri"/>
              </a:rPr>
              <a:t>​</a:t>
            </a:r>
          </a:p>
          <a:p>
            <a:endParaRPr lang="en-US" sz="1100">
              <a:latin typeface="Calibri"/>
              <a:cs typeface="Calibri"/>
            </a:endParaRPr>
          </a:p>
          <a:p>
            <a:r>
              <a:rPr lang="en-US" sz="1100" err="1">
                <a:latin typeface="Calibri"/>
                <a:cs typeface="Arial"/>
              </a:rPr>
              <a:t>Garke</a:t>
            </a:r>
            <a:r>
              <a:rPr lang="en-US" sz="1100">
                <a:latin typeface="Calibri"/>
                <a:cs typeface="Arial"/>
              </a:rPr>
              <a:t>, M. Å., Isacsson, N. H., Sörman, K., </a:t>
            </a:r>
            <a:r>
              <a:rPr lang="en-US" sz="1100" err="1">
                <a:latin typeface="Calibri"/>
                <a:cs typeface="Arial"/>
              </a:rPr>
              <a:t>Bjureberg</a:t>
            </a:r>
            <a:r>
              <a:rPr lang="en-US" sz="1100">
                <a:latin typeface="Calibri"/>
                <a:cs typeface="Arial"/>
              </a:rPr>
              <a:t>, J., Hellner, C., Gratz, K. L., Berghoff, C. R., Sinha, R., Tull, M. T., &amp; Jayaram-Lindström, N. (2021). Emotion dysregulation across levels of  substance use. </a:t>
            </a:r>
            <a:r>
              <a:rPr lang="en-US" sz="1100" i="1">
                <a:latin typeface="Calibri"/>
                <a:cs typeface="Arial"/>
              </a:rPr>
              <a:t>Psychiatry Research</a:t>
            </a:r>
            <a:r>
              <a:rPr lang="en-US" sz="1100">
                <a:latin typeface="Calibri"/>
                <a:cs typeface="Arial"/>
              </a:rPr>
              <a:t>, </a:t>
            </a:r>
            <a:r>
              <a:rPr lang="en-US" sz="1100" i="1">
                <a:latin typeface="Calibri"/>
                <a:cs typeface="Arial"/>
              </a:rPr>
              <a:t>296</a:t>
            </a:r>
            <a:r>
              <a:rPr lang="en-US" sz="1100">
                <a:latin typeface="Calibri"/>
                <a:cs typeface="Arial"/>
              </a:rPr>
              <a:t>, 113662. </a:t>
            </a:r>
            <a:r>
              <a:rPr lang="en-US" sz="1100">
                <a:latin typeface="Calibri"/>
                <a:cs typeface="Arial"/>
                <a:hlinkClick r:id="rId3">
                  <a:extLst>
                    <a:ext uri="{A12FA001-AC4F-418D-AE19-62706E023703}">
                      <ahyp:hlinkClr xmlns:ahyp="http://schemas.microsoft.com/office/drawing/2018/hyperlinkcolor" val="tx"/>
                    </a:ext>
                  </a:extLst>
                </a:hlinkClick>
              </a:rPr>
              <a:t>https://doi.org/10.1016/j.psychres.2020.113662​</a:t>
            </a:r>
            <a:endParaRPr lang="en-US" sz="1100">
              <a:latin typeface="Calibri"/>
              <a:cs typeface="Arial"/>
            </a:endParaRPr>
          </a:p>
          <a:p>
            <a:endParaRPr lang="en-US" sz="1100">
              <a:latin typeface="Calibri"/>
              <a:cs typeface="Arial"/>
            </a:endParaRPr>
          </a:p>
          <a:p>
            <a:r>
              <a:rPr lang="en-US" sz="1100">
                <a:latin typeface="Calibri"/>
                <a:cs typeface="Times New Roman"/>
              </a:rPr>
              <a:t>Linehan, M. (2015). </a:t>
            </a:r>
            <a:r>
              <a:rPr lang="en-US" sz="1100" i="1">
                <a:latin typeface="Calibri"/>
                <a:cs typeface="Times New Roman"/>
              </a:rPr>
              <a:t>DBT skills training manual</a:t>
            </a:r>
            <a:r>
              <a:rPr lang="en-US" sz="1100">
                <a:latin typeface="Calibri"/>
                <a:cs typeface="Times New Roman"/>
              </a:rPr>
              <a:t> (pp. 318–410). Guilford Publications.</a:t>
            </a:r>
            <a:endParaRPr lang="en-US" sz="1100">
              <a:latin typeface="Calibri"/>
              <a:cs typeface="Arial"/>
            </a:endParaRPr>
          </a:p>
          <a:p>
            <a:endParaRPr lang="en-US" sz="1100">
              <a:latin typeface="Calibri"/>
              <a:cs typeface="Times New Roman"/>
            </a:endParaRPr>
          </a:p>
          <a:p>
            <a:r>
              <a:rPr lang="en-US" sz="1100">
                <a:latin typeface="Calibri"/>
                <a:cs typeface="Arial"/>
              </a:rPr>
              <a:t>Making Every Adult Matter Coalition. (2022) Multiple disadvantage and co-occurring substance use and mental health conditions. London: Making Every Adult Matter.</a:t>
            </a:r>
            <a:r>
              <a:rPr lang="en-US" sz="1100">
                <a:latin typeface="Calibri"/>
                <a:cs typeface="Calibri"/>
              </a:rPr>
              <a:t>​</a:t>
            </a:r>
          </a:p>
          <a:p>
            <a:endParaRPr lang="en-US" sz="1100">
              <a:latin typeface="Calibri"/>
              <a:cs typeface="Calibri"/>
            </a:endParaRPr>
          </a:p>
          <a:p>
            <a:r>
              <a:rPr lang="en-US" sz="1100">
                <a:latin typeface="Calibri"/>
                <a:cs typeface="Times New Roman"/>
              </a:rPr>
              <a:t>National Health Service. (2021). </a:t>
            </a:r>
            <a:r>
              <a:rPr lang="en-US" sz="1100" i="1">
                <a:latin typeface="Calibri"/>
                <a:cs typeface="Times New Roman"/>
              </a:rPr>
              <a:t>Mental health and wellbeing practitioner</a:t>
            </a:r>
            <a:r>
              <a:rPr lang="en-US" sz="1100">
                <a:latin typeface="Calibri"/>
                <a:cs typeface="Times New Roman"/>
              </a:rPr>
              <a:t>. Health Careers. </a:t>
            </a:r>
            <a:r>
              <a:rPr lang="en-US" sz="1100">
                <a:latin typeface="Calibri"/>
                <a:cs typeface="Times New Roman"/>
                <a:hlinkClick r:id="rId4">
                  <a:extLst>
                    <a:ext uri="{A12FA001-AC4F-418D-AE19-62706E023703}">
                      <ahyp:hlinkClr xmlns:ahyp="http://schemas.microsoft.com/office/drawing/2018/hyperlinkcolor" val="tx"/>
                    </a:ext>
                  </a:extLst>
                </a:hlinkClick>
              </a:rPr>
              <a:t>https://www.healthcareers.nhs.uk/explore-roles/psychological-therapies/roles-psychological- therapies/mental-health-and-wellbeing-practitioner</a:t>
            </a:r>
            <a:endParaRPr lang="en-US" sz="1100">
              <a:latin typeface="Calibri"/>
              <a:cs typeface="Arial"/>
              <a:hlinkClick r:id="rId4">
                <a:extLst>
                  <a:ext uri="{A12FA001-AC4F-418D-AE19-62706E023703}">
                    <ahyp:hlinkClr xmlns:ahyp="http://schemas.microsoft.com/office/drawing/2018/hyperlinkcolor" val="tx"/>
                  </a:ext>
                </a:extLst>
              </a:hlinkClick>
            </a:endParaRPr>
          </a:p>
          <a:p>
            <a:endParaRPr lang="en-US" sz="1100">
              <a:latin typeface="Calibri"/>
              <a:cs typeface="Times New Roman"/>
            </a:endParaRPr>
          </a:p>
          <a:p>
            <a:r>
              <a:rPr lang="en-US" sz="1100">
                <a:latin typeface="Calibri"/>
                <a:cs typeface="Arial"/>
              </a:rPr>
              <a:t>National Institute for Health and Care Excellence. (2018). </a:t>
            </a:r>
            <a:r>
              <a:rPr lang="en-US" sz="1100" i="1">
                <a:latin typeface="Calibri"/>
                <a:cs typeface="Arial"/>
              </a:rPr>
              <a:t>Post-traumatic stress disorder</a:t>
            </a:r>
            <a:r>
              <a:rPr lang="en-US" sz="1100">
                <a:latin typeface="Calibri"/>
                <a:cs typeface="Arial"/>
              </a:rPr>
              <a:t> [NICE Guideline No. 1.7.3]. </a:t>
            </a:r>
            <a:r>
              <a:rPr lang="en-US" sz="1100">
                <a:latin typeface="Calibri"/>
                <a:cs typeface="Arial"/>
                <a:hlinkClick r:id="rId5">
                  <a:extLst>
                    <a:ext uri="{A12FA001-AC4F-418D-AE19-62706E023703}">
                      <ahyp:hlinkClr xmlns:ahyp="http://schemas.microsoft.com/office/drawing/2018/hyperlinkcolor" val="tx"/>
                    </a:ext>
                  </a:extLst>
                </a:hlinkClick>
              </a:rPr>
              <a:t>https://www.nice.org.uk/guidance/ng143​</a:t>
            </a:r>
            <a:endParaRPr lang="en-US" sz="1100">
              <a:latin typeface="Calibri"/>
              <a:cs typeface="Arial"/>
            </a:endParaRPr>
          </a:p>
          <a:p>
            <a:endParaRPr lang="en-US" sz="1100">
              <a:latin typeface="Calibri"/>
              <a:cs typeface="Arial"/>
            </a:endParaRPr>
          </a:p>
          <a:p>
            <a:r>
              <a:rPr lang="en-US" sz="1100">
                <a:latin typeface="Calibri"/>
                <a:cs typeface="Arial"/>
              </a:rPr>
              <a:t>National Institute for Health and Care Excellence. (2016). </a:t>
            </a:r>
            <a:r>
              <a:rPr lang="en-US" sz="1100" i="1">
                <a:latin typeface="Calibri"/>
                <a:cs typeface="Arial"/>
              </a:rPr>
              <a:t>NICE guideline: Severe mental illness and substance misuse (dual diagnosis): community health and social care services Scope</a:t>
            </a:r>
            <a:r>
              <a:rPr lang="en-US" sz="1100">
                <a:latin typeface="Calibri"/>
                <a:cs typeface="Arial"/>
              </a:rPr>
              <a:t>.    The Department of Health in England.</a:t>
            </a:r>
            <a:r>
              <a:rPr lang="en-US" sz="1100">
                <a:latin typeface="Calibri"/>
                <a:cs typeface="Calibri"/>
              </a:rPr>
              <a:t>​</a:t>
            </a:r>
          </a:p>
          <a:p>
            <a:endParaRPr lang="en-US" sz="1100">
              <a:latin typeface="Calibri"/>
              <a:cs typeface="Calibri"/>
            </a:endParaRPr>
          </a:p>
          <a:p>
            <a:r>
              <a:rPr lang="en-US" sz="1100">
                <a:latin typeface="Calibri"/>
                <a:cs typeface="Arial"/>
              </a:rPr>
              <a:t>National Statistics. (2023). </a:t>
            </a:r>
            <a:r>
              <a:rPr lang="en-US" sz="1100" i="1">
                <a:latin typeface="Calibri"/>
                <a:cs typeface="Arial"/>
              </a:rPr>
              <a:t>Adult substance misuse treatment statistics 2021 to 2022: report</a:t>
            </a:r>
            <a:r>
              <a:rPr lang="en-US" sz="1100">
                <a:latin typeface="Calibri"/>
                <a:cs typeface="Arial"/>
              </a:rPr>
              <a:t>. Office for Health Improvement &amp; Disparities.​</a:t>
            </a:r>
          </a:p>
          <a:p>
            <a:endParaRPr lang="en-US" sz="1100">
              <a:latin typeface="Calibri"/>
              <a:cs typeface="Arial"/>
            </a:endParaRPr>
          </a:p>
          <a:p>
            <a:r>
              <a:rPr lang="en-US" sz="1100">
                <a:latin typeface="Calibri"/>
                <a:cs typeface="Arial"/>
              </a:rPr>
              <a:t>National Treatment Agency for Substance Misuse (2011) IAPT positive practice guide for working with people who use alcohol or drugs. London. NTA; 2011</a:t>
            </a:r>
            <a:r>
              <a:rPr lang="en-US" sz="1100">
                <a:latin typeface="Calibri"/>
                <a:cs typeface="Calibri"/>
              </a:rPr>
              <a:t>​</a:t>
            </a:r>
          </a:p>
          <a:p>
            <a:endParaRPr lang="en-US" sz="1100">
              <a:latin typeface="Calibri"/>
              <a:cs typeface="Calibri"/>
            </a:endParaRPr>
          </a:p>
          <a:p>
            <a:r>
              <a:rPr lang="en-US" sz="1100" err="1">
                <a:latin typeface="Calibri"/>
                <a:cs typeface="Times New Roman"/>
              </a:rPr>
              <a:t>Stellern</a:t>
            </a:r>
            <a:r>
              <a:rPr lang="en-US" sz="1100">
                <a:latin typeface="Calibri"/>
                <a:cs typeface="Times New Roman"/>
              </a:rPr>
              <a:t>, J., Xiao, K. B., Grennell, E., Sanches, M., Gowin, J. L., &amp; Sloan, M. E. (2022). Emotion regulation in substance use disorders: a systematic review and meta‐analysis. </a:t>
            </a:r>
            <a:r>
              <a:rPr lang="en-US" sz="1100" i="1">
                <a:latin typeface="Calibri"/>
                <a:cs typeface="Times New Roman"/>
              </a:rPr>
              <a:t>Addiction</a:t>
            </a:r>
            <a:r>
              <a:rPr lang="en-US" sz="1100">
                <a:latin typeface="Calibri"/>
                <a:cs typeface="Times New Roman"/>
              </a:rPr>
              <a:t>, </a:t>
            </a:r>
            <a:r>
              <a:rPr lang="en-US" sz="1100" i="1">
                <a:latin typeface="Calibri"/>
                <a:cs typeface="Times New Roman"/>
              </a:rPr>
              <a:t>118</a:t>
            </a:r>
            <a:r>
              <a:rPr lang="en-US" sz="1100">
                <a:latin typeface="Calibri"/>
                <a:cs typeface="Times New Roman"/>
              </a:rPr>
              <a:t>(1). </a:t>
            </a:r>
            <a:r>
              <a:rPr lang="en-US" sz="1100">
                <a:latin typeface="Calibri"/>
                <a:cs typeface="Times New Roman"/>
                <a:hlinkClick r:id="rId6">
                  <a:extLst>
                    <a:ext uri="{A12FA001-AC4F-418D-AE19-62706E023703}">
                      <ahyp:hlinkClr xmlns:ahyp="http://schemas.microsoft.com/office/drawing/2018/hyperlinkcolor" val="tx"/>
                    </a:ext>
                  </a:extLst>
                </a:hlinkClick>
              </a:rPr>
              <a:t> https://doi.org/10.1111/add.16001</a:t>
            </a:r>
            <a:endParaRPr lang="en-US" sz="1100">
              <a:latin typeface="Calibri"/>
              <a:cs typeface="Arial"/>
              <a:hlinkClick r:id="rId6">
                <a:extLst>
                  <a:ext uri="{A12FA001-AC4F-418D-AE19-62706E023703}">
                    <ahyp:hlinkClr xmlns:ahyp="http://schemas.microsoft.com/office/drawing/2018/hyperlinkcolor" val="tx"/>
                  </a:ext>
                </a:extLst>
              </a:hlinkClick>
            </a:endParaRPr>
          </a:p>
          <a:p>
            <a:endParaRPr lang="en-US" sz="1100">
              <a:ea typeface="+mn-lt"/>
              <a:cs typeface="Times New Roman"/>
            </a:endParaRPr>
          </a:p>
          <a:p>
            <a:r>
              <a:rPr lang="en-US" sz="1100">
                <a:ea typeface="+mn-lt"/>
                <a:cs typeface="+mn-lt"/>
              </a:rPr>
              <a:t>Appleby, Kapur, Shaw, Hunt, Flynn, Ibrahim, Turnbull, </a:t>
            </a:r>
            <a:r>
              <a:rPr lang="en-US" sz="1100" err="1">
                <a:ea typeface="+mn-lt"/>
                <a:cs typeface="+mn-lt"/>
              </a:rPr>
              <a:t>Gianatsi</a:t>
            </a:r>
            <a:r>
              <a:rPr lang="en-US" sz="1100">
                <a:ea typeface="+mn-lt"/>
                <a:cs typeface="+mn-lt"/>
              </a:rPr>
              <a:t>, &amp; Tham. (2016). </a:t>
            </a:r>
            <a:r>
              <a:rPr lang="en-US" sz="1100" i="1">
                <a:ea typeface="+mn-lt"/>
                <a:cs typeface="+mn-lt"/>
              </a:rPr>
              <a:t>The National Confidential Inquiry into Suicide and Homicide by People with Mental Illness. Making Mental Health Care Safer: Annual Report and 20-year Review.</a:t>
            </a:r>
            <a:r>
              <a:rPr lang="en-US" sz="1100">
                <a:ea typeface="+mn-lt"/>
                <a:cs typeface="+mn-lt"/>
              </a:rPr>
              <a:t> University of Manchester. </a:t>
            </a:r>
            <a:r>
              <a:rPr lang="en-US" sz="1100">
                <a:ea typeface="+mn-lt"/>
                <a:cs typeface="+mn-lt"/>
                <a:hlinkClick r:id="rId7">
                  <a:extLst>
                    <a:ext uri="{A12FA001-AC4F-418D-AE19-62706E023703}">
                      <ahyp:hlinkClr xmlns:ahyp="http://schemas.microsoft.com/office/drawing/2018/hyperlinkcolor" val="tx"/>
                    </a:ext>
                  </a:extLst>
                </a:hlinkClick>
              </a:rPr>
              <a:t>https://documents.manchester.ac.uk/display.aspx?DocID=37580</a:t>
            </a:r>
            <a:endParaRPr lang="en-US" sz="1100">
              <a:cs typeface="Calibri"/>
            </a:endParaRPr>
          </a:p>
          <a:p>
            <a:endParaRPr lang="en-US" sz="1100">
              <a:ea typeface="+mn-lt"/>
              <a:cs typeface="+mn-lt"/>
            </a:endParaRPr>
          </a:p>
          <a:p>
            <a:r>
              <a:rPr lang="en-US" sz="1100">
                <a:ea typeface="+mn-lt"/>
                <a:cs typeface="+mn-lt"/>
              </a:rPr>
              <a:t>The Recovery Partnership. (2015). </a:t>
            </a:r>
            <a:r>
              <a:rPr lang="en-US" sz="1100" i="1">
                <a:ea typeface="+mn-lt"/>
                <a:cs typeface="+mn-lt"/>
              </a:rPr>
              <a:t>State of the Sector: 2014-15</a:t>
            </a:r>
            <a:r>
              <a:rPr lang="en-US" sz="1100">
                <a:ea typeface="+mn-lt"/>
                <a:cs typeface="+mn-lt"/>
              </a:rPr>
              <a:t>. </a:t>
            </a:r>
            <a:r>
              <a:rPr lang="en-US" sz="1100" err="1">
                <a:ea typeface="+mn-lt"/>
                <a:cs typeface="+mn-lt"/>
              </a:rPr>
              <a:t>Adfam</a:t>
            </a:r>
            <a:r>
              <a:rPr lang="en-US" sz="1100">
                <a:ea typeface="+mn-lt"/>
                <a:cs typeface="+mn-lt"/>
              </a:rPr>
              <a:t>. </a:t>
            </a:r>
            <a:r>
              <a:rPr lang="en-US" sz="1100">
                <a:ea typeface="+mn-lt"/>
                <a:cs typeface="+mn-lt"/>
                <a:hlinkClick r:id="rId8">
                  <a:extLst>
                    <a:ext uri="{A12FA001-AC4F-418D-AE19-62706E023703}">
                      <ahyp:hlinkClr xmlns:ahyp="http://schemas.microsoft.com/office/drawing/2018/hyperlinkcolor" val="tx"/>
                    </a:ext>
                  </a:extLst>
                </a:hlinkClick>
              </a:rPr>
              <a:t>https://www.drugwise.org.uk/wp-content/uploads/sosfinal2015.pdf</a:t>
            </a:r>
            <a:endParaRPr lang="en-US" sz="1100">
              <a:cs typeface="Calibri"/>
            </a:endParaRPr>
          </a:p>
          <a:p>
            <a:endParaRPr lang="en-US" sz="1100">
              <a:latin typeface="Calibri"/>
              <a:cs typeface="Calibri"/>
            </a:endParaRPr>
          </a:p>
          <a:p>
            <a:r>
              <a:rPr lang="en-US" sz="1100">
                <a:latin typeface="Calibri"/>
                <a:cs typeface="Arial"/>
              </a:rPr>
              <a:t>Weaver, T., Madden, P., Charles, V., Stimson, G., Renton, A., Tyrer, P., Barnes, T., Bench, C., Middleton, H., Wright, N., Paterson, S., Shanahan, W., </a:t>
            </a:r>
            <a:r>
              <a:rPr lang="en-US" sz="1100" err="1">
                <a:latin typeface="Calibri"/>
                <a:cs typeface="Calibri"/>
              </a:rPr>
              <a:t>Seivewright</a:t>
            </a:r>
            <a:r>
              <a:rPr lang="en-US" sz="1100">
                <a:latin typeface="Calibri"/>
                <a:cs typeface="Calibri"/>
              </a:rPr>
              <a:t>, N., &amp; Ford, </a:t>
            </a:r>
            <a:r>
              <a:rPr lang="en-US" sz="1100">
                <a:latin typeface="Calibri"/>
                <a:cs typeface="Arial"/>
              </a:rPr>
              <a:t>C. (2003). Comorbidity of substance misuse and mental illness in community mental health and substance misuse services. </a:t>
            </a:r>
            <a:r>
              <a:rPr lang="en-US" sz="1100" i="1">
                <a:latin typeface="Calibri"/>
                <a:cs typeface="Arial"/>
              </a:rPr>
              <a:t>British Journal of Psychiatry</a:t>
            </a:r>
            <a:r>
              <a:rPr lang="en-US" sz="1100">
                <a:latin typeface="Calibri"/>
                <a:cs typeface="Arial"/>
              </a:rPr>
              <a:t>, </a:t>
            </a:r>
            <a:r>
              <a:rPr lang="en-US" sz="1100" i="1">
                <a:latin typeface="Calibri"/>
                <a:cs typeface="Arial"/>
              </a:rPr>
              <a:t>183</a:t>
            </a:r>
            <a:r>
              <a:rPr lang="en-US" sz="1100">
                <a:latin typeface="Calibri"/>
                <a:cs typeface="Arial"/>
              </a:rPr>
              <a:t>(04), 304–313. </a:t>
            </a:r>
            <a:r>
              <a:rPr lang="en-US" sz="1100">
                <a:latin typeface="Calibri"/>
                <a:cs typeface="Segoe UI"/>
                <a:hlinkClick r:id="rId9">
                  <a:extLst>
                    <a:ext uri="{A12FA001-AC4F-418D-AE19-62706E023703}">
                      <ahyp:hlinkClr xmlns:ahyp="http://schemas.microsoft.com/office/drawing/2018/hyperlinkcolor" val="tx"/>
                    </a:ext>
                  </a:extLst>
                </a:hlinkClick>
              </a:rPr>
              <a:t>https://doi.org/10.1192/bjp.183.4.304</a:t>
            </a:r>
            <a:r>
              <a:rPr lang="en-US" sz="1100">
                <a:latin typeface="Calibri"/>
                <a:cs typeface="Arial"/>
                <a:hlinkClick r:id="rId9">
                  <a:extLst>
                    <a:ext uri="{A12FA001-AC4F-418D-AE19-62706E023703}">
                      <ahyp:hlinkClr xmlns:ahyp="http://schemas.microsoft.com/office/drawing/2018/hyperlinkcolor" val="tx"/>
                    </a:ext>
                  </a:extLst>
                </a:hlinkClick>
              </a:rPr>
              <a:t>​</a:t>
            </a:r>
            <a:endParaRPr lang="en-US" sz="1100">
              <a:latin typeface="Calibri"/>
              <a:cs typeface="Arial"/>
            </a:endParaRPr>
          </a:p>
          <a:p>
            <a:endParaRPr lang="en-US" sz="1100">
              <a:latin typeface="Calibri"/>
              <a:cs typeface="Arial"/>
            </a:endParaRPr>
          </a:p>
          <a:p>
            <a:r>
              <a:rPr lang="en-US" sz="1100">
                <a:latin typeface="Calibri"/>
                <a:cs typeface="Arial"/>
              </a:rPr>
              <a:t>Whittington, A., Brabban, A., Hardy, A., Longden, E., Burbach, F., Smith, R., Cowan, M., Kell, L., Harding, H., Myles-Hooton, P., Dunkley, C., Waller, G., Turner, H., Freeman, D., Waite, F., Pratt, P., &amp; </a:t>
            </a:r>
            <a:r>
              <a:rPr lang="en-US" sz="1100" err="1">
                <a:latin typeface="Calibri"/>
                <a:cs typeface="Arial"/>
              </a:rPr>
              <a:t>Elswood</a:t>
            </a:r>
            <a:r>
              <a:rPr lang="en-US" sz="1100">
                <a:latin typeface="Calibri"/>
                <a:cs typeface="Arial"/>
              </a:rPr>
              <a:t>, M. (2023). </a:t>
            </a:r>
            <a:r>
              <a:rPr lang="en-US" sz="1100" i="1">
                <a:latin typeface="Calibri"/>
                <a:cs typeface="Arial"/>
              </a:rPr>
              <a:t>Mental Health and Wellbeing Practitioner: A Guide to Practice</a:t>
            </a:r>
            <a:r>
              <a:rPr lang="en-US" sz="1100">
                <a:latin typeface="Calibri"/>
                <a:cs typeface="Arial"/>
              </a:rPr>
              <a:t> (1st ed.) [PDF]. NHS Health Education England.​</a:t>
            </a:r>
          </a:p>
        </p:txBody>
      </p:sp>
    </p:spTree>
    <p:extLst>
      <p:ext uri="{BB962C8B-B14F-4D97-AF65-F5344CB8AC3E}">
        <p14:creationId xmlns:p14="http://schemas.microsoft.com/office/powerpoint/2010/main" val="388080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94657" y="2856031"/>
            <a:ext cx="8318500" cy="1461939"/>
          </a:xfrm>
          <a:prstGeom prst="rect">
            <a:avLst/>
          </a:prstGeom>
        </p:spPr>
        <p:txBody>
          <a:bodyPr vert="horz" wrap="square" lIns="0" tIns="12700" rIns="0" bIns="0" rtlCol="0">
            <a:spAutoFit/>
          </a:bodyPr>
          <a:lstStyle/>
          <a:p>
            <a:pPr marL="12700">
              <a:lnSpc>
                <a:spcPts val="5560"/>
              </a:lnSpc>
              <a:spcBef>
                <a:spcPts val="100"/>
              </a:spcBef>
            </a:pPr>
            <a:r>
              <a:rPr lang="en-GB" sz="4800" b="1" spc="-30">
                <a:solidFill>
                  <a:srgbClr val="FFFFFF"/>
                </a:solidFill>
                <a:latin typeface="Calibri"/>
                <a:cs typeface="Calibri"/>
              </a:rPr>
              <a:t>The value for organisations &amp;</a:t>
            </a:r>
          </a:p>
          <a:p>
            <a:pPr marL="12700">
              <a:lnSpc>
                <a:spcPts val="5560"/>
              </a:lnSpc>
              <a:spcBef>
                <a:spcPts val="100"/>
              </a:spcBef>
            </a:pPr>
            <a:r>
              <a:rPr lang="en-GB" sz="4800" b="1" spc="-30">
                <a:solidFill>
                  <a:srgbClr val="FFFFFF"/>
                </a:solidFill>
                <a:latin typeface="Calibri"/>
                <a:cs typeface="Calibri"/>
              </a:rPr>
              <a:t>Lessons learned so far…</a:t>
            </a:r>
            <a:endParaRPr sz="4800">
              <a:latin typeface="Calibri"/>
              <a:cs typeface="Calibri"/>
            </a:endParaRPr>
          </a:p>
        </p:txBody>
      </p:sp>
      <p:sp>
        <p:nvSpPr>
          <p:cNvPr id="3" name="object 3"/>
          <p:cNvSpPr txBox="1"/>
          <p:nvPr/>
        </p:nvSpPr>
        <p:spPr>
          <a:xfrm>
            <a:off x="914400" y="6097875"/>
            <a:ext cx="1828800" cy="320601"/>
          </a:xfrm>
          <a:prstGeom prst="rect">
            <a:avLst/>
          </a:prstGeom>
        </p:spPr>
        <p:txBody>
          <a:bodyPr vert="horz" wrap="square" lIns="0" tIns="12700" rIns="0" bIns="0" rtlCol="0">
            <a:spAutoFit/>
          </a:bodyPr>
          <a:lstStyle/>
          <a:p>
            <a:pPr marL="12700">
              <a:spcBef>
                <a:spcPts val="100"/>
              </a:spcBef>
            </a:pPr>
            <a:r>
              <a:rPr lang="en-GB" sz="2000" spc="-15">
                <a:solidFill>
                  <a:srgbClr val="FFFFFF"/>
                </a:solidFill>
                <a:latin typeface="Calibri"/>
                <a:cs typeface="Calibri"/>
              </a:rPr>
              <a:t>November 2024</a:t>
            </a:r>
            <a:endParaRPr sz="2000">
              <a:latin typeface="Calibri"/>
              <a:cs typeface="Calibri"/>
            </a:endParaRPr>
          </a:p>
        </p:txBody>
      </p:sp>
      <p:sp>
        <p:nvSpPr>
          <p:cNvPr id="4" name="object 4"/>
          <p:cNvSpPr/>
          <p:nvPr/>
        </p:nvSpPr>
        <p:spPr>
          <a:xfrm>
            <a:off x="1143003" y="687184"/>
            <a:ext cx="143167" cy="143167"/>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338338" y="599723"/>
            <a:ext cx="1862062" cy="701026"/>
          </a:xfrm>
          <a:prstGeom prst="rect">
            <a:avLst/>
          </a:prstGeom>
        </p:spPr>
        <p:txBody>
          <a:bodyPr vert="horz" wrap="square" lIns="0" tIns="12700" rIns="0" bIns="0" rtlCol="0">
            <a:spAutoFit/>
          </a:bodyPr>
          <a:lstStyle/>
          <a:p>
            <a:pPr marL="12700" marR="5080" indent="3810">
              <a:lnSpc>
                <a:spcPct val="125400"/>
              </a:lnSpc>
              <a:spcBef>
                <a:spcPts val="100"/>
              </a:spcBef>
            </a:pPr>
            <a:r>
              <a:rPr sz="1200" spc="-5">
                <a:solidFill>
                  <a:srgbClr val="58595B"/>
                </a:solidFill>
                <a:latin typeface="Calibri"/>
                <a:cs typeface="Calibri"/>
              </a:rPr>
              <a:t>Inclusion</a:t>
            </a:r>
            <a:r>
              <a:rPr lang="en-GB" sz="1200" spc="-5">
                <a:solidFill>
                  <a:srgbClr val="58595B"/>
                </a:solidFill>
                <a:latin typeface="Calibri"/>
                <a:cs typeface="Calibri"/>
              </a:rPr>
              <a:t> </a:t>
            </a:r>
          </a:p>
          <a:p>
            <a:pPr marL="12700" marR="5080" indent="3810">
              <a:lnSpc>
                <a:spcPct val="125400"/>
              </a:lnSpc>
              <a:spcBef>
                <a:spcPts val="100"/>
              </a:spcBef>
            </a:pPr>
            <a:r>
              <a:rPr sz="1200" spc="-5">
                <a:solidFill>
                  <a:srgbClr val="58595B"/>
                </a:solidFill>
                <a:latin typeface="Calibri"/>
                <a:cs typeface="Calibri"/>
              </a:rPr>
              <a:t>@</a:t>
            </a:r>
            <a:r>
              <a:rPr lang="en-GB" sz="1200" spc="-5" err="1">
                <a:solidFill>
                  <a:srgbClr val="58595B"/>
                </a:solidFill>
                <a:latin typeface="Calibri"/>
                <a:cs typeface="Calibri"/>
              </a:rPr>
              <a:t>Inclusion_NHS</a:t>
            </a:r>
            <a:r>
              <a:rPr sz="1200" spc="-5">
                <a:solidFill>
                  <a:srgbClr val="58595B"/>
                </a:solidFill>
                <a:latin typeface="Calibri"/>
                <a:cs typeface="Calibri"/>
              </a:rPr>
              <a:t> </a:t>
            </a:r>
            <a:r>
              <a:rPr sz="1200" spc="-10">
                <a:solidFill>
                  <a:srgbClr val="58595B"/>
                </a:solidFill>
                <a:latin typeface="Calibri"/>
                <a:cs typeface="Calibri"/>
              </a:rPr>
              <a:t>www.</a:t>
            </a:r>
            <a:r>
              <a:rPr lang="en-GB" sz="1200" spc="-10">
                <a:solidFill>
                  <a:srgbClr val="58595B"/>
                </a:solidFill>
                <a:latin typeface="Calibri"/>
                <a:cs typeface="Calibri"/>
              </a:rPr>
              <a:t>inclusion.org </a:t>
            </a:r>
            <a:endParaRPr sz="1200">
              <a:latin typeface="Calibri"/>
              <a:cs typeface="Calibri"/>
            </a:endParaRPr>
          </a:p>
        </p:txBody>
      </p:sp>
      <p:sp>
        <p:nvSpPr>
          <p:cNvPr id="6" name="object 6"/>
          <p:cNvSpPr/>
          <p:nvPr/>
        </p:nvSpPr>
        <p:spPr>
          <a:xfrm>
            <a:off x="1143003" y="940261"/>
            <a:ext cx="139153" cy="113093"/>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143003" y="1173798"/>
            <a:ext cx="145135" cy="121602"/>
          </a:xfrm>
          <a:prstGeom prst="rect">
            <a:avLst/>
          </a:prstGeom>
          <a:blipFill>
            <a:blip r:embed="rId4" cstate="print"/>
            <a:stretch>
              <a:fillRect/>
            </a:stretch>
          </a:blipFill>
        </p:spPr>
        <p:txBody>
          <a:bodyPr wrap="square" lIns="0" tIns="0" rIns="0" bIns="0" rtlCol="0"/>
          <a:lstStyle/>
          <a:p>
            <a:endParaRPr/>
          </a:p>
        </p:txBody>
      </p:sp>
      <p:sp>
        <p:nvSpPr>
          <p:cNvPr id="8" name="Rectangle 7">
            <a:extLst>
              <a:ext uri="{FF2B5EF4-FFF2-40B4-BE49-F238E27FC236}">
                <a16:creationId xmlns:a16="http://schemas.microsoft.com/office/drawing/2014/main" id="{13A51DD9-8475-314E-8ADF-936070B51654}"/>
              </a:ext>
            </a:extLst>
          </p:cNvPr>
          <p:cNvSpPr/>
          <p:nvPr/>
        </p:nvSpPr>
        <p:spPr>
          <a:xfrm>
            <a:off x="794657" y="4360763"/>
            <a:ext cx="10896599" cy="891719"/>
          </a:xfrm>
          <a:prstGeom prst="rect">
            <a:avLst/>
          </a:prstGeom>
        </p:spPr>
        <p:txBody>
          <a:bodyPr wrap="square">
            <a:spAutoFit/>
          </a:bodyPr>
          <a:lstStyle/>
          <a:p>
            <a:pPr marL="12700">
              <a:lnSpc>
                <a:spcPts val="3160"/>
              </a:lnSpc>
            </a:pPr>
            <a:r>
              <a:rPr lang="en-GB" sz="2800" b="1" spc="-10">
                <a:solidFill>
                  <a:schemeClr val="bg1"/>
                </a:solidFill>
                <a:cs typeface="Calibri"/>
              </a:rPr>
              <a:t>Dr Sarah Stacey</a:t>
            </a:r>
          </a:p>
          <a:p>
            <a:pPr marL="12700">
              <a:lnSpc>
                <a:spcPts val="3160"/>
              </a:lnSpc>
            </a:pPr>
            <a:r>
              <a:rPr lang="en-GB" sz="2400" b="1" i="1" spc="-10">
                <a:solidFill>
                  <a:schemeClr val="bg1"/>
                </a:solidFill>
                <a:cs typeface="Calibri"/>
              </a:rPr>
              <a:t>Consultant Clinical Psychologist &amp; Inclusion Professional Lead for Psychology</a:t>
            </a:r>
            <a:endParaRPr lang="en-GB" sz="2400" i="1">
              <a:solidFill>
                <a:schemeClr val="bg1"/>
              </a:solidFill>
              <a:cs typeface="Calibri"/>
            </a:endParaRPr>
          </a:p>
        </p:txBody>
      </p:sp>
    </p:spTree>
    <p:extLst>
      <p:ext uri="{BB962C8B-B14F-4D97-AF65-F5344CB8AC3E}">
        <p14:creationId xmlns:p14="http://schemas.microsoft.com/office/powerpoint/2010/main" val="4289831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E3BB1-69F8-01FB-5197-E849B56991B0}"/>
              </a:ext>
            </a:extLst>
          </p:cNvPr>
          <p:cNvSpPr>
            <a:spLocks noGrp="1"/>
          </p:cNvSpPr>
          <p:nvPr>
            <p:ph type="title"/>
          </p:nvPr>
        </p:nvSpPr>
        <p:spPr>
          <a:xfrm>
            <a:off x="592668" y="368325"/>
            <a:ext cx="8246532" cy="630942"/>
          </a:xfrm>
        </p:spPr>
        <p:txBody>
          <a:bodyPr/>
          <a:lstStyle/>
          <a:p>
            <a:r>
              <a:rPr lang="en-GB"/>
              <a:t>Value for organisations</a:t>
            </a:r>
          </a:p>
        </p:txBody>
      </p:sp>
      <p:sp>
        <p:nvSpPr>
          <p:cNvPr id="4" name="Rounded Rectangle 3">
            <a:extLst>
              <a:ext uri="{FF2B5EF4-FFF2-40B4-BE49-F238E27FC236}">
                <a16:creationId xmlns:a16="http://schemas.microsoft.com/office/drawing/2014/main" id="{F61553FD-9AFD-1749-036F-F665C295AD99}"/>
              </a:ext>
            </a:extLst>
          </p:cNvPr>
          <p:cNvSpPr/>
          <p:nvPr/>
        </p:nvSpPr>
        <p:spPr>
          <a:xfrm>
            <a:off x="924222" y="2202854"/>
            <a:ext cx="3857414" cy="1905000"/>
          </a:xfrm>
          <a:prstGeom prst="roundRect">
            <a:avLst>
              <a:gd name="adj" fmla="val 4529"/>
            </a:avLst>
          </a:prstGeom>
          <a:solidFill>
            <a:schemeClr val="bg1"/>
          </a:solidFill>
          <a:ln w="28575">
            <a:solidFill>
              <a:srgbClr val="F99931"/>
            </a:solidFill>
          </a:ln>
        </p:spPr>
        <p:style>
          <a:lnRef idx="0">
            <a:schemeClr val="accent1"/>
          </a:lnRef>
          <a:fillRef idx="3">
            <a:schemeClr val="accent1"/>
          </a:fillRef>
          <a:effectRef idx="3">
            <a:schemeClr val="accent1"/>
          </a:effectRef>
          <a:fontRef idx="minor">
            <a:schemeClr val="lt1"/>
          </a:fontRef>
        </p:style>
        <p:txBody>
          <a:bodyPr bIns="90000" rtlCol="0" anchor="ctr" anchorCtr="0"/>
          <a:lstStyle/>
          <a:p>
            <a:r>
              <a:rPr lang="en-GB" i="0">
                <a:solidFill>
                  <a:srgbClr val="F99931"/>
                </a:solidFill>
              </a:rPr>
              <a:t>Increased number of psychological professions = support for growth in psychological knowledge and thinking</a:t>
            </a:r>
          </a:p>
        </p:txBody>
      </p:sp>
      <p:sp>
        <p:nvSpPr>
          <p:cNvPr id="5" name="Rounded Rectangle 4">
            <a:extLst>
              <a:ext uri="{FF2B5EF4-FFF2-40B4-BE49-F238E27FC236}">
                <a16:creationId xmlns:a16="http://schemas.microsoft.com/office/drawing/2014/main" id="{416A841D-AA58-134D-34C1-878996317D41}"/>
              </a:ext>
            </a:extLst>
          </p:cNvPr>
          <p:cNvSpPr/>
          <p:nvPr/>
        </p:nvSpPr>
        <p:spPr>
          <a:xfrm>
            <a:off x="5102352" y="2202854"/>
            <a:ext cx="3857414" cy="1905000"/>
          </a:xfrm>
          <a:prstGeom prst="roundRect">
            <a:avLst>
              <a:gd name="adj" fmla="val 4529"/>
            </a:avLst>
          </a:prstGeom>
          <a:solidFill>
            <a:schemeClr val="bg1"/>
          </a:solidFill>
          <a:ln w="28575">
            <a:solidFill>
              <a:srgbClr val="F99931"/>
            </a:solidFill>
          </a:ln>
        </p:spPr>
        <p:style>
          <a:lnRef idx="0">
            <a:schemeClr val="accent1"/>
          </a:lnRef>
          <a:fillRef idx="3">
            <a:schemeClr val="accent1"/>
          </a:fillRef>
          <a:effectRef idx="3">
            <a:schemeClr val="accent1"/>
          </a:effectRef>
          <a:fontRef idx="minor">
            <a:schemeClr val="lt1"/>
          </a:fontRef>
        </p:style>
        <p:txBody>
          <a:bodyPr bIns="90000" rtlCol="0" anchor="ctr" anchorCtr="0"/>
          <a:lstStyle/>
          <a:p>
            <a:r>
              <a:rPr lang="en-GB" i="0">
                <a:solidFill>
                  <a:srgbClr val="F99931"/>
                </a:solidFill>
              </a:rPr>
              <a:t>Structured interventions are easier to monitor and evaluate        helps to build evidence base in under-served areas</a:t>
            </a:r>
          </a:p>
        </p:txBody>
      </p:sp>
      <p:sp>
        <p:nvSpPr>
          <p:cNvPr id="6" name="Rounded Rectangle 5">
            <a:extLst>
              <a:ext uri="{FF2B5EF4-FFF2-40B4-BE49-F238E27FC236}">
                <a16:creationId xmlns:a16="http://schemas.microsoft.com/office/drawing/2014/main" id="{1E305F6C-78EE-76A9-E096-8B58875AA810}"/>
              </a:ext>
            </a:extLst>
          </p:cNvPr>
          <p:cNvSpPr/>
          <p:nvPr/>
        </p:nvSpPr>
        <p:spPr>
          <a:xfrm>
            <a:off x="927270" y="4419600"/>
            <a:ext cx="3857414" cy="1905000"/>
          </a:xfrm>
          <a:prstGeom prst="roundRect">
            <a:avLst>
              <a:gd name="adj" fmla="val 4529"/>
            </a:avLst>
          </a:prstGeom>
          <a:solidFill>
            <a:schemeClr val="bg1"/>
          </a:solidFill>
          <a:ln w="28575">
            <a:solidFill>
              <a:srgbClr val="F99931"/>
            </a:solidFill>
          </a:ln>
        </p:spPr>
        <p:style>
          <a:lnRef idx="0">
            <a:schemeClr val="accent1"/>
          </a:lnRef>
          <a:fillRef idx="3">
            <a:schemeClr val="accent1"/>
          </a:fillRef>
          <a:effectRef idx="3">
            <a:schemeClr val="accent1"/>
          </a:effectRef>
          <a:fontRef idx="minor">
            <a:schemeClr val="lt1"/>
          </a:fontRef>
        </p:style>
        <p:txBody>
          <a:bodyPr bIns="90000" rtlCol="0" anchor="ctr" anchorCtr="0"/>
          <a:lstStyle/>
          <a:p>
            <a:r>
              <a:rPr lang="en-GB" i="0">
                <a:solidFill>
                  <a:srgbClr val="F99931"/>
                </a:solidFill>
              </a:rPr>
              <a:t>Use of standardised measures: </a:t>
            </a:r>
          </a:p>
          <a:p>
            <a:r>
              <a:rPr lang="en-GB" i="0" err="1">
                <a:solidFill>
                  <a:srgbClr val="F99931"/>
                </a:solidFill>
              </a:rPr>
              <a:t>ReQoL</a:t>
            </a:r>
            <a:r>
              <a:rPr lang="en-GB" i="0">
                <a:solidFill>
                  <a:srgbClr val="F99931"/>
                </a:solidFill>
              </a:rPr>
              <a:t> and Dialog supports team and service focus on measuring progress</a:t>
            </a:r>
          </a:p>
        </p:txBody>
      </p:sp>
      <p:sp>
        <p:nvSpPr>
          <p:cNvPr id="7" name="Rounded Rectangle 6">
            <a:extLst>
              <a:ext uri="{FF2B5EF4-FFF2-40B4-BE49-F238E27FC236}">
                <a16:creationId xmlns:a16="http://schemas.microsoft.com/office/drawing/2014/main" id="{348B4FCA-0B40-C1A3-4C19-4E566DFD0627}"/>
              </a:ext>
            </a:extLst>
          </p:cNvPr>
          <p:cNvSpPr/>
          <p:nvPr/>
        </p:nvSpPr>
        <p:spPr>
          <a:xfrm>
            <a:off x="5105400" y="4419600"/>
            <a:ext cx="3857414" cy="1905000"/>
          </a:xfrm>
          <a:prstGeom prst="roundRect">
            <a:avLst>
              <a:gd name="adj" fmla="val 4529"/>
            </a:avLst>
          </a:prstGeom>
          <a:solidFill>
            <a:schemeClr val="bg1"/>
          </a:solidFill>
          <a:ln w="28575">
            <a:solidFill>
              <a:srgbClr val="F99931"/>
            </a:solidFill>
          </a:ln>
        </p:spPr>
        <p:style>
          <a:lnRef idx="0">
            <a:schemeClr val="accent1"/>
          </a:lnRef>
          <a:fillRef idx="3">
            <a:schemeClr val="accent1"/>
          </a:fillRef>
          <a:effectRef idx="3">
            <a:schemeClr val="accent1"/>
          </a:effectRef>
          <a:fontRef idx="minor">
            <a:schemeClr val="lt1"/>
          </a:fontRef>
        </p:style>
        <p:txBody>
          <a:bodyPr bIns="90000" rtlCol="0" anchor="ctr" anchorCtr="0"/>
          <a:lstStyle/>
          <a:p>
            <a:r>
              <a:rPr lang="en-GB" i="0">
                <a:solidFill>
                  <a:srgbClr val="F99931"/>
                </a:solidFill>
              </a:rPr>
              <a:t>Meeting of previously unmet needs enables colleagues to focus on other aspects of their roles, and MHWP interventions supports better engagement </a:t>
            </a:r>
          </a:p>
        </p:txBody>
      </p:sp>
      <p:pic>
        <p:nvPicPr>
          <p:cNvPr id="10" name="Picture 9">
            <a:extLst>
              <a:ext uri="{FF2B5EF4-FFF2-40B4-BE49-F238E27FC236}">
                <a16:creationId xmlns:a16="http://schemas.microsoft.com/office/drawing/2014/main" id="{7A6FAEE8-82A2-5F7D-9239-28D56F9281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2971800"/>
            <a:ext cx="5070223" cy="5070223"/>
          </a:xfrm>
          <a:prstGeom prst="rect">
            <a:avLst/>
          </a:prstGeom>
        </p:spPr>
      </p:pic>
      <p:cxnSp>
        <p:nvCxnSpPr>
          <p:cNvPr id="8" name="Straight Arrow Connector 7">
            <a:extLst>
              <a:ext uri="{FF2B5EF4-FFF2-40B4-BE49-F238E27FC236}">
                <a16:creationId xmlns:a16="http://schemas.microsoft.com/office/drawing/2014/main" id="{D6BF0E9E-C201-1991-C8E6-A4754F219E70}"/>
              </a:ext>
            </a:extLst>
          </p:cNvPr>
          <p:cNvCxnSpPr/>
          <p:nvPr/>
        </p:nvCxnSpPr>
        <p:spPr>
          <a:xfrm>
            <a:off x="7239000" y="2971800"/>
            <a:ext cx="285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16059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55A5A-E716-E212-2564-1CF15B2350D7}"/>
              </a:ext>
            </a:extLst>
          </p:cNvPr>
          <p:cNvSpPr>
            <a:spLocks noGrp="1"/>
          </p:cNvSpPr>
          <p:nvPr>
            <p:ph type="title"/>
          </p:nvPr>
        </p:nvSpPr>
        <p:spPr/>
        <p:txBody>
          <a:bodyPr/>
          <a:lstStyle/>
          <a:p>
            <a:r>
              <a:rPr lang="en-GB"/>
              <a:t>Lessons learned</a:t>
            </a:r>
          </a:p>
        </p:txBody>
      </p:sp>
      <p:sp>
        <p:nvSpPr>
          <p:cNvPr id="3" name="Text Placeholder 2">
            <a:extLst>
              <a:ext uri="{FF2B5EF4-FFF2-40B4-BE49-F238E27FC236}">
                <a16:creationId xmlns:a16="http://schemas.microsoft.com/office/drawing/2014/main" id="{61BD5F58-B1C4-D844-DFEE-BE76D499A75C}"/>
              </a:ext>
            </a:extLst>
          </p:cNvPr>
          <p:cNvSpPr>
            <a:spLocks noGrp="1"/>
          </p:cNvSpPr>
          <p:nvPr>
            <p:ph type="body" sz="quarter" idx="10"/>
          </p:nvPr>
        </p:nvSpPr>
        <p:spPr>
          <a:xfrm>
            <a:off x="461009" y="2438400"/>
            <a:ext cx="6854191" cy="4616648"/>
          </a:xfrm>
        </p:spPr>
        <p:txBody>
          <a:bodyPr>
            <a:normAutofit lnSpcReduction="10000"/>
          </a:bodyPr>
          <a:lstStyle/>
          <a:p>
            <a:pPr marL="342900" indent="-342900">
              <a:buFont typeface="Arial" panose="020B0604020202020204" pitchFamily="34" charset="0"/>
              <a:buChar char="•"/>
            </a:pPr>
            <a:r>
              <a:rPr lang="en-GB" i="0"/>
              <a:t>Challenge of effectively engaging people with complex difficulties in a short-term intervention </a:t>
            </a:r>
          </a:p>
          <a:p>
            <a:pPr marL="342900" indent="-342900">
              <a:buFont typeface="Arial" panose="020B0604020202020204" pitchFamily="34" charset="0"/>
              <a:buChar char="•"/>
            </a:pPr>
            <a:r>
              <a:rPr lang="en-GB" i="0"/>
              <a:t>Absence of onward referral pathways can be frustrating – </a:t>
            </a:r>
            <a:r>
              <a:rPr lang="en-GB" b="1" i="0"/>
              <a:t>identify at outset what ‘stepping up’ could/will look like</a:t>
            </a:r>
          </a:p>
          <a:p>
            <a:pPr marL="342900" indent="-342900">
              <a:buFont typeface="Arial" panose="020B0604020202020204" pitchFamily="34" charset="0"/>
              <a:buChar char="•"/>
            </a:pPr>
            <a:r>
              <a:rPr lang="en-GB" i="0"/>
              <a:t>Building up from lower banded roles without senior clinicians in post – </a:t>
            </a:r>
            <a:r>
              <a:rPr lang="en-GB" b="1" i="0"/>
              <a:t>pay attention to support structures</a:t>
            </a:r>
          </a:p>
          <a:p>
            <a:pPr marL="342900" indent="-342900">
              <a:buFont typeface="Arial" panose="020B0604020202020204" pitchFamily="34" charset="0"/>
              <a:buChar char="•"/>
            </a:pPr>
            <a:r>
              <a:rPr lang="en-GB" i="0"/>
              <a:t>Variable understanding of role, purpose, work with teams to support understanding - </a:t>
            </a:r>
            <a:r>
              <a:rPr lang="en-GB" b="1" i="0"/>
              <a:t>don’t under estimate the time this takes</a:t>
            </a:r>
          </a:p>
          <a:p>
            <a:pPr marL="342900" indent="-342900">
              <a:buFont typeface="Arial" panose="020B0604020202020204" pitchFamily="34" charset="0"/>
              <a:buChar char="•"/>
            </a:pPr>
            <a:r>
              <a:rPr lang="en-GB" b="1" i="0"/>
              <a:t>Importance of peer support</a:t>
            </a:r>
          </a:p>
          <a:p>
            <a:pPr marL="342900" indent="-342900">
              <a:buFont typeface="Arial" panose="020B0604020202020204" pitchFamily="34" charset="0"/>
              <a:buChar char="•"/>
            </a:pPr>
            <a:r>
              <a:rPr lang="en-GB" b="1" i="0"/>
              <a:t>Importance of relationships with universities</a:t>
            </a:r>
          </a:p>
          <a:p>
            <a:endParaRPr lang="en-GB"/>
          </a:p>
        </p:txBody>
      </p:sp>
      <p:pic>
        <p:nvPicPr>
          <p:cNvPr id="5" name="Picture 4">
            <a:extLst>
              <a:ext uri="{FF2B5EF4-FFF2-40B4-BE49-F238E27FC236}">
                <a16:creationId xmlns:a16="http://schemas.microsoft.com/office/drawing/2014/main" id="{4BFA65D9-8197-0707-37B8-3A9686DACC1A}"/>
              </a:ext>
            </a:extLst>
          </p:cNvPr>
          <p:cNvPicPr>
            <a:picLocks noChangeAspect="1"/>
          </p:cNvPicPr>
          <p:nvPr/>
        </p:nvPicPr>
        <p:blipFill>
          <a:blip r:embed="rId2"/>
          <a:stretch>
            <a:fillRect/>
          </a:stretch>
        </p:blipFill>
        <p:spPr>
          <a:xfrm>
            <a:off x="5486400" y="1523589"/>
            <a:ext cx="6777991" cy="6777991"/>
          </a:xfrm>
          <a:prstGeom prst="rect">
            <a:avLst/>
          </a:prstGeom>
        </p:spPr>
      </p:pic>
    </p:spTree>
    <p:extLst>
      <p:ext uri="{BB962C8B-B14F-4D97-AF65-F5344CB8AC3E}">
        <p14:creationId xmlns:p14="http://schemas.microsoft.com/office/powerpoint/2010/main" val="3955675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6C0F-7496-788C-2687-B89708064A9D}"/>
              </a:ext>
            </a:extLst>
          </p:cNvPr>
          <p:cNvSpPr>
            <a:spLocks noGrp="1"/>
          </p:cNvSpPr>
          <p:nvPr>
            <p:ph type="title"/>
          </p:nvPr>
        </p:nvSpPr>
        <p:spPr/>
        <p:txBody>
          <a:bodyPr/>
          <a:lstStyle/>
          <a:p>
            <a:r>
              <a:rPr lang="en-GB"/>
              <a:t>What next?</a:t>
            </a:r>
          </a:p>
        </p:txBody>
      </p:sp>
      <p:sp>
        <p:nvSpPr>
          <p:cNvPr id="4" name="Rounded Rectangle 3">
            <a:extLst>
              <a:ext uri="{FF2B5EF4-FFF2-40B4-BE49-F238E27FC236}">
                <a16:creationId xmlns:a16="http://schemas.microsoft.com/office/drawing/2014/main" id="{9F6157D6-ABE4-ADF1-0B93-EF11CBA84D32}"/>
              </a:ext>
            </a:extLst>
          </p:cNvPr>
          <p:cNvSpPr/>
          <p:nvPr/>
        </p:nvSpPr>
        <p:spPr>
          <a:xfrm>
            <a:off x="1261534" y="2905760"/>
            <a:ext cx="2895600" cy="1905000"/>
          </a:xfrm>
          <a:prstGeom prst="roundRect">
            <a:avLst>
              <a:gd name="adj" fmla="val 4529"/>
            </a:avLst>
          </a:prstGeom>
        </p:spPr>
        <p:style>
          <a:lnRef idx="0">
            <a:schemeClr val="accent1"/>
          </a:lnRef>
          <a:fillRef idx="3">
            <a:schemeClr val="accent1"/>
          </a:fillRef>
          <a:effectRef idx="3">
            <a:schemeClr val="accent1"/>
          </a:effectRef>
          <a:fontRef idx="minor">
            <a:schemeClr val="lt1"/>
          </a:fontRef>
        </p:style>
        <p:txBody>
          <a:bodyPr bIns="288000" rtlCol="0" anchor="b" anchorCtr="0"/>
          <a:lstStyle/>
          <a:p>
            <a:pPr algn="ctr"/>
            <a:r>
              <a:rPr lang="en-GB" sz="2000" b="1" i="0">
                <a:solidFill>
                  <a:schemeClr val="bg1"/>
                </a:solidFill>
              </a:rPr>
              <a:t>Additional trainees</a:t>
            </a:r>
          </a:p>
        </p:txBody>
      </p:sp>
      <p:sp>
        <p:nvSpPr>
          <p:cNvPr id="5" name="Rounded Rectangle 4">
            <a:extLst>
              <a:ext uri="{FF2B5EF4-FFF2-40B4-BE49-F238E27FC236}">
                <a16:creationId xmlns:a16="http://schemas.microsoft.com/office/drawing/2014/main" id="{78E0087F-E6B1-6754-9F4B-AD2EF0EB960D}"/>
              </a:ext>
            </a:extLst>
          </p:cNvPr>
          <p:cNvSpPr/>
          <p:nvPr/>
        </p:nvSpPr>
        <p:spPr>
          <a:xfrm>
            <a:off x="4800601" y="2895600"/>
            <a:ext cx="2895600" cy="1905000"/>
          </a:xfrm>
          <a:prstGeom prst="roundRect">
            <a:avLst>
              <a:gd name="adj" fmla="val 4529"/>
            </a:avLst>
          </a:prstGeom>
        </p:spPr>
        <p:style>
          <a:lnRef idx="0">
            <a:schemeClr val="accent1"/>
          </a:lnRef>
          <a:fillRef idx="3">
            <a:schemeClr val="accent1"/>
          </a:fillRef>
          <a:effectRef idx="3">
            <a:schemeClr val="accent1"/>
          </a:effectRef>
          <a:fontRef idx="minor">
            <a:schemeClr val="lt1"/>
          </a:fontRef>
        </p:style>
        <p:txBody>
          <a:bodyPr bIns="288000" rtlCol="0" anchor="b" anchorCtr="0"/>
          <a:lstStyle/>
          <a:p>
            <a:pPr algn="ctr"/>
            <a:r>
              <a:rPr lang="en-GB" sz="2000" b="1">
                <a:solidFill>
                  <a:schemeClr val="bg1"/>
                </a:solidFill>
              </a:rPr>
              <a:t>Evaluation</a:t>
            </a:r>
          </a:p>
        </p:txBody>
      </p:sp>
      <p:pic>
        <p:nvPicPr>
          <p:cNvPr id="10" name="Graphic 9" descr="Jail with solid fill">
            <a:extLst>
              <a:ext uri="{FF2B5EF4-FFF2-40B4-BE49-F238E27FC236}">
                <a16:creationId xmlns:a16="http://schemas.microsoft.com/office/drawing/2014/main" id="{05E409CA-3653-38BB-1E51-7F4926C2DAA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10666" y="2971800"/>
            <a:ext cx="1353312" cy="1353312"/>
          </a:xfrm>
          <a:prstGeom prst="rect">
            <a:avLst/>
          </a:prstGeom>
        </p:spPr>
      </p:pic>
      <p:pic>
        <p:nvPicPr>
          <p:cNvPr id="12" name="Graphic 11" descr="Group brainstorm with solid fill">
            <a:extLst>
              <a:ext uri="{FF2B5EF4-FFF2-40B4-BE49-F238E27FC236}">
                <a16:creationId xmlns:a16="http://schemas.microsoft.com/office/drawing/2014/main" id="{8C0E09DC-ED6B-DE0C-4717-7E23BFA147D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16779" y="3076956"/>
            <a:ext cx="1143000" cy="1143000"/>
          </a:xfrm>
          <a:prstGeom prst="rect">
            <a:avLst/>
          </a:prstGeom>
        </p:spPr>
      </p:pic>
      <p:pic>
        <p:nvPicPr>
          <p:cNvPr id="14" name="Graphic 13" descr="Social network with solid fill">
            <a:extLst>
              <a:ext uri="{FF2B5EF4-FFF2-40B4-BE49-F238E27FC236}">
                <a16:creationId xmlns:a16="http://schemas.microsoft.com/office/drawing/2014/main" id="{45F70664-6037-EC3B-F9C1-DBDC13F2AA5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35945" y="3048000"/>
            <a:ext cx="1251033" cy="1251033"/>
          </a:xfrm>
          <a:prstGeom prst="rect">
            <a:avLst/>
          </a:prstGeom>
        </p:spPr>
      </p:pic>
      <p:pic>
        <p:nvPicPr>
          <p:cNvPr id="15" name="Picture 14">
            <a:extLst>
              <a:ext uri="{FF2B5EF4-FFF2-40B4-BE49-F238E27FC236}">
                <a16:creationId xmlns:a16="http://schemas.microsoft.com/office/drawing/2014/main" id="{9741475C-DA0D-0CC4-198C-4EE5A6A1CB2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53400" y="3657600"/>
            <a:ext cx="4605866" cy="4605866"/>
          </a:xfrm>
          <a:prstGeom prst="rect">
            <a:avLst/>
          </a:prstGeom>
        </p:spPr>
      </p:pic>
    </p:spTree>
    <p:extLst>
      <p:ext uri="{BB962C8B-B14F-4D97-AF65-F5344CB8AC3E}">
        <p14:creationId xmlns:p14="http://schemas.microsoft.com/office/powerpoint/2010/main" val="1142960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AF4EF-90C9-5D3D-CF9F-ED23B351E653}"/>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886EF0D6-BC2D-A372-08AC-057F0534B2A5}"/>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FD802A51-3C65-5F74-F547-DE74FD70FA1B}"/>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9B4115F-881F-D538-6300-57C10BF817F8}"/>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06E3259F-1F8E-333B-D6E8-057660AC7A80}"/>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14" name="Title 1">
            <a:extLst>
              <a:ext uri="{FF2B5EF4-FFF2-40B4-BE49-F238E27FC236}">
                <a16:creationId xmlns:a16="http://schemas.microsoft.com/office/drawing/2014/main" id="{FCAEA05F-5492-E8D8-6888-F1DBD9B60186}"/>
              </a:ext>
            </a:extLst>
          </p:cNvPr>
          <p:cNvSpPr txBox="1">
            <a:spLocks/>
          </p:cNvSpPr>
          <p:nvPr/>
        </p:nvSpPr>
        <p:spPr>
          <a:xfrm>
            <a:off x="0" y="1538112"/>
            <a:ext cx="1990165" cy="573916"/>
          </a:xfrm>
          <a:prstGeom prst="rect">
            <a:avLst/>
          </a:prstGeom>
          <a:noFill/>
        </p:spPr>
        <p:txBody>
          <a:bodyPr vert="horz" lIns="121920" tIns="60960" rIns="121920" bIns="60960" rtlCol="0" anchor="b">
            <a:normAutofit fontScale="77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5333" b="1" dirty="0" err="1">
                <a:solidFill>
                  <a:srgbClr val="7030A0"/>
                </a:solidFill>
                <a:latin typeface="Arial" panose="020B0604020202020204" pitchFamily="34" charset="0"/>
                <a:cs typeface="Arial" panose="020B0604020202020204" pitchFamily="34" charset="0"/>
              </a:rPr>
              <a:t>Menti</a:t>
            </a:r>
            <a:endParaRPr lang="en-GB" sz="6000" b="1" dirty="0">
              <a:solidFill>
                <a:srgbClr val="FF0000"/>
              </a:solidFill>
              <a:latin typeface="Arial" panose="020B0604020202020204" pitchFamily="34" charset="0"/>
              <a:cs typeface="Arial" panose="020B0604020202020204" pitchFamily="34" charset="0"/>
            </a:endParaRPr>
          </a:p>
        </p:txBody>
      </p:sp>
      <p:sp>
        <p:nvSpPr>
          <p:cNvPr id="16" name="Content Placeholder 2">
            <a:extLst>
              <a:ext uri="{FF2B5EF4-FFF2-40B4-BE49-F238E27FC236}">
                <a16:creationId xmlns:a16="http://schemas.microsoft.com/office/drawing/2014/main" id="{26D395B7-9757-F6AA-B641-54AE3A120042}"/>
              </a:ext>
            </a:extLst>
          </p:cNvPr>
          <p:cNvSpPr txBox="1">
            <a:spLocks/>
          </p:cNvSpPr>
          <p:nvPr/>
        </p:nvSpPr>
        <p:spPr>
          <a:xfrm>
            <a:off x="371099" y="2411659"/>
            <a:ext cx="8788400" cy="4593497"/>
          </a:xfrm>
          <a:prstGeom prst="rect">
            <a:avLst/>
          </a:prstGeom>
        </p:spPr>
        <p:txBody>
          <a:bodyPr vert="horz" lIns="121920" tIns="60960" rIns="121920" bIns="60960" rtlCol="0" anchor="t">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marL="380365" indent="-380365" algn="l">
              <a:buFont typeface="Arial" pitchFamily="34" charset="0"/>
              <a:buChar char="•"/>
            </a:pPr>
            <a:r>
              <a:rPr lang="en-GB" sz="2667" dirty="0">
                <a:solidFill>
                  <a:srgbClr val="000000"/>
                </a:solidFill>
                <a:latin typeface="Arial" panose="020B0604020202020204" pitchFamily="34" charset="0"/>
                <a:hlinkClick r:id="rId3"/>
              </a:rPr>
              <a:t>www.menti.com</a:t>
            </a:r>
            <a:endParaRPr lang="en-GB" sz="2667">
              <a:solidFill>
                <a:srgbClr val="000000"/>
              </a:solidFill>
              <a:latin typeface="Arial" panose="020B0604020202020204" pitchFamily="34" charset="0"/>
              <a:cs typeface="Arial" panose="020B0604020202020204" pitchFamily="34" charset="0"/>
            </a:endParaRPr>
          </a:p>
          <a:p>
            <a:pPr marL="380365" indent="-380365" algn="l">
              <a:buFont typeface="Arial" pitchFamily="34" charset="0"/>
              <a:buChar char="•"/>
            </a:pPr>
            <a:endParaRPr lang="en-GB" sz="2667">
              <a:solidFill>
                <a:srgbClr val="000000"/>
              </a:solidFill>
              <a:latin typeface="Arial" panose="020B0604020202020204" pitchFamily="34" charset="0"/>
              <a:cs typeface="Arial" panose="020B0604020202020204" pitchFamily="34" charset="0"/>
            </a:endParaRPr>
          </a:p>
          <a:p>
            <a:pPr marL="380365" indent="-380365" algn="l">
              <a:buFont typeface="Arial" pitchFamily="34" charset="0"/>
              <a:buChar char="•"/>
            </a:pPr>
            <a:r>
              <a:rPr lang="en-GB" sz="2650">
                <a:solidFill>
                  <a:srgbClr val="000000"/>
                </a:solidFill>
                <a:latin typeface="Arial"/>
                <a:cs typeface="Arial"/>
              </a:rPr>
              <a:t>Code is </a:t>
            </a:r>
            <a:r>
              <a:rPr lang="en-GB" sz="2800" b="0" i="0">
                <a:solidFill>
                  <a:srgbClr val="242424"/>
                </a:solidFill>
                <a:effectLst/>
                <a:latin typeface="Aptos"/>
              </a:rPr>
              <a:t> </a:t>
            </a:r>
            <a:r>
              <a:rPr lang="en-GB" sz="2800">
                <a:solidFill>
                  <a:srgbClr val="242424"/>
                </a:solidFill>
                <a:ea typeface="+mn-lt"/>
                <a:cs typeface="+mn-lt"/>
              </a:rPr>
              <a:t>6330 780</a:t>
            </a:r>
            <a:endParaRPr lang="en-GB" sz="2800" b="0" i="0">
              <a:solidFill>
                <a:srgbClr val="242424"/>
              </a:solidFill>
              <a:effectLst/>
              <a:ea typeface="+mn-lt"/>
              <a:cs typeface="+mn-lt"/>
            </a:endParaRPr>
          </a:p>
          <a:p>
            <a:pPr marL="380365" indent="-380365" algn="l">
              <a:buFont typeface="Arial" pitchFamily="34" charset="0"/>
              <a:buChar char="•"/>
            </a:pPr>
            <a:endParaRPr lang="en-GB" sz="2800">
              <a:solidFill>
                <a:srgbClr val="242424"/>
              </a:solidFill>
              <a:latin typeface="Aptos" panose="020B0004020202020204" pitchFamily="34" charset="0"/>
            </a:endParaRPr>
          </a:p>
          <a:p>
            <a:pPr marL="380365" indent="-380365" algn="l">
              <a:buFont typeface="Arial" pitchFamily="34" charset="0"/>
              <a:buChar char="•"/>
            </a:pPr>
            <a:r>
              <a:rPr lang="en-GB" sz="2800">
                <a:solidFill>
                  <a:srgbClr val="242424"/>
                </a:solidFill>
                <a:latin typeface="Aptos"/>
              </a:rPr>
              <a:t>or scan the QR code</a:t>
            </a:r>
            <a:endParaRPr lang="en-GB" sz="2667">
              <a:solidFill>
                <a:srgbClr val="000000"/>
              </a:solidFill>
              <a:latin typeface="Aptos"/>
              <a:cs typeface="Arial" panose="020B0604020202020204" pitchFamily="34" charset="0"/>
            </a:endParaRPr>
          </a:p>
          <a:p>
            <a:pPr marL="380365" indent="-380365" algn="l">
              <a:buFont typeface="Arial" pitchFamily="34" charset="0"/>
              <a:buChar char="•"/>
            </a:pPr>
            <a:endParaRPr lang="en-GB" sz="2667">
              <a:solidFill>
                <a:srgbClr val="000000"/>
              </a:solidFill>
              <a:latin typeface="Arial" panose="020B0604020202020204" pitchFamily="34" charset="0"/>
              <a:cs typeface="Arial" panose="020B0604020202020204" pitchFamily="34" charset="0"/>
            </a:endParaRPr>
          </a:p>
        </p:txBody>
      </p:sp>
      <p:pic>
        <p:nvPicPr>
          <p:cNvPr id="6" name="Picture 5" descr="A white and purple banner with people around a circle. Logo for PPWeek24">
            <a:extLst>
              <a:ext uri="{FF2B5EF4-FFF2-40B4-BE49-F238E27FC236}">
                <a16:creationId xmlns:a16="http://schemas.microsoft.com/office/drawing/2014/main" id="{B067308F-5BE9-86A6-0987-2179506091DD}"/>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03642A0C-9070-C9ED-9DD8-55AB5178C340}"/>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pic>
        <p:nvPicPr>
          <p:cNvPr id="8" name="Picture 7" descr="A qr code on a white background&#10;&#10;Description automatically generated">
            <a:extLst>
              <a:ext uri="{FF2B5EF4-FFF2-40B4-BE49-F238E27FC236}">
                <a16:creationId xmlns:a16="http://schemas.microsoft.com/office/drawing/2014/main" id="{86BB52CB-63F5-D611-4527-4D451382F597}"/>
              </a:ext>
            </a:extLst>
          </p:cNvPr>
          <p:cNvPicPr>
            <a:picLocks noChangeAspect="1"/>
          </p:cNvPicPr>
          <p:nvPr/>
        </p:nvPicPr>
        <p:blipFill>
          <a:blip r:embed="rId5"/>
          <a:stretch>
            <a:fillRect/>
          </a:stretch>
        </p:blipFill>
        <p:spPr>
          <a:xfrm>
            <a:off x="4765299" y="1965979"/>
            <a:ext cx="3658564" cy="3810000"/>
          </a:xfrm>
          <a:prstGeom prst="rect">
            <a:avLst/>
          </a:prstGeom>
        </p:spPr>
      </p:pic>
      <p:sp>
        <p:nvSpPr>
          <p:cNvPr id="10" name="Title 1">
            <a:extLst>
              <a:ext uri="{FF2B5EF4-FFF2-40B4-BE49-F238E27FC236}">
                <a16:creationId xmlns:a16="http://schemas.microsoft.com/office/drawing/2014/main" id="{2F15C1DA-D6A8-65F9-9233-3985466234A4}"/>
              </a:ext>
            </a:extLst>
          </p:cNvPr>
          <p:cNvSpPr txBox="1">
            <a:spLocks/>
          </p:cNvSpPr>
          <p:nvPr/>
        </p:nvSpPr>
        <p:spPr>
          <a:xfrm>
            <a:off x="291898" y="186841"/>
            <a:ext cx="3851477" cy="936279"/>
          </a:xfrm>
          <a:prstGeom prst="rect">
            <a:avLst/>
          </a:prstGeom>
          <a:noFill/>
        </p:spPr>
        <p:txBody>
          <a:bodyPr vert="horz" lIns="121920" tIns="60960" rIns="121920" bIns="60960" rtlCol="0" anchor="b">
            <a:norm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4400" b="1" dirty="0">
                <a:solidFill>
                  <a:srgbClr val="7030A0"/>
                </a:solidFill>
                <a:latin typeface="Arial" panose="020B0604020202020204" pitchFamily="34" charset="0"/>
                <a:cs typeface="Arial" panose="020B0604020202020204" pitchFamily="34" charset="0"/>
              </a:rPr>
              <a:t>Questions?..</a:t>
            </a:r>
            <a:r>
              <a:rPr lang="en-GB" sz="4800" b="1" dirty="0">
                <a:solidFill>
                  <a:srgbClr val="FF000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443480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8538163" y="3654916"/>
            <a:ext cx="3657600" cy="2106984"/>
          </a:xfrm>
          <a:prstGeom prst="rect">
            <a:avLst/>
          </a:prstGeom>
        </p:spPr>
      </p:pic>
      <p:pic>
        <p:nvPicPr>
          <p:cNvPr id="6" name="Picture 5" descr="A white and purple banner with people around a circle. Logo for PPWeek24">
            <a:extLst>
              <a:ext uri="{FF2B5EF4-FFF2-40B4-BE49-F238E27FC236}">
                <a16:creationId xmlns:a16="http://schemas.microsoft.com/office/drawing/2014/main" id="{192FFB7A-FB81-1156-AD0E-599D1F8BA010}"/>
              </a:ext>
            </a:extLst>
          </p:cNvPr>
          <p:cNvPicPr>
            <a:picLocks noChangeAspect="1"/>
          </p:cNvPicPr>
          <p:nvPr/>
        </p:nvPicPr>
        <p:blipFill>
          <a:blip r:embed="rId4"/>
          <a:stretch>
            <a:fillRect/>
          </a:stretch>
        </p:blipFill>
        <p:spPr>
          <a:xfrm>
            <a:off x="8282207" y="-500508"/>
            <a:ext cx="4201139" cy="2362549"/>
          </a:xfrm>
          <a:prstGeom prst="rect">
            <a:avLst/>
          </a:prstGeom>
        </p:spPr>
      </p:pic>
      <p:graphicFrame>
        <p:nvGraphicFramePr>
          <p:cNvPr id="5" name="Table 4">
            <a:extLst>
              <a:ext uri="{FF2B5EF4-FFF2-40B4-BE49-F238E27FC236}">
                <a16:creationId xmlns:a16="http://schemas.microsoft.com/office/drawing/2014/main" id="{ACEDA8C7-4272-76E8-5738-9E0A14F91503}"/>
              </a:ext>
            </a:extLst>
          </p:cNvPr>
          <p:cNvGraphicFramePr>
            <a:graphicFrameLocks noGrp="1"/>
          </p:cNvGraphicFramePr>
          <p:nvPr>
            <p:extLst>
              <p:ext uri="{D42A27DB-BD31-4B8C-83A1-F6EECF244321}">
                <p14:modId xmlns:p14="http://schemas.microsoft.com/office/powerpoint/2010/main" val="2811171170"/>
              </p:ext>
            </p:extLst>
          </p:nvPr>
        </p:nvGraphicFramePr>
        <p:xfrm>
          <a:off x="1164082" y="3134881"/>
          <a:ext cx="5483606" cy="2637896"/>
        </p:xfrm>
        <a:graphic>
          <a:graphicData uri="http://schemas.openxmlformats.org/drawingml/2006/table">
            <a:tbl>
              <a:tblPr>
                <a:tableStyleId>{5C22544A-7EE6-4342-B048-85BDC9FD1C3A}</a:tableStyleId>
              </a:tblPr>
              <a:tblGrid>
                <a:gridCol w="2245084">
                  <a:extLst>
                    <a:ext uri="{9D8B030D-6E8A-4147-A177-3AD203B41FA5}">
                      <a16:colId xmlns:a16="http://schemas.microsoft.com/office/drawing/2014/main" val="3317242067"/>
                    </a:ext>
                  </a:extLst>
                </a:gridCol>
                <a:gridCol w="3238522">
                  <a:extLst>
                    <a:ext uri="{9D8B030D-6E8A-4147-A177-3AD203B41FA5}">
                      <a16:colId xmlns:a16="http://schemas.microsoft.com/office/drawing/2014/main" val="3915162317"/>
                    </a:ext>
                  </a:extLst>
                </a:gridCol>
              </a:tblGrid>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Midlands</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5"/>
                        </a:rPr>
                        <a:t>bsmhft.ppnmidlands@nhs.net</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674235657"/>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Southwest</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6"/>
                        </a:rPr>
                        <a:t>ppn-sw@exeter.ac.uk</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3690824559"/>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Southeast</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7"/>
                        </a:rPr>
                        <a:t>spnt.ppnse@nhs.net</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3742894203"/>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NE&amp;Y</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ctr"/>
                      <a:r>
                        <a:rPr lang="en-GB" sz="1700" u="sng" strike="noStrike" dirty="0">
                          <a:effectLst/>
                          <a:latin typeface="Arial" panose="020B0604020202020204" pitchFamily="34" charset="0"/>
                          <a:cs typeface="Arial" panose="020B0604020202020204" pitchFamily="34" charset="0"/>
                          <a:hlinkClick r:id="rId8"/>
                        </a:rPr>
                        <a:t>ppn-ney.lypft@nhs.net</a:t>
                      </a:r>
                      <a:r>
                        <a:rPr lang="en-GB" sz="1700" u="sng" strike="noStrike" dirty="0">
                          <a:effectLst/>
                          <a:latin typeface="Arial" panose="020B0604020202020204" pitchFamily="34" charset="0"/>
                          <a:cs typeface="Arial" panose="020B0604020202020204" pitchFamily="34" charset="0"/>
                        </a:rPr>
                        <a:t> </a:t>
                      </a:r>
                      <a:endParaRPr lang="en-GB" sz="1700" b="0" i="0" u="sng" strike="noStrike" dirty="0">
                        <a:solidFill>
                          <a:srgbClr val="467886"/>
                        </a:solidFill>
                        <a:effectLst/>
                        <a:latin typeface="Arial" panose="020B0604020202020204" pitchFamily="34" charset="0"/>
                        <a:cs typeface="Arial" panose="020B0604020202020204" pitchFamily="34" charset="0"/>
                      </a:endParaRPr>
                    </a:p>
                  </a:txBody>
                  <a:tcPr marL="9525" marR="9525" marT="9525" marB="0" anchor="ctr">
                    <a:solidFill>
                      <a:schemeClr val="bg1"/>
                    </a:solidFill>
                  </a:tcPr>
                </a:tc>
                <a:extLst>
                  <a:ext uri="{0D108BD9-81ED-4DB2-BD59-A6C34878D82A}">
                    <a16:rowId xmlns:a16="http://schemas.microsoft.com/office/drawing/2014/main" val="3906944177"/>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Northwest</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dirty="0">
                          <a:effectLst/>
                          <a:latin typeface="Arial" panose="020B0604020202020204" pitchFamily="34" charset="0"/>
                          <a:cs typeface="Arial" panose="020B0604020202020204" pitchFamily="34" charset="0"/>
                          <a:hlinkClick r:id="rId9"/>
                        </a:rPr>
                        <a:t>ppn.north@hee.nhs.uk</a:t>
                      </a:r>
                      <a:endParaRPr lang="en-GB" sz="1700" b="0" i="0" u="sng" strike="noStrike" dirty="0">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328843631"/>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London</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ctr"/>
                      <a:r>
                        <a:rPr lang="en-GB" sz="1700" u="sng" strike="noStrike" dirty="0">
                          <a:effectLst/>
                          <a:latin typeface="Arial" panose="020B0604020202020204" pitchFamily="34" charset="0"/>
                          <a:cs typeface="Arial" panose="020B0604020202020204" pitchFamily="34" charset="0"/>
                          <a:hlinkClick r:id="rId10"/>
                        </a:rPr>
                        <a:t>wlm-tr.ppnlondon@nhs.net </a:t>
                      </a:r>
                      <a:endParaRPr lang="en-GB" sz="1700" b="0" i="0" u="sng" strike="noStrike" dirty="0">
                        <a:solidFill>
                          <a:srgbClr val="467886"/>
                        </a:solidFill>
                        <a:effectLst/>
                        <a:latin typeface="Arial" panose="020B0604020202020204" pitchFamily="34" charset="0"/>
                        <a:cs typeface="Arial" panose="020B0604020202020204" pitchFamily="34" charset="0"/>
                      </a:endParaRPr>
                    </a:p>
                  </a:txBody>
                  <a:tcPr marL="9525" marR="9525" marT="9525" marB="0" anchor="ctr">
                    <a:solidFill>
                      <a:schemeClr val="bg1"/>
                    </a:solidFill>
                  </a:tcPr>
                </a:tc>
                <a:extLst>
                  <a:ext uri="{0D108BD9-81ED-4DB2-BD59-A6C34878D82A}">
                    <a16:rowId xmlns:a16="http://schemas.microsoft.com/office/drawing/2014/main" val="2717913825"/>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East</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dirty="0">
                          <a:effectLst/>
                          <a:latin typeface="Arial" panose="020B0604020202020204" pitchFamily="34" charset="0"/>
                          <a:cs typeface="Arial" panose="020B0604020202020204" pitchFamily="34" charset="0"/>
                          <a:hlinkClick r:id="rId11"/>
                        </a:rPr>
                        <a:t>Hpft.eoeppn@nhs.net</a:t>
                      </a:r>
                      <a:endParaRPr lang="en-GB" sz="1700" b="0" i="0" u="sng" strike="noStrike" dirty="0">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0019047"/>
                  </a:ext>
                </a:extLst>
              </a:tr>
              <a:tr h="329737">
                <a:tc>
                  <a:txBody>
                    <a:bodyPr/>
                    <a:lstStyle/>
                    <a:p>
                      <a:pPr algn="l" fontAlgn="b"/>
                      <a:r>
                        <a:rPr lang="en-GB" sz="1700" b="0" u="none" strike="noStrike" dirty="0">
                          <a:solidFill>
                            <a:srgbClr val="54318F"/>
                          </a:solidFill>
                          <a:effectLst/>
                          <a:latin typeface="Arial" panose="020B0604020202020204" pitchFamily="34" charset="0"/>
                          <a:cs typeface="Arial" panose="020B0604020202020204" pitchFamily="34" charset="0"/>
                        </a:rPr>
                        <a:t>National</a:t>
                      </a:r>
                      <a:endParaRPr lang="en-GB" sz="1700" b="0" i="0" u="none" strike="noStrike" dirty="0">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dirty="0">
                          <a:effectLst/>
                          <a:latin typeface="Arial" panose="020B0604020202020204" pitchFamily="34" charset="0"/>
                          <a:cs typeface="Arial" panose="020B0604020202020204" pitchFamily="34" charset="0"/>
                          <a:hlinkClick r:id="rId12"/>
                        </a:rPr>
                        <a:t>spnt.ppnengland@nhs.net </a:t>
                      </a:r>
                      <a:endParaRPr lang="en-GB" sz="1700" b="0" i="0" u="sng" strike="noStrike" dirty="0">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572317578"/>
                  </a:ext>
                </a:extLst>
              </a:tr>
            </a:tbl>
          </a:graphicData>
        </a:graphic>
      </p:graphicFrame>
      <p:sp>
        <p:nvSpPr>
          <p:cNvPr id="8" name="TextBox 7">
            <a:extLst>
              <a:ext uri="{FF2B5EF4-FFF2-40B4-BE49-F238E27FC236}">
                <a16:creationId xmlns:a16="http://schemas.microsoft.com/office/drawing/2014/main" id="{5976F825-27BF-69C4-B767-DF9471532716}"/>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15" name="Title 1">
            <a:extLst>
              <a:ext uri="{FF2B5EF4-FFF2-40B4-BE49-F238E27FC236}">
                <a16:creationId xmlns:a16="http://schemas.microsoft.com/office/drawing/2014/main" id="{9A6E6D04-184B-80B7-EA41-C81600C3B367}"/>
              </a:ext>
            </a:extLst>
          </p:cNvPr>
          <p:cNvSpPr txBox="1">
            <a:spLocks/>
          </p:cNvSpPr>
          <p:nvPr/>
        </p:nvSpPr>
        <p:spPr>
          <a:xfrm>
            <a:off x="287354" y="1441426"/>
            <a:ext cx="11514121" cy="936279"/>
          </a:xfrm>
          <a:prstGeom prst="rect">
            <a:avLst/>
          </a:prstGeom>
          <a:noFill/>
        </p:spPr>
        <p:txBody>
          <a:bodyPr vert="horz" lIns="121920" tIns="60960" rIns="121920" bIns="60960" rtlCol="0" anchor="b">
            <a:norm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4400" b="1" dirty="0">
                <a:solidFill>
                  <a:srgbClr val="7030A0"/>
                </a:solidFill>
                <a:latin typeface="Arial" panose="020B0604020202020204" pitchFamily="34" charset="0"/>
                <a:cs typeface="Arial" panose="020B0604020202020204" pitchFamily="34" charset="0"/>
              </a:rPr>
              <a:t>Thanks for joining us today</a:t>
            </a:r>
            <a:endParaRPr lang="en-GB" sz="4800" b="1" dirty="0">
              <a:solidFill>
                <a:srgbClr val="FF0000"/>
              </a:solidFill>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70CFC5D1-8122-22DC-8580-D4859F102320}"/>
              </a:ext>
            </a:extLst>
          </p:cNvPr>
          <p:cNvSpPr txBox="1">
            <a:spLocks/>
          </p:cNvSpPr>
          <p:nvPr/>
        </p:nvSpPr>
        <p:spPr>
          <a:xfrm>
            <a:off x="983107" y="2627692"/>
            <a:ext cx="3969893" cy="547660"/>
          </a:xfrm>
          <a:prstGeom prst="rect">
            <a:avLst/>
          </a:prstGeom>
          <a:noFill/>
        </p:spPr>
        <p:txBody>
          <a:bodyPr vert="horz" lIns="121920" tIns="60960" rIns="121920" bIns="60960" rtlCol="0" anchor="b">
            <a:normAutofit fontScale="925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2800" dirty="0">
                <a:solidFill>
                  <a:srgbClr val="54318F"/>
                </a:solidFill>
                <a:latin typeface="Arial" panose="020B0604020202020204" pitchFamily="34" charset="0"/>
                <a:cs typeface="Arial" panose="020B0604020202020204" pitchFamily="34" charset="0"/>
              </a:rPr>
              <a:t>www.ppn.nhs.uk/register</a:t>
            </a:r>
            <a:endParaRPr lang="en-GB" sz="3200" dirty="0">
              <a:solidFill>
                <a:srgbClr val="54318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7505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8" name="Title 7"/>
          <p:cNvSpPr>
            <a:spLocks noGrp="1"/>
          </p:cNvSpPr>
          <p:nvPr>
            <p:ph type="title"/>
          </p:nvPr>
        </p:nvSpPr>
        <p:spPr/>
        <p:txBody>
          <a:bodyPr>
            <a:normAutofit fontScale="90000"/>
          </a:bodyPr>
          <a:lstStyle/>
          <a:p>
            <a:r>
              <a:rPr lang="en-GB" sz="4800" b="1" dirty="0">
                <a:solidFill>
                  <a:srgbClr val="7030A0"/>
                </a:solidFill>
                <a:latin typeface="Arial" panose="020B0604020202020204" pitchFamily="34" charset="0"/>
                <a:cs typeface="Arial" panose="020B0604020202020204" pitchFamily="34" charset="0"/>
              </a:rPr>
              <a:t>PPN Midlands – a snapshot!  </a:t>
            </a:r>
            <a:br>
              <a:rPr lang="en-GB" sz="4800" b="1" dirty="0">
                <a:solidFill>
                  <a:srgbClr val="7030A0"/>
                </a:solidFill>
                <a:latin typeface="Arial" panose="020B0604020202020204" pitchFamily="34" charset="0"/>
                <a:cs typeface="Arial" panose="020B0604020202020204" pitchFamily="34" charset="0"/>
              </a:rPr>
            </a:br>
            <a:endParaRPr lang="en-GB" dirty="0"/>
          </a:p>
        </p:txBody>
      </p:sp>
      <p:sp>
        <p:nvSpPr>
          <p:cNvPr id="15" name="Content Placeholder 14"/>
          <p:cNvSpPr>
            <a:spLocks noGrp="1"/>
          </p:cNvSpPr>
          <p:nvPr>
            <p:ph sz="quarter" idx="4"/>
          </p:nvPr>
        </p:nvSpPr>
        <p:spPr>
          <a:xfrm>
            <a:off x="5821934" y="1514037"/>
            <a:ext cx="5989065" cy="4127578"/>
          </a:xfrm>
        </p:spPr>
        <p:txBody>
          <a:bodyPr>
            <a:normAutofit fontScale="92500" lnSpcReduction="10000"/>
          </a:bodyPr>
          <a:lstStyle/>
          <a:p>
            <a:r>
              <a:rPr lang="en-GB" sz="2400" dirty="0">
                <a:latin typeface="Arial" panose="020B0604020202020204" pitchFamily="34" charset="0"/>
                <a:cs typeface="Arial" panose="020B0604020202020204" pitchFamily="34" charset="0"/>
              </a:rPr>
              <a:t>Established Sept 2020</a:t>
            </a:r>
          </a:p>
          <a:p>
            <a:r>
              <a:rPr lang="en-GB" sz="2400" dirty="0">
                <a:latin typeface="Arial" panose="020B0604020202020204" pitchFamily="34" charset="0"/>
                <a:cs typeface="Arial" panose="020B0604020202020204" pitchFamily="34" charset="0"/>
              </a:rPr>
              <a:t>Covers one of the largest geographical areas in England</a:t>
            </a:r>
          </a:p>
          <a:p>
            <a:r>
              <a:rPr lang="en-GB" sz="2400" dirty="0">
                <a:latin typeface="Arial" panose="020B0604020202020204" pitchFamily="34" charset="0"/>
                <a:cs typeface="Arial" panose="020B0604020202020204" pitchFamily="34" charset="0"/>
              </a:rPr>
              <a:t>11 Integrated Care Systems</a:t>
            </a:r>
          </a:p>
          <a:p>
            <a:r>
              <a:rPr lang="en-GB" sz="2400" dirty="0">
                <a:latin typeface="Arial" panose="020B0604020202020204" pitchFamily="34" charset="0"/>
                <a:cs typeface="Arial" panose="020B0604020202020204" pitchFamily="34" charset="0"/>
              </a:rPr>
              <a:t>39 NHS trusts that employ Psychological Professionals</a:t>
            </a:r>
          </a:p>
          <a:p>
            <a:pPr>
              <a:lnSpc>
                <a:spcPct val="70000"/>
              </a:lnSpc>
            </a:pPr>
            <a:r>
              <a:rPr lang="en-GB" sz="2400" dirty="0">
                <a:latin typeface="Arial" panose="020B0604020202020204" pitchFamily="34" charset="0"/>
                <a:cs typeface="Arial" panose="020B0604020202020204" pitchFamily="34" charset="0"/>
              </a:rPr>
              <a:t>100+ Higher Education Institutions with </a:t>
            </a:r>
          </a:p>
          <a:p>
            <a:pPr marL="0" indent="0">
              <a:lnSpc>
                <a:spcPct val="70000"/>
              </a:lnSpc>
              <a:buNone/>
            </a:pPr>
            <a:r>
              <a:rPr lang="en-GB" sz="2400" dirty="0">
                <a:latin typeface="Arial" panose="020B0604020202020204" pitchFamily="34" charset="0"/>
                <a:cs typeface="Arial" panose="020B0604020202020204" pitchFamily="34" charset="0"/>
              </a:rPr>
              <a:t>   over one third providing </a:t>
            </a:r>
          </a:p>
          <a:p>
            <a:pPr marL="0" indent="0">
              <a:lnSpc>
                <a:spcPct val="70000"/>
              </a:lnSpc>
              <a:buNone/>
            </a:pPr>
            <a:r>
              <a:rPr lang="en-GB" sz="2400" dirty="0">
                <a:latin typeface="Arial" panose="020B0604020202020204" pitchFamily="34" charset="0"/>
                <a:cs typeface="Arial" panose="020B0604020202020204" pitchFamily="34" charset="0"/>
              </a:rPr>
              <a:t>   training with NHS </a:t>
            </a:r>
          </a:p>
          <a:p>
            <a:pPr marL="0" indent="0">
              <a:lnSpc>
                <a:spcPct val="70000"/>
              </a:lnSpc>
              <a:buNone/>
            </a:pPr>
            <a:r>
              <a:rPr lang="en-GB" sz="2400" dirty="0">
                <a:latin typeface="Arial" panose="020B0604020202020204" pitchFamily="34" charset="0"/>
                <a:cs typeface="Arial" panose="020B0604020202020204" pitchFamily="34" charset="0"/>
              </a:rPr>
              <a:t>   accreditation </a:t>
            </a:r>
          </a:p>
          <a:p>
            <a:pPr marL="0" indent="0">
              <a:lnSpc>
                <a:spcPct val="70000"/>
              </a:lnSpc>
              <a:buNone/>
            </a:pPr>
            <a:r>
              <a:rPr lang="en-GB" sz="2400" dirty="0">
                <a:latin typeface="Arial" panose="020B0604020202020204" pitchFamily="34" charset="0"/>
                <a:cs typeface="Arial" panose="020B0604020202020204" pitchFamily="34" charset="0"/>
              </a:rPr>
              <a:t>   for psychological </a:t>
            </a:r>
          </a:p>
          <a:p>
            <a:pPr marL="0" indent="0">
              <a:lnSpc>
                <a:spcPct val="70000"/>
              </a:lnSpc>
              <a:buNone/>
            </a:pPr>
            <a:r>
              <a:rPr lang="en-GB" sz="2400" dirty="0">
                <a:latin typeface="Arial" panose="020B0604020202020204" pitchFamily="34" charset="0"/>
                <a:cs typeface="Arial" panose="020B0604020202020204" pitchFamily="34" charset="0"/>
              </a:rPr>
              <a:t>   professions roles</a:t>
            </a:r>
          </a:p>
        </p:txBody>
      </p:sp>
      <p:pic>
        <p:nvPicPr>
          <p:cNvPr id="16" name="Picture 15">
            <a:extLst>
              <a:ext uri="{FF2B5EF4-FFF2-40B4-BE49-F238E27FC236}">
                <a16:creationId xmlns:a16="http://schemas.microsoft.com/office/drawing/2014/main" id="{5EC01D52-EA5A-059F-2A9C-C7456215DA31}"/>
              </a:ext>
            </a:extLst>
          </p:cNvPr>
          <p:cNvPicPr>
            <a:picLocks noChangeAspect="1"/>
          </p:cNvPicPr>
          <p:nvPr/>
        </p:nvPicPr>
        <p:blipFill>
          <a:blip r:embed="rId3"/>
          <a:stretch>
            <a:fillRect/>
          </a:stretch>
        </p:blipFill>
        <p:spPr>
          <a:xfrm>
            <a:off x="553711" y="1434720"/>
            <a:ext cx="4953711" cy="4431115"/>
          </a:xfrm>
          <a:prstGeom prst="rect">
            <a:avLst/>
          </a:prstGeom>
        </p:spPr>
      </p:pic>
      <p:pic>
        <p:nvPicPr>
          <p:cNvPr id="3" name="Picture 2" descr="A white and purple banner with people around a circle. Logo for PPWeek24">
            <a:extLst>
              <a:ext uri="{FF2B5EF4-FFF2-40B4-BE49-F238E27FC236}">
                <a16:creationId xmlns:a16="http://schemas.microsoft.com/office/drawing/2014/main" id="{FA6B8BAB-D33F-6BAB-9FE2-55E3A33D559F}"/>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5" name="TextBox 4">
            <a:extLst>
              <a:ext uri="{FF2B5EF4-FFF2-40B4-BE49-F238E27FC236}">
                <a16:creationId xmlns:a16="http://schemas.microsoft.com/office/drawing/2014/main" id="{F6F3D46E-FA91-B4E5-7069-E5DD88D6E163}"/>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2971455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8B5E0-3394-765C-7277-BE7B8352FC00}"/>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BAFF5A1D-37A1-090A-D283-33B452CB1622}"/>
              </a:ext>
            </a:extLst>
          </p:cNvPr>
          <p:cNvSpPr txBox="1"/>
          <p:nvPr/>
        </p:nvSpPr>
        <p:spPr>
          <a:xfrm>
            <a:off x="4577255" y="4608245"/>
            <a:ext cx="3672408" cy="430887"/>
          </a:xfrm>
          <a:prstGeom prst="rect">
            <a:avLst/>
          </a:prstGeom>
          <a:noFill/>
        </p:spPr>
        <p:txBody>
          <a:bodyPr wrap="square" rtlCol="0">
            <a:spAutoFit/>
          </a:bodyPr>
          <a:lstStyle/>
          <a:p>
            <a:r>
              <a:rPr lang="en-GB" sz="2200" b="1">
                <a:solidFill>
                  <a:srgbClr val="7030A0"/>
                </a:solidFill>
                <a:latin typeface="Calibri" panose="020F0502020204030204"/>
              </a:rPr>
              <a:t> </a:t>
            </a:r>
          </a:p>
        </p:txBody>
      </p:sp>
      <p:grpSp>
        <p:nvGrpSpPr>
          <p:cNvPr id="4" name="Group 3">
            <a:extLst>
              <a:ext uri="{FF2B5EF4-FFF2-40B4-BE49-F238E27FC236}">
                <a16:creationId xmlns:a16="http://schemas.microsoft.com/office/drawing/2014/main" id="{163734A0-FDFB-AA1A-80AC-1F0C4C5EC518}"/>
              </a:ext>
            </a:extLst>
          </p:cNvPr>
          <p:cNvGrpSpPr/>
          <p:nvPr/>
        </p:nvGrpSpPr>
        <p:grpSpPr>
          <a:xfrm>
            <a:off x="-65852" y="5666502"/>
            <a:ext cx="12192000" cy="186124"/>
            <a:chOff x="0" y="4271041"/>
            <a:chExt cx="9144000" cy="139593"/>
          </a:xfrm>
        </p:grpSpPr>
        <p:cxnSp>
          <p:nvCxnSpPr>
            <p:cNvPr id="12" name="Straight Connector 11">
              <a:extLst>
                <a:ext uri="{FF2B5EF4-FFF2-40B4-BE49-F238E27FC236}">
                  <a16:creationId xmlns:a16="http://schemas.microsoft.com/office/drawing/2014/main" id="{22FCA83D-040E-4111-DD6E-93D42040ED1E}"/>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857A157-4049-565A-6403-6CFA74F37EB3}"/>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BDCF0476-8EED-11AA-8CF7-9BBBB58CE003}"/>
              </a:ext>
            </a:extLst>
          </p:cNvPr>
          <p:cNvSpPr txBox="1"/>
          <p:nvPr/>
        </p:nvSpPr>
        <p:spPr>
          <a:xfrm>
            <a:off x="7642538" y="2365770"/>
            <a:ext cx="3917780" cy="1569660"/>
          </a:xfrm>
          <a:prstGeom prst="rect">
            <a:avLst/>
          </a:prstGeom>
          <a:noFill/>
        </p:spPr>
        <p:txBody>
          <a:bodyPr wrap="square" rtlCol="0">
            <a:spAutoFit/>
          </a:bodyPr>
          <a:lstStyle/>
          <a:p>
            <a:r>
              <a:rPr lang="fr-FR" sz="3200" b="1" dirty="0">
                <a:latin typeface="Didact Gothic" panose="00000500000000000000" pitchFamily="2" charset="0"/>
                <a:hlinkClick r:id="rId2"/>
              </a:rPr>
              <a:t>Psychological Professions Vision for England 2019-24</a:t>
            </a:r>
            <a:endParaRPr lang="en-GB" sz="3200" b="1" dirty="0">
              <a:latin typeface="Didact Gothic" panose="00000500000000000000" pitchFamily="2" charset="0"/>
            </a:endParaRPr>
          </a:p>
        </p:txBody>
      </p:sp>
      <p:pic>
        <p:nvPicPr>
          <p:cNvPr id="3" name="Picture 2" descr="A white and purple banner with people around a circle. Logo for PPWeek24">
            <a:extLst>
              <a:ext uri="{FF2B5EF4-FFF2-40B4-BE49-F238E27FC236}">
                <a16:creationId xmlns:a16="http://schemas.microsoft.com/office/drawing/2014/main" id="{C9C118B2-969B-8537-C305-CB233218C884}"/>
              </a:ext>
            </a:extLst>
          </p:cNvPr>
          <p:cNvPicPr>
            <a:picLocks noChangeAspect="1"/>
          </p:cNvPicPr>
          <p:nvPr/>
        </p:nvPicPr>
        <p:blipFill>
          <a:blip r:embed="rId3"/>
          <a:stretch>
            <a:fillRect/>
          </a:stretch>
        </p:blipFill>
        <p:spPr>
          <a:xfrm>
            <a:off x="8282207" y="-500508"/>
            <a:ext cx="4201139" cy="2362549"/>
          </a:xfrm>
          <a:prstGeom prst="rect">
            <a:avLst/>
          </a:prstGeom>
        </p:spPr>
      </p:pic>
      <p:sp>
        <p:nvSpPr>
          <p:cNvPr id="6" name="TextBox 5">
            <a:extLst>
              <a:ext uri="{FF2B5EF4-FFF2-40B4-BE49-F238E27FC236}">
                <a16:creationId xmlns:a16="http://schemas.microsoft.com/office/drawing/2014/main" id="{7BA45DEB-46BD-5841-8330-F41E2A92B9A2}"/>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pic>
        <p:nvPicPr>
          <p:cNvPr id="7" name="Picture 6" descr="A yellow circle with a cartoon character and a rocket&#10;&#10;Description automatically generated">
            <a:extLst>
              <a:ext uri="{FF2B5EF4-FFF2-40B4-BE49-F238E27FC236}">
                <a16:creationId xmlns:a16="http://schemas.microsoft.com/office/drawing/2014/main" id="{92764D75-48A3-49CD-A385-02AF7038F6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45547"/>
            <a:ext cx="6810375" cy="5733214"/>
          </a:xfrm>
          <a:prstGeom prst="rect">
            <a:avLst/>
          </a:prstGeom>
        </p:spPr>
      </p:pic>
    </p:spTree>
    <p:extLst>
      <p:ext uri="{BB962C8B-B14F-4D97-AF65-F5344CB8AC3E}">
        <p14:creationId xmlns:p14="http://schemas.microsoft.com/office/powerpoint/2010/main" val="73204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F2988-E044-5C28-42E1-574684F92B2C}"/>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C657379E-C8AC-C26D-BE43-3C6C0638D075}"/>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9BF79234-2C4E-251F-B178-705921199034}"/>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C59EE25-080E-EB1C-F09F-496F0EAA4EA7}"/>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6AF5A0A-B43B-14D6-93CC-59294B1E19B3}"/>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14" name="Title 1">
            <a:extLst>
              <a:ext uri="{FF2B5EF4-FFF2-40B4-BE49-F238E27FC236}">
                <a16:creationId xmlns:a16="http://schemas.microsoft.com/office/drawing/2014/main" id="{395115EE-FF8C-D25C-44FA-E97C60D1260A}"/>
              </a:ext>
            </a:extLst>
          </p:cNvPr>
          <p:cNvSpPr txBox="1">
            <a:spLocks/>
          </p:cNvSpPr>
          <p:nvPr/>
        </p:nvSpPr>
        <p:spPr>
          <a:xfrm>
            <a:off x="0" y="359494"/>
            <a:ext cx="8686800" cy="573916"/>
          </a:xfrm>
          <a:prstGeom prst="rect">
            <a:avLst/>
          </a:prstGeom>
          <a:noFill/>
        </p:spPr>
        <p:txBody>
          <a:bodyPr vert="horz" lIns="121920" tIns="60960" rIns="121920" bIns="60960" rtlCol="0" anchor="b">
            <a:normAutofit fontScale="62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5333" b="1" dirty="0">
                <a:solidFill>
                  <a:srgbClr val="7030A0"/>
                </a:solidFill>
                <a:latin typeface="Arial" panose="020B0604020202020204" pitchFamily="34" charset="0"/>
                <a:cs typeface="Arial" panose="020B0604020202020204" pitchFamily="34" charset="0"/>
              </a:rPr>
              <a:t>Mental Health and Wellbeing Practitioner</a:t>
            </a:r>
            <a:r>
              <a:rPr lang="en-GB" sz="6000" b="1" dirty="0">
                <a:solidFill>
                  <a:srgbClr val="FF0000"/>
                </a:solidFill>
                <a:latin typeface="Arial" panose="020B0604020202020204" pitchFamily="34" charset="0"/>
                <a:cs typeface="Arial" panose="020B0604020202020204" pitchFamily="34" charset="0"/>
              </a:rPr>
              <a:t> </a:t>
            </a:r>
          </a:p>
        </p:txBody>
      </p:sp>
      <p:sp>
        <p:nvSpPr>
          <p:cNvPr id="16" name="Content Placeholder 2">
            <a:extLst>
              <a:ext uri="{FF2B5EF4-FFF2-40B4-BE49-F238E27FC236}">
                <a16:creationId xmlns:a16="http://schemas.microsoft.com/office/drawing/2014/main" id="{E7B9694E-4F6C-CBFF-2708-A1579FD4DE9D}"/>
              </a:ext>
            </a:extLst>
          </p:cNvPr>
          <p:cNvSpPr txBox="1">
            <a:spLocks/>
          </p:cNvSpPr>
          <p:nvPr/>
        </p:nvSpPr>
        <p:spPr>
          <a:xfrm>
            <a:off x="228599" y="1272337"/>
            <a:ext cx="10629901" cy="4593497"/>
          </a:xfrm>
          <a:prstGeom prst="rect">
            <a:avLst/>
          </a:prstGeom>
        </p:spPr>
        <p:txBody>
          <a:bodyPr vert="horz" lIns="121920" tIns="60960" rIns="121920" bIns="60960" rtlCol="0">
            <a:normAutofit lnSpcReduction="10000"/>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marL="380990" indent="-380990" algn="l">
              <a:buFont typeface="Arial" pitchFamily="34" charset="0"/>
              <a:buChar char="•"/>
            </a:pPr>
            <a:r>
              <a:rPr lang="en-GB" sz="2667" dirty="0">
                <a:solidFill>
                  <a:srgbClr val="000000"/>
                </a:solidFill>
                <a:latin typeface="Arial" panose="020B0604020202020204" pitchFamily="34" charset="0"/>
              </a:rPr>
              <a:t>New role: First cohort commenced in September 2021</a:t>
            </a:r>
          </a:p>
          <a:p>
            <a:pPr marL="380990" indent="-380990" algn="l">
              <a:buFont typeface="Arial" pitchFamily="34" charset="0"/>
              <a:buChar char="•"/>
            </a:pPr>
            <a:r>
              <a:rPr lang="en-GB" sz="2667" dirty="0">
                <a:solidFill>
                  <a:srgbClr val="000000"/>
                </a:solidFill>
                <a:latin typeface="Arial" panose="020B0604020202020204" pitchFamily="34" charset="0"/>
              </a:rPr>
              <a:t>Roll-out safe and effective expansion to help address the growing demand for mental health services whilst still transforming and innovating</a:t>
            </a:r>
          </a:p>
          <a:p>
            <a:pPr marL="380990" indent="-380990" algn="l">
              <a:buFont typeface="Arial" pitchFamily="34" charset="0"/>
              <a:buChar char="•"/>
            </a:pPr>
            <a:r>
              <a:rPr lang="en-GB" sz="2667" dirty="0">
                <a:solidFill>
                  <a:srgbClr val="000000"/>
                </a:solidFill>
                <a:latin typeface="Arial" panose="020B0604020202020204" pitchFamily="34" charset="0"/>
              </a:rPr>
              <a:t>Specified System of Practice (not yet published)</a:t>
            </a:r>
          </a:p>
          <a:p>
            <a:pPr marL="723890" lvl="1" indent="-380990" algn="l">
              <a:buFont typeface="Arial" pitchFamily="34" charset="0"/>
              <a:buChar char="•"/>
            </a:pPr>
            <a:r>
              <a:rPr lang="en-GB" sz="2367" i="1" dirty="0">
                <a:solidFill>
                  <a:srgbClr val="000000"/>
                </a:solidFill>
                <a:latin typeface="Arial" panose="020B0604020202020204" pitchFamily="34" charset="0"/>
              </a:rPr>
              <a:t>“Services may include adult community mental health, perinatal mental</a:t>
            </a:r>
          </a:p>
          <a:p>
            <a:pPr lvl="1" algn="l"/>
            <a:r>
              <a:rPr lang="en-GB" sz="2367" i="1" dirty="0">
                <a:solidFill>
                  <a:srgbClr val="000000"/>
                </a:solidFill>
                <a:latin typeface="Arial" panose="020B0604020202020204" pitchFamily="34" charset="0"/>
              </a:rPr>
              <a:t>      health and drug and alcohol services, and potentially others that serve </a:t>
            </a:r>
          </a:p>
          <a:p>
            <a:pPr lvl="1" algn="l"/>
            <a:r>
              <a:rPr lang="en-GB" sz="2367" i="1" dirty="0">
                <a:solidFill>
                  <a:srgbClr val="000000"/>
                </a:solidFill>
                <a:latin typeface="Arial" panose="020B0604020202020204" pitchFamily="34" charset="0"/>
              </a:rPr>
              <a:t>      people with severe mental health problems, where MHWPs</a:t>
            </a:r>
          </a:p>
          <a:p>
            <a:pPr lvl="1" algn="l"/>
            <a:r>
              <a:rPr lang="en-GB" sz="2367" i="1" dirty="0">
                <a:solidFill>
                  <a:srgbClr val="000000"/>
                </a:solidFill>
                <a:latin typeface="Arial" panose="020B0604020202020204" pitchFamily="34" charset="0"/>
              </a:rPr>
              <a:t>      deliver according to the core taught MHWP competences. </a:t>
            </a:r>
          </a:p>
          <a:p>
            <a:pPr lvl="1" algn="l"/>
            <a:r>
              <a:rPr lang="en-GB" sz="2367" i="1" dirty="0">
                <a:solidFill>
                  <a:srgbClr val="000000"/>
                </a:solidFill>
                <a:latin typeface="Arial" panose="020B0604020202020204" pitchFamily="34" charset="0"/>
              </a:rPr>
              <a:t>      MHWPs should only work in services where the work is </a:t>
            </a:r>
          </a:p>
          <a:p>
            <a:pPr lvl="1" algn="l"/>
            <a:r>
              <a:rPr lang="en-GB" sz="2367" i="1" dirty="0">
                <a:solidFill>
                  <a:srgbClr val="000000"/>
                </a:solidFill>
                <a:latin typeface="Arial" panose="020B0604020202020204" pitchFamily="34" charset="0"/>
              </a:rPr>
              <a:t>      aligned to the competences taught in the role, and any </a:t>
            </a:r>
          </a:p>
          <a:p>
            <a:pPr lvl="1" algn="l"/>
            <a:r>
              <a:rPr lang="en-GB" sz="2367" i="1" dirty="0">
                <a:solidFill>
                  <a:srgbClr val="000000"/>
                </a:solidFill>
                <a:latin typeface="Arial" panose="020B0604020202020204" pitchFamily="34" charset="0"/>
              </a:rPr>
              <a:t>      additional necessary training undertaken”.</a:t>
            </a:r>
          </a:p>
        </p:txBody>
      </p:sp>
      <p:pic>
        <p:nvPicPr>
          <p:cNvPr id="6" name="Picture 5" descr="A white and purple banner with people around a circle. Logo for PPWeek24">
            <a:extLst>
              <a:ext uri="{FF2B5EF4-FFF2-40B4-BE49-F238E27FC236}">
                <a16:creationId xmlns:a16="http://schemas.microsoft.com/office/drawing/2014/main" id="{13DB1503-1FFC-3132-042E-403C436B5A1B}"/>
              </a:ext>
            </a:extLst>
          </p:cNvPr>
          <p:cNvPicPr>
            <a:picLocks noChangeAspect="1"/>
          </p:cNvPicPr>
          <p:nvPr/>
        </p:nvPicPr>
        <p:blipFill>
          <a:blip r:embed="rId3"/>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A4C52395-42B7-8BD9-AF4F-FAC08B54631F}"/>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231276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776129" y="2250967"/>
            <a:ext cx="10027638" cy="1172442"/>
          </a:xfrm>
        </p:spPr>
        <p:txBody>
          <a:bodyPr>
            <a:noAutofit/>
          </a:bodyPr>
          <a:lstStyle/>
          <a:p>
            <a:pPr algn="ctr"/>
            <a:br>
              <a:rPr lang="en-GB" sz="2800" dirty="0">
                <a:latin typeface="Arial" panose="020B0604020202020204" pitchFamily="34" charset="0"/>
                <a:cs typeface="Arial" panose="020B0604020202020204" pitchFamily="34" charset="0"/>
              </a:rPr>
            </a:br>
            <a:br>
              <a:rPr lang="en-GB" sz="2800" dirty="0">
                <a:latin typeface="Arial" panose="020B0604020202020204" pitchFamily="34" charset="0"/>
                <a:cs typeface="Arial" panose="020B0604020202020204" pitchFamily="34" charset="0"/>
              </a:rPr>
            </a:br>
            <a:br>
              <a:rPr lang="en-GB" sz="2800" dirty="0">
                <a:latin typeface="Arial" panose="020B0604020202020204" pitchFamily="34" charset="0"/>
                <a:cs typeface="Arial" panose="020B0604020202020204" pitchFamily="34" charset="0"/>
              </a:rPr>
            </a:br>
            <a:r>
              <a:rPr lang="en-GB" sz="4800" dirty="0">
                <a:latin typeface="Arial" panose="020B0604020202020204" pitchFamily="34" charset="0"/>
                <a:cs typeface="Arial" panose="020B0604020202020204" pitchFamily="34" charset="0"/>
              </a:rPr>
              <a:t>MHWPs in Addictions</a:t>
            </a:r>
          </a:p>
          <a:p>
            <a:pPr algn="ctr"/>
            <a:endParaRPr lang="en-GB" sz="2800" dirty="0">
              <a:latin typeface="Arial" panose="020B0604020202020204" pitchFamily="34" charset="0"/>
              <a:cs typeface="Arial" panose="020B0604020202020204" pitchFamily="34" charset="0"/>
            </a:endParaRPr>
          </a:p>
          <a:p>
            <a:endParaRPr lang="en-GB" sz="2800" dirty="0">
              <a:latin typeface="Arial" panose="020B0604020202020204" pitchFamily="34" charset="0"/>
              <a:ea typeface="Calibri Light"/>
              <a:cs typeface="Arial" panose="020B0604020202020204" pitchFamily="34" charset="0"/>
            </a:endParaRPr>
          </a:p>
        </p:txBody>
      </p:sp>
      <p:sp>
        <p:nvSpPr>
          <p:cNvPr id="3" name="Subtitle 2">
            <a:extLst>
              <a:ext uri="{FF2B5EF4-FFF2-40B4-BE49-F238E27FC236}">
                <a16:creationId xmlns:a16="http://schemas.microsoft.com/office/drawing/2014/main" id="{B3EBAC10-213A-194C-976B-79C78C0B88D7}"/>
              </a:ext>
            </a:extLst>
          </p:cNvPr>
          <p:cNvSpPr txBox="1">
            <a:spLocks/>
          </p:cNvSpPr>
          <p:nvPr/>
        </p:nvSpPr>
        <p:spPr>
          <a:xfrm>
            <a:off x="1216742" y="3602038"/>
            <a:ext cx="9451258" cy="967505"/>
          </a:xfrm>
          <a:prstGeom prst="rect">
            <a:avLst/>
          </a:prstGeom>
        </p:spPr>
        <p:txBody>
          <a:bodyPr vert="horz" lIns="0" tIns="0" rIns="0" bIns="0" rtlCol="0" anchor="t">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dirty="0">
                <a:latin typeface="Arial" panose="020B0604020202020204" pitchFamily="34" charset="0"/>
                <a:cs typeface="Arial" panose="020B0604020202020204" pitchFamily="34" charset="0"/>
              </a:rPr>
              <a:t>Luke Mitcheson, Clinical Psychologist and OHID Clinical Advisor</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907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272226"/>
            <a:ext cx="11404154" cy="1086411"/>
          </a:xfrm>
        </p:spPr>
        <p:txBody>
          <a:bodyPr>
            <a:normAutofit/>
          </a:bodyPr>
          <a:lstStyle/>
          <a:p>
            <a:pPr algn="ctr"/>
            <a:br>
              <a:rPr lang="en-GB" sz="3200" b="0" dirty="0"/>
            </a:br>
            <a:r>
              <a:rPr lang="en-GB" sz="3200" dirty="0">
                <a:latin typeface="Arial" panose="020B0604020202020204" pitchFamily="34" charset="0"/>
                <a:cs typeface="Arial" panose="020B0604020202020204" pitchFamily="34" charset="0"/>
              </a:rPr>
              <a:t>Context: Mental health in addictions</a:t>
            </a:r>
            <a:endParaRPr lang="en-GB" sz="3200" dirty="0">
              <a:latin typeface="Arial" panose="020B0604020202020204" pitchFamily="34" charset="0"/>
              <a:ea typeface="Calibri Light"/>
              <a:cs typeface="Arial" panose="020B0604020202020204" pitchFamily="34" charset="0"/>
            </a:endParaRPr>
          </a:p>
          <a:p>
            <a:endParaRPr lang="en-GB" dirty="0">
              <a:ea typeface="Calibri Light"/>
              <a:cs typeface="Calibri Light"/>
            </a:endParaRPr>
          </a:p>
        </p:txBody>
      </p:sp>
      <p:sp>
        <p:nvSpPr>
          <p:cNvPr id="5" name="Content Placeholder 4">
            <a:extLst>
              <a:ext uri="{FF2B5EF4-FFF2-40B4-BE49-F238E27FC236}">
                <a16:creationId xmlns:a16="http://schemas.microsoft.com/office/drawing/2014/main" id="{C594638D-C17F-D749-9360-E2332845D248}"/>
              </a:ext>
            </a:extLst>
          </p:cNvPr>
          <p:cNvSpPr>
            <a:spLocks noGrp="1"/>
          </p:cNvSpPr>
          <p:nvPr>
            <p:ph idx="1"/>
          </p:nvPr>
        </p:nvSpPr>
        <p:spPr>
          <a:xfrm>
            <a:off x="345968" y="1366030"/>
            <a:ext cx="11377946" cy="5059969"/>
          </a:xfrm>
        </p:spPr>
        <p:txBody>
          <a:bodyPr vert="horz" lIns="0" tIns="0" rIns="0" bIns="0" rtlCol="0" anchor="t">
            <a:noAutofit/>
          </a:bodyPr>
          <a:lstStyle/>
          <a:p>
            <a:pPr marL="285750" indent="-285750">
              <a:lnSpc>
                <a:spcPct val="90000"/>
              </a:lnSpc>
              <a:spcBef>
                <a:spcPts val="1000"/>
              </a:spcBef>
              <a:spcAft>
                <a:spcPts val="0"/>
              </a:spcAft>
              <a:buFont typeface="Arial"/>
              <a:buChar char="•"/>
            </a:pPr>
            <a:endParaRPr lang="en-GB" sz="2000" dirty="0">
              <a:solidFill>
                <a:srgbClr val="000000"/>
              </a:solidFill>
              <a:latin typeface="Arial"/>
              <a:ea typeface="Calibri"/>
              <a:cs typeface="Calibri"/>
            </a:endParaRPr>
          </a:p>
          <a:p>
            <a:pPr marL="285750" indent="-285750">
              <a:lnSpc>
                <a:spcPct val="90000"/>
              </a:lnSpc>
              <a:spcBef>
                <a:spcPts val="1000"/>
              </a:spcBef>
              <a:spcAft>
                <a:spcPts val="0"/>
              </a:spcAft>
              <a:buClr>
                <a:srgbClr val="000000"/>
              </a:buClr>
              <a:buFont typeface="Arial"/>
              <a:buChar char="•"/>
            </a:pPr>
            <a:r>
              <a:rPr lang="en-GB" sz="2400" dirty="0">
                <a:solidFill>
                  <a:srgbClr val="000000"/>
                </a:solidFill>
                <a:latin typeface="Arial"/>
                <a:ea typeface="Calibri"/>
                <a:cs typeface="Calibri"/>
              </a:rPr>
              <a:t>High rates </a:t>
            </a:r>
            <a:r>
              <a:rPr lang="en-GB" sz="2400" b="0" i="0" u="none" strike="noStrike" dirty="0">
                <a:solidFill>
                  <a:srgbClr val="000000"/>
                </a:solidFill>
                <a:effectLst/>
                <a:latin typeface="Arial"/>
                <a:ea typeface="Calibri"/>
                <a:cs typeface="Calibri"/>
              </a:rPr>
              <a:t>of </a:t>
            </a:r>
            <a:r>
              <a:rPr lang="en-GB" sz="2400" i="0" u="none" strike="noStrike" dirty="0">
                <a:solidFill>
                  <a:srgbClr val="000000"/>
                </a:solidFill>
                <a:effectLst/>
                <a:latin typeface="Arial"/>
                <a:ea typeface="Calibri"/>
                <a:cs typeface="Calibri"/>
              </a:rPr>
              <a:t>mental</a:t>
            </a:r>
            <a:r>
              <a:rPr lang="en-GB" sz="2400" dirty="0">
                <a:solidFill>
                  <a:srgbClr val="000000"/>
                </a:solidFill>
                <a:latin typeface="Arial"/>
                <a:ea typeface="Calibri"/>
                <a:cs typeface="Calibri"/>
              </a:rPr>
              <a:t> </a:t>
            </a:r>
            <a:r>
              <a:rPr lang="en-GB" sz="2400" i="0" u="none" strike="noStrike" dirty="0">
                <a:solidFill>
                  <a:srgbClr val="000000"/>
                </a:solidFill>
                <a:effectLst/>
                <a:latin typeface="Arial"/>
                <a:ea typeface="Calibri"/>
                <a:cs typeface="Calibri"/>
              </a:rPr>
              <a:t>health </a:t>
            </a:r>
            <a:r>
              <a:rPr lang="en-GB" sz="2400" dirty="0">
                <a:solidFill>
                  <a:srgbClr val="000000"/>
                </a:solidFill>
                <a:latin typeface="Arial"/>
                <a:ea typeface="Calibri"/>
                <a:cs typeface="Calibri"/>
              </a:rPr>
              <a:t>co-morbidity in </a:t>
            </a:r>
            <a:r>
              <a:rPr lang="en-GB" sz="2400" b="0" i="0" u="none" strike="noStrike" dirty="0">
                <a:solidFill>
                  <a:srgbClr val="000000"/>
                </a:solidFill>
                <a:effectLst/>
                <a:latin typeface="Arial"/>
                <a:ea typeface="Calibri"/>
                <a:cs typeface="Calibri"/>
              </a:rPr>
              <a:t>people </a:t>
            </a:r>
            <a:r>
              <a:rPr lang="en-GB" sz="2400" dirty="0">
                <a:solidFill>
                  <a:srgbClr val="000000"/>
                </a:solidFill>
                <a:latin typeface="Arial"/>
                <a:ea typeface="Calibri"/>
                <a:cs typeface="Calibri"/>
              </a:rPr>
              <a:t>who use substances </a:t>
            </a:r>
            <a:endParaRPr lang="en-US" sz="2400" b="0" i="0" dirty="0">
              <a:solidFill>
                <a:srgbClr val="000000"/>
              </a:solidFill>
              <a:effectLst/>
              <a:latin typeface="Arial"/>
              <a:ea typeface="Calibri"/>
              <a:cs typeface="Calibri"/>
            </a:endParaRPr>
          </a:p>
          <a:p>
            <a:pPr marL="285750" indent="-285750">
              <a:lnSpc>
                <a:spcPct val="90000"/>
              </a:lnSpc>
              <a:spcBef>
                <a:spcPts val="1000"/>
              </a:spcBef>
              <a:spcAft>
                <a:spcPts val="0"/>
              </a:spcAft>
              <a:buClr>
                <a:srgbClr val="000000"/>
              </a:buClr>
              <a:buFont typeface="Arial"/>
              <a:buChar char="•"/>
            </a:pPr>
            <a:r>
              <a:rPr lang="en-GB" sz="2400" dirty="0">
                <a:solidFill>
                  <a:srgbClr val="000000"/>
                </a:solidFill>
                <a:latin typeface="Arial"/>
                <a:ea typeface="Calibri"/>
                <a:cs typeface="Calibri"/>
              </a:rPr>
              <a:t>Often excluded by mental health services because of </a:t>
            </a:r>
            <a:r>
              <a:rPr lang="en-GB" sz="2400" b="0" i="0" u="none" strike="noStrike" dirty="0">
                <a:solidFill>
                  <a:srgbClr val="000000"/>
                </a:solidFill>
                <a:effectLst/>
                <a:latin typeface="Arial"/>
                <a:ea typeface="Calibri"/>
                <a:cs typeface="Calibri"/>
              </a:rPr>
              <a:t>their substance </a:t>
            </a:r>
            <a:r>
              <a:rPr lang="en-GB" sz="2400" dirty="0">
                <a:solidFill>
                  <a:srgbClr val="000000"/>
                </a:solidFill>
                <a:latin typeface="Arial"/>
                <a:ea typeface="Calibri"/>
                <a:cs typeface="Calibri"/>
              </a:rPr>
              <a:t>use </a:t>
            </a:r>
            <a:endParaRPr lang="en-US" sz="2400" b="0" i="0" dirty="0">
              <a:solidFill>
                <a:srgbClr val="000000"/>
              </a:solidFill>
              <a:effectLst/>
              <a:latin typeface="Arial"/>
              <a:ea typeface="Calibri"/>
              <a:cs typeface="Calibri"/>
            </a:endParaRPr>
          </a:p>
          <a:p>
            <a:pPr marL="285750" indent="-285750">
              <a:lnSpc>
                <a:spcPct val="90000"/>
              </a:lnSpc>
              <a:spcBef>
                <a:spcPts val="1000"/>
              </a:spcBef>
              <a:spcAft>
                <a:spcPts val="0"/>
              </a:spcAft>
              <a:buFont typeface="Arial"/>
              <a:buChar char="•"/>
            </a:pPr>
            <a:r>
              <a:rPr lang="en-GB" sz="2400" dirty="0">
                <a:solidFill>
                  <a:srgbClr val="000000"/>
                </a:solidFill>
                <a:latin typeface="Arial"/>
                <a:ea typeface="Calibri"/>
                <a:cs typeface="Calibri"/>
              </a:rPr>
              <a:t>Loss </a:t>
            </a:r>
            <a:r>
              <a:rPr lang="en-GB" sz="2400" i="0" u="none" strike="noStrike" dirty="0">
                <a:solidFill>
                  <a:srgbClr val="000000"/>
                </a:solidFill>
                <a:effectLst/>
                <a:latin typeface="Arial"/>
                <a:ea typeface="Calibri"/>
                <a:cs typeface="Calibri"/>
              </a:rPr>
              <a:t>of </a:t>
            </a:r>
            <a:r>
              <a:rPr lang="en-GB" sz="2400" dirty="0">
                <a:solidFill>
                  <a:srgbClr val="000000"/>
                </a:solidFill>
                <a:latin typeface="Arial"/>
                <a:ea typeface="Calibri"/>
                <a:cs typeface="Calibri"/>
              </a:rPr>
              <a:t>professions </a:t>
            </a:r>
            <a:r>
              <a:rPr lang="en-GB" sz="2400" b="0" i="0" u="none" strike="noStrike" dirty="0">
                <a:solidFill>
                  <a:srgbClr val="000000"/>
                </a:solidFill>
                <a:effectLst/>
                <a:latin typeface="Arial"/>
                <a:ea typeface="Calibri"/>
                <a:cs typeface="Calibri"/>
              </a:rPr>
              <a:t>in </a:t>
            </a:r>
            <a:r>
              <a:rPr lang="en-GB" sz="2400" dirty="0">
                <a:solidFill>
                  <a:srgbClr val="000000"/>
                </a:solidFill>
                <a:latin typeface="Arial"/>
                <a:ea typeface="Calibri"/>
                <a:cs typeface="Calibri"/>
              </a:rPr>
              <a:t>sector including core professions </a:t>
            </a:r>
            <a:r>
              <a:rPr lang="en-GB" sz="2400" b="0" i="0" u="none" strike="noStrike" dirty="0">
                <a:solidFill>
                  <a:srgbClr val="000000"/>
                </a:solidFill>
                <a:effectLst/>
                <a:latin typeface="Arial"/>
                <a:ea typeface="Calibri"/>
                <a:cs typeface="Calibri"/>
              </a:rPr>
              <a:t>with mental </a:t>
            </a:r>
            <a:r>
              <a:rPr lang="en-GB" sz="2400" i="0" u="none" strike="noStrike" dirty="0">
                <a:solidFill>
                  <a:srgbClr val="000000"/>
                </a:solidFill>
                <a:effectLst/>
                <a:latin typeface="Arial"/>
                <a:ea typeface="Calibri"/>
                <a:cs typeface="Calibri"/>
              </a:rPr>
              <a:t>health </a:t>
            </a:r>
            <a:r>
              <a:rPr lang="en-GB" sz="2400" dirty="0">
                <a:solidFill>
                  <a:srgbClr val="000000"/>
                </a:solidFill>
                <a:latin typeface="Arial"/>
                <a:ea typeface="Calibri"/>
                <a:cs typeface="Calibri"/>
              </a:rPr>
              <a:t>expertise</a:t>
            </a:r>
            <a:endParaRPr lang="en-GB" sz="2400" b="0" i="0" dirty="0">
              <a:solidFill>
                <a:srgbClr val="000000"/>
              </a:solidFill>
              <a:effectLst/>
              <a:latin typeface="Arial"/>
              <a:ea typeface="Calibri"/>
              <a:cs typeface="Calibri"/>
            </a:endParaRPr>
          </a:p>
          <a:p>
            <a:pPr marL="285750" indent="-285750">
              <a:lnSpc>
                <a:spcPct val="90000"/>
              </a:lnSpc>
              <a:spcBef>
                <a:spcPts val="1000"/>
              </a:spcBef>
              <a:spcAft>
                <a:spcPts val="0"/>
              </a:spcAft>
              <a:buClr>
                <a:srgbClr val="000000"/>
              </a:buClr>
              <a:buFont typeface="Arial"/>
              <a:buChar char="•"/>
            </a:pPr>
            <a:r>
              <a:rPr lang="en-GB" sz="2400" dirty="0">
                <a:solidFill>
                  <a:srgbClr val="000000"/>
                </a:solidFill>
                <a:latin typeface="Arial"/>
                <a:ea typeface="Calibri"/>
                <a:cs typeface="Calibri"/>
              </a:rPr>
              <a:t>Dame Carol Review</a:t>
            </a:r>
            <a:endParaRPr lang="en-US" sz="2400" b="0" i="0" dirty="0">
              <a:solidFill>
                <a:srgbClr val="000000"/>
              </a:solidFill>
              <a:effectLst/>
              <a:latin typeface="Arial"/>
              <a:ea typeface="Calibri"/>
              <a:cs typeface="Calibri"/>
            </a:endParaRPr>
          </a:p>
          <a:p>
            <a:pPr marL="285750" indent="-285750">
              <a:lnSpc>
                <a:spcPct val="90000"/>
              </a:lnSpc>
              <a:spcBef>
                <a:spcPts val="1000"/>
              </a:spcBef>
              <a:spcAft>
                <a:spcPts val="0"/>
              </a:spcAft>
              <a:buClr>
                <a:srgbClr val="000000"/>
              </a:buClr>
              <a:buFont typeface="Arial"/>
              <a:buChar char="•"/>
            </a:pPr>
            <a:r>
              <a:rPr lang="en-GB" sz="2400" dirty="0">
                <a:solidFill>
                  <a:srgbClr val="000000"/>
                </a:solidFill>
                <a:latin typeface="Arial"/>
                <a:ea typeface="Calibri"/>
                <a:cs typeface="Calibri"/>
              </a:rPr>
              <a:t>New Drug Strategy</a:t>
            </a:r>
            <a:endParaRPr lang="en-US" sz="2400" b="0" i="0" dirty="0">
              <a:solidFill>
                <a:srgbClr val="000000"/>
              </a:solidFill>
              <a:effectLst/>
              <a:latin typeface="Arial"/>
              <a:ea typeface="Calibri"/>
              <a:cs typeface="Calibri"/>
            </a:endParaRPr>
          </a:p>
          <a:p>
            <a:pPr marL="285750" indent="-285750">
              <a:lnSpc>
                <a:spcPct val="90000"/>
              </a:lnSpc>
              <a:spcBef>
                <a:spcPts val="1000"/>
              </a:spcBef>
              <a:spcAft>
                <a:spcPts val="0"/>
              </a:spcAft>
              <a:buClr>
                <a:srgbClr val="000000"/>
              </a:buClr>
              <a:buFont typeface="Arial"/>
              <a:buChar char="•"/>
            </a:pPr>
            <a:r>
              <a:rPr lang="en-GB" sz="2400" dirty="0">
                <a:solidFill>
                  <a:srgbClr val="000000"/>
                </a:solidFill>
                <a:latin typeface="Arial"/>
                <a:ea typeface="Calibri"/>
                <a:cs typeface="Calibri"/>
              </a:rPr>
              <a:t>3-year funding up-lift</a:t>
            </a:r>
            <a:endParaRPr lang="en-GB" sz="2400" dirty="0">
              <a:latin typeface="Arial"/>
              <a:cs typeface="Arial"/>
            </a:endParaRPr>
          </a:p>
        </p:txBody>
      </p:sp>
    </p:spTree>
    <p:extLst>
      <p:ext uri="{BB962C8B-B14F-4D97-AF65-F5344CB8AC3E}">
        <p14:creationId xmlns:p14="http://schemas.microsoft.com/office/powerpoint/2010/main" val="1558309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a:xfrm>
            <a:off x="432000" y="432000"/>
            <a:ext cx="11404154" cy="865186"/>
          </a:xfrm>
        </p:spPr>
        <p:txBody>
          <a:bodyPr>
            <a:noAutofit/>
          </a:bodyPr>
          <a:lstStyle/>
          <a:p>
            <a:r>
              <a:rPr lang="en-GB" sz="2800" dirty="0">
                <a:latin typeface="Arial" panose="020B0604020202020204" pitchFamily="34" charset="0"/>
                <a:cs typeface="Arial" panose="020B0604020202020204" pitchFamily="34" charset="0"/>
              </a:rPr>
              <a:t>What MHWPs can bring to drug and alcohol treatment and recovery services</a:t>
            </a:r>
            <a:endParaRPr lang="en-GB" sz="2800" spc="-40" dirty="0">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C594638D-C17F-D749-9360-E2332845D248}"/>
              </a:ext>
            </a:extLst>
          </p:cNvPr>
          <p:cNvSpPr>
            <a:spLocks noGrp="1"/>
          </p:cNvSpPr>
          <p:nvPr>
            <p:ph idx="1"/>
          </p:nvPr>
        </p:nvSpPr>
        <p:spPr>
          <a:xfrm>
            <a:off x="432000" y="1390610"/>
            <a:ext cx="11291914" cy="5035389"/>
          </a:xfrm>
        </p:spPr>
        <p:txBody>
          <a:bodyPr>
            <a:noAutofit/>
          </a:bodyPr>
          <a:lstStyle/>
          <a:p>
            <a:pPr marL="0" indent="0" algn="l" rtl="0" fontAlgn="base">
              <a:buNone/>
            </a:pPr>
            <a:r>
              <a:rPr lang="en-GB" sz="2000" b="0" i="0" u="none" strike="noStrike" dirty="0">
                <a:solidFill>
                  <a:srgbClr val="000000"/>
                </a:solidFill>
                <a:effectLst/>
                <a:latin typeface="Arial" panose="020B0604020202020204" pitchFamily="34" charset="0"/>
              </a:rPr>
              <a:t>The potential benefits of bringing MHWPs into your staff mix include:</a:t>
            </a:r>
            <a:r>
              <a:rPr lang="en-US" sz="2000" b="0" i="0" dirty="0">
                <a:solidFill>
                  <a:srgbClr val="000000"/>
                </a:solidFill>
                <a:effectLst/>
                <a:latin typeface="Arial" panose="020B0604020202020204" pitchFamily="34" charset="0"/>
              </a:rPr>
              <a:t>​</a:t>
            </a:r>
            <a:endParaRPr lang="en-US" sz="2000" b="0" i="0" dirty="0">
              <a:solidFill>
                <a:srgbClr val="005EB8"/>
              </a:solidFill>
              <a:effectLst/>
              <a:latin typeface="Arial" panose="020B0604020202020204" pitchFamily="34" charset="0"/>
            </a:endParaRPr>
          </a:p>
          <a:p>
            <a:pPr marL="342900" indent="-342900" fontAlgn="base">
              <a:buFont typeface="+mj-lt"/>
              <a:buAutoNum type="arabicPeriod"/>
            </a:pPr>
            <a:r>
              <a:rPr lang="en-GB" sz="2000" dirty="0">
                <a:solidFill>
                  <a:srgbClr val="000000"/>
                </a:solidFill>
                <a:latin typeface="Arial" panose="020B0604020202020204" pitchFamily="34" charset="0"/>
              </a:rPr>
              <a:t>D</a:t>
            </a:r>
            <a:r>
              <a:rPr lang="en-GB" sz="2000" b="0" i="0" u="none" strike="noStrike" dirty="0">
                <a:solidFill>
                  <a:srgbClr val="000000"/>
                </a:solidFill>
                <a:effectLst/>
                <a:latin typeface="Arial" panose="020B0604020202020204" pitchFamily="34" charset="0"/>
              </a:rPr>
              <a:t>eveloping your team's </a:t>
            </a:r>
            <a:r>
              <a:rPr lang="en-GB" sz="2000" b="1" i="0" u="none" strike="noStrike" dirty="0">
                <a:solidFill>
                  <a:srgbClr val="000000"/>
                </a:solidFill>
                <a:effectLst/>
                <a:latin typeface="Arial" panose="020B0604020202020204" pitchFamily="34" charset="0"/>
              </a:rPr>
              <a:t>capacity and capability to treat common co-occurring mental health difficulties </a:t>
            </a:r>
            <a:r>
              <a:rPr lang="en-GB" sz="2000" b="0" i="0" u="none" strike="noStrike" dirty="0">
                <a:solidFill>
                  <a:srgbClr val="000000"/>
                </a:solidFill>
                <a:effectLst/>
                <a:latin typeface="Arial" panose="020B0604020202020204" pitchFamily="34" charset="0"/>
              </a:rPr>
              <a:t>and thereby help people to:</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a:p>
            <a:pPr lvl="1" fontAlgn="base"/>
            <a:r>
              <a:rPr lang="en-GB" sz="2000" b="0" i="0" u="none" strike="noStrike" dirty="0">
                <a:solidFill>
                  <a:srgbClr val="000000"/>
                </a:solidFill>
                <a:effectLst/>
                <a:latin typeface="Arial" panose="020B0604020202020204" pitchFamily="34" charset="0"/>
              </a:rPr>
              <a:t>accrue recovery capital</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a:p>
            <a:pPr lvl="1" fontAlgn="base"/>
            <a:r>
              <a:rPr lang="en-GB" sz="2000" b="0" i="0" u="none" strike="noStrike" dirty="0">
                <a:solidFill>
                  <a:srgbClr val="000000"/>
                </a:solidFill>
                <a:effectLst/>
                <a:latin typeface="Arial" panose="020B0604020202020204" pitchFamily="34" charset="0"/>
              </a:rPr>
              <a:t>reduce their substance misuse</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a:p>
            <a:pPr marL="342900" indent="-342900" fontAlgn="base">
              <a:buFont typeface="+mj-lt"/>
              <a:buAutoNum type="arabicPeriod"/>
            </a:pPr>
            <a:r>
              <a:rPr lang="en-GB" sz="2000" dirty="0">
                <a:solidFill>
                  <a:srgbClr val="000000"/>
                </a:solidFill>
                <a:latin typeface="Arial" panose="020B0604020202020204" pitchFamily="34" charset="0"/>
              </a:rPr>
              <a:t>E</a:t>
            </a:r>
            <a:r>
              <a:rPr lang="en-GB" sz="2000" b="0" i="0" u="none" strike="noStrike" dirty="0">
                <a:solidFill>
                  <a:srgbClr val="000000"/>
                </a:solidFill>
                <a:effectLst/>
                <a:latin typeface="Arial" panose="020B0604020202020204" pitchFamily="34" charset="0"/>
              </a:rPr>
              <a:t>nabling </a:t>
            </a:r>
            <a:r>
              <a:rPr lang="en-GB" sz="2000" b="1" i="0" u="none" strike="noStrike" dirty="0">
                <a:solidFill>
                  <a:srgbClr val="000000"/>
                </a:solidFill>
                <a:effectLst/>
                <a:latin typeface="Arial" panose="020B0604020202020204" pitchFamily="34" charset="0"/>
              </a:rPr>
              <a:t>segmentation of caseloads </a:t>
            </a:r>
            <a:r>
              <a:rPr lang="en-GB" sz="2000" b="0" i="0" u="none" strike="noStrike" dirty="0">
                <a:solidFill>
                  <a:srgbClr val="000000"/>
                </a:solidFill>
                <a:effectLst/>
                <a:latin typeface="Arial" panose="020B0604020202020204" pitchFamily="34" charset="0"/>
              </a:rPr>
              <a:t>and capacity to work with people with </a:t>
            </a:r>
            <a:r>
              <a:rPr lang="en-GB" sz="2000" b="1" i="0" u="none" strike="noStrike" dirty="0">
                <a:solidFill>
                  <a:srgbClr val="000000"/>
                </a:solidFill>
                <a:effectLst/>
                <a:latin typeface="Arial" panose="020B0604020202020204" pitchFamily="34" charset="0"/>
              </a:rPr>
              <a:t>more complex needs</a:t>
            </a:r>
            <a:r>
              <a:rPr lang="en-US" sz="2000" b="0" i="0" dirty="0">
                <a:solidFill>
                  <a:srgbClr val="000000"/>
                </a:solidFill>
                <a:effectLst/>
                <a:latin typeface="Arial" panose="020B0604020202020204" pitchFamily="34" charset="0"/>
              </a:rPr>
              <a:t>​</a:t>
            </a:r>
            <a:endParaRPr lang="en-US" sz="2000" b="0" i="0" dirty="0">
              <a:solidFill>
                <a:srgbClr val="005EB8"/>
              </a:solidFill>
              <a:effectLst/>
              <a:latin typeface="Arial" panose="020B0604020202020204" pitchFamily="34" charset="0"/>
            </a:endParaRPr>
          </a:p>
          <a:p>
            <a:pPr marL="342900" indent="-342900" fontAlgn="base">
              <a:buFont typeface="+mj-lt"/>
              <a:buAutoNum type="arabicPeriod"/>
            </a:pPr>
            <a:r>
              <a:rPr lang="en-GB" sz="2000" dirty="0">
                <a:solidFill>
                  <a:srgbClr val="000000"/>
                </a:solidFill>
                <a:latin typeface="Arial" panose="020B0604020202020204" pitchFamily="34" charset="0"/>
              </a:rPr>
              <a:t>I</a:t>
            </a:r>
            <a:r>
              <a:rPr lang="en-GB" sz="2000" b="0" i="0" u="none" strike="noStrike" dirty="0">
                <a:solidFill>
                  <a:srgbClr val="000000"/>
                </a:solidFill>
                <a:effectLst/>
                <a:latin typeface="Arial" panose="020B0604020202020204" pitchFamily="34" charset="0"/>
              </a:rPr>
              <a:t>ncreasing </a:t>
            </a:r>
            <a:r>
              <a:rPr lang="en-GB" sz="2000" b="1" i="0" u="none" strike="noStrike" dirty="0">
                <a:solidFill>
                  <a:srgbClr val="000000"/>
                </a:solidFill>
                <a:effectLst/>
                <a:latin typeface="Arial" panose="020B0604020202020204" pitchFamily="34" charset="0"/>
              </a:rPr>
              <a:t>expertise </a:t>
            </a:r>
            <a:r>
              <a:rPr lang="en-GB" sz="2000" b="0" i="0" u="none" strike="noStrike" dirty="0">
                <a:solidFill>
                  <a:srgbClr val="000000"/>
                </a:solidFill>
                <a:effectLst/>
                <a:latin typeface="Arial" panose="020B0604020202020204" pitchFamily="34" charset="0"/>
              </a:rPr>
              <a:t>that can be shared in the team around working with mental ill health </a:t>
            </a:r>
            <a:r>
              <a:rPr lang="en-US" sz="2000" b="0" i="0" dirty="0">
                <a:solidFill>
                  <a:srgbClr val="000000"/>
                </a:solidFill>
                <a:effectLst/>
                <a:latin typeface="Arial" panose="020B0604020202020204" pitchFamily="34" charset="0"/>
              </a:rPr>
              <a:t>​</a:t>
            </a:r>
            <a:endParaRPr lang="en-US" sz="2000" b="0" i="0" dirty="0">
              <a:solidFill>
                <a:srgbClr val="005EB8"/>
              </a:solidFill>
              <a:effectLst/>
              <a:latin typeface="Arial" panose="020B0604020202020204" pitchFamily="34" charset="0"/>
            </a:endParaRPr>
          </a:p>
          <a:p>
            <a:pPr marL="342900" indent="-342900" fontAlgn="base">
              <a:buFont typeface="+mj-lt"/>
              <a:buAutoNum type="arabicPeriod"/>
            </a:pPr>
            <a:r>
              <a:rPr lang="en-GB" sz="2000" dirty="0">
                <a:solidFill>
                  <a:srgbClr val="000000"/>
                </a:solidFill>
                <a:latin typeface="Arial" panose="020B0604020202020204" pitchFamily="34" charset="0"/>
              </a:rPr>
              <a:t>S</a:t>
            </a:r>
            <a:r>
              <a:rPr lang="en-GB" sz="2000" b="0" i="0" u="none" strike="noStrike" dirty="0">
                <a:solidFill>
                  <a:srgbClr val="000000"/>
                </a:solidFill>
                <a:effectLst/>
                <a:latin typeface="Arial" panose="020B0604020202020204" pitchFamily="34" charset="0"/>
              </a:rPr>
              <a:t>upporting the development of </a:t>
            </a:r>
            <a:r>
              <a:rPr lang="en-GB" sz="2000" b="1" i="0" u="none" strike="noStrike" dirty="0">
                <a:solidFill>
                  <a:srgbClr val="000000"/>
                </a:solidFill>
                <a:effectLst/>
                <a:latin typeface="Arial" panose="020B0604020202020204" pitchFamily="34" charset="0"/>
              </a:rPr>
              <a:t>integrated pathways with local mental health services </a:t>
            </a:r>
            <a:r>
              <a:rPr lang="en-GB" sz="2000" b="0" i="0" u="none" strike="noStrike" dirty="0">
                <a:solidFill>
                  <a:srgbClr val="000000"/>
                </a:solidFill>
                <a:effectLst/>
                <a:latin typeface="Arial" panose="020B0604020202020204" pitchFamily="34" charset="0"/>
              </a:rPr>
              <a:t>by:</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a:p>
            <a:pPr lvl="1" fontAlgn="base"/>
            <a:r>
              <a:rPr lang="en-GB" sz="2000" b="0" i="0" u="none" strike="noStrike" dirty="0">
                <a:solidFill>
                  <a:srgbClr val="000000"/>
                </a:solidFill>
                <a:effectLst/>
                <a:latin typeface="Arial" panose="020B0604020202020204" pitchFamily="34" charset="0"/>
              </a:rPr>
              <a:t>providing a </a:t>
            </a:r>
            <a:r>
              <a:rPr lang="en-GB" sz="2000" b="1" i="0" u="none" strike="noStrike" dirty="0">
                <a:solidFill>
                  <a:srgbClr val="000000"/>
                </a:solidFill>
                <a:effectLst/>
                <a:latin typeface="Arial" panose="020B0604020202020204" pitchFamily="34" charset="0"/>
              </a:rPr>
              <a:t>first-step into mental health treatment </a:t>
            </a:r>
            <a:r>
              <a:rPr lang="en-US" sz="2000" b="0" i="0" dirty="0">
                <a:solidFill>
                  <a:srgbClr val="000000"/>
                </a:solidFill>
                <a:effectLst/>
                <a:latin typeface="Arial" panose="020B0604020202020204" pitchFamily="34" charset="0"/>
              </a:rPr>
              <a:t>​</a:t>
            </a:r>
            <a:endParaRPr lang="en-US" sz="2000" b="0" i="0" dirty="0">
              <a:solidFill>
                <a:srgbClr val="005EB8"/>
              </a:solidFill>
              <a:effectLst/>
              <a:latin typeface="Arial" panose="020B0604020202020204" pitchFamily="34" charset="0"/>
            </a:endParaRPr>
          </a:p>
          <a:p>
            <a:pPr lvl="1" fontAlgn="base"/>
            <a:r>
              <a:rPr lang="en-GB" sz="2000" b="0" i="0" u="none" strike="noStrike" dirty="0">
                <a:solidFill>
                  <a:srgbClr val="000000"/>
                </a:solidFill>
                <a:effectLst/>
                <a:latin typeface="Arial" panose="020B0604020202020204" pitchFamily="34" charset="0"/>
              </a:rPr>
              <a:t>supporting </a:t>
            </a:r>
            <a:r>
              <a:rPr lang="en-GB" sz="2000" b="1" i="0" u="none" strike="noStrike" dirty="0">
                <a:solidFill>
                  <a:srgbClr val="000000"/>
                </a:solidFill>
                <a:effectLst/>
                <a:latin typeface="Arial" panose="020B0604020202020204" pitchFamily="34" charset="0"/>
              </a:rPr>
              <a:t>stabilisation</a:t>
            </a:r>
            <a:r>
              <a:rPr lang="en-GB" sz="2000" b="0" i="0" u="none" strike="noStrike" dirty="0">
                <a:solidFill>
                  <a:srgbClr val="000000"/>
                </a:solidFill>
                <a:effectLst/>
                <a:latin typeface="Arial" panose="020B0604020202020204" pitchFamily="34" charset="0"/>
              </a:rPr>
              <a:t> in mental health and substance use to open up </a:t>
            </a:r>
            <a:r>
              <a:rPr lang="en-GB" sz="2000" b="1" i="0" u="none" strike="noStrike" dirty="0">
                <a:solidFill>
                  <a:srgbClr val="000000"/>
                </a:solidFill>
                <a:effectLst/>
                <a:latin typeface="Arial" panose="020B0604020202020204" pitchFamily="34" charset="0"/>
              </a:rPr>
              <a:t>access to more high-intensity treatment </a:t>
            </a:r>
            <a:r>
              <a:rPr lang="en-GB" sz="2000" b="0" i="0" u="none" strike="noStrike" dirty="0">
                <a:solidFill>
                  <a:srgbClr val="000000"/>
                </a:solidFill>
                <a:effectLst/>
                <a:latin typeface="Arial" panose="020B0604020202020204" pitchFamily="34" charset="0"/>
              </a:rPr>
              <a:t>with specialist providers (e.g. DBT service)</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a:p>
            <a:pPr marL="342900" indent="-342900" fontAlgn="base">
              <a:buFont typeface="+mj-lt"/>
              <a:buAutoNum type="arabicPeriod"/>
            </a:pPr>
            <a:r>
              <a:rPr lang="en-GB" sz="2000" dirty="0">
                <a:solidFill>
                  <a:srgbClr val="000000"/>
                </a:solidFill>
                <a:latin typeface="Arial" panose="020B0604020202020204" pitchFamily="34" charset="0"/>
              </a:rPr>
              <a:t>S</a:t>
            </a:r>
            <a:r>
              <a:rPr lang="en-GB" sz="2000" b="0" i="0" u="none" strike="noStrike" dirty="0">
                <a:solidFill>
                  <a:srgbClr val="000000"/>
                </a:solidFill>
                <a:effectLst/>
                <a:latin typeface="Arial" panose="020B0604020202020204" pitchFamily="34" charset="0"/>
              </a:rPr>
              <a:t>upporting </a:t>
            </a:r>
            <a:r>
              <a:rPr lang="en-GB" sz="2000" b="1" i="0" u="none" strike="noStrike" dirty="0">
                <a:solidFill>
                  <a:srgbClr val="000000"/>
                </a:solidFill>
                <a:effectLst/>
                <a:latin typeface="Arial" panose="020B0604020202020204" pitchFamily="34" charset="0"/>
              </a:rPr>
              <a:t>recruitment and retention</a:t>
            </a:r>
            <a:r>
              <a:rPr lang="en-GB" sz="2000" b="0" i="0" u="none" strike="noStrike" dirty="0">
                <a:solidFill>
                  <a:srgbClr val="000000"/>
                </a:solidFill>
                <a:effectLst/>
                <a:latin typeface="Arial" panose="020B0604020202020204" pitchFamily="34" charset="0"/>
              </a:rPr>
              <a:t> by developing alternative training routes for staff who may not have the qualifications required to access other psychological professional training.</a:t>
            </a:r>
            <a:r>
              <a:rPr lang="en-GB" sz="2000" b="0" i="0" dirty="0">
                <a:solidFill>
                  <a:srgbClr val="000000"/>
                </a:solidFill>
                <a:effectLst/>
                <a:latin typeface="Arial" panose="020B0604020202020204" pitchFamily="34" charset="0"/>
              </a:rPr>
              <a:t>​</a:t>
            </a:r>
            <a:endParaRPr lang="en-GB" sz="2000" b="0" i="0" dirty="0">
              <a:solidFill>
                <a:srgbClr val="005EB8"/>
              </a:solidFill>
              <a:effectLst/>
              <a:latin typeface="Arial" panose="020B0604020202020204" pitchFamily="34" charset="0"/>
            </a:endParaRPr>
          </a:p>
        </p:txBody>
      </p:sp>
    </p:spTree>
    <p:extLst>
      <p:ext uri="{BB962C8B-B14F-4D97-AF65-F5344CB8AC3E}">
        <p14:creationId xmlns:p14="http://schemas.microsoft.com/office/powerpoint/2010/main" val="216554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8595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82e47aed-05d0-4953-b657-e382915e717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403A159011B13418F3914FDA5EAB110" ma:contentTypeVersion="14" ma:contentTypeDescription="Create a new document." ma:contentTypeScope="" ma:versionID="489ee8d3027b7b59321b838fe5b20a18">
  <xsd:schema xmlns:xsd="http://www.w3.org/2001/XMLSchema" xmlns:xs="http://www.w3.org/2001/XMLSchema" xmlns:p="http://schemas.microsoft.com/office/2006/metadata/properties" xmlns:ns3="82e47aed-05d0-4953-b657-e382915e717c" xmlns:ns4="19e15853-4072-4c6f-bbe4-53d79bd91047" targetNamespace="http://schemas.microsoft.com/office/2006/metadata/properties" ma:root="true" ma:fieldsID="bd32e7ce717e1ef4a69a2deabcf07972" ns3:_="" ns4:_="">
    <xsd:import namespace="82e47aed-05d0-4953-b657-e382915e717c"/>
    <xsd:import namespace="19e15853-4072-4c6f-bbe4-53d79bd91047"/>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System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47aed-05d0-4953-b657-e382915e7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SystemTags" ma:index="16" nillable="true" ma:displayName="MediaServiceSystemTags" ma:hidden="true" ma:internalName="MediaServiceSystemTags" ma:readOnly="true">
      <xsd:simpleType>
        <xsd:restriction base="dms:Note"/>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9e15853-4072-4c6f-bbe4-53d79bd9104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7881767-67F2-4BDC-B022-2106AEA46C2E}">
  <ds:schemaRefs>
    <ds:schemaRef ds:uri="http://schemas.microsoft.com/sharepoint/v3/contenttype/forms"/>
  </ds:schemaRefs>
</ds:datastoreItem>
</file>

<file path=customXml/itemProps2.xml><?xml version="1.0" encoding="utf-8"?>
<ds:datastoreItem xmlns:ds="http://schemas.openxmlformats.org/officeDocument/2006/customXml" ds:itemID="{D416B381-9176-44C8-88E2-641686EAD903}">
  <ds:schemaRefs>
    <ds:schemaRef ds:uri="http://schemas.microsoft.com/office/2006/documentManagement/types"/>
    <ds:schemaRef ds:uri="19e15853-4072-4c6f-bbe4-53d79bd91047"/>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82e47aed-05d0-4953-b657-e382915e717c"/>
    <ds:schemaRef ds:uri="http://www.w3.org/XML/1998/namespace"/>
  </ds:schemaRefs>
</ds:datastoreItem>
</file>

<file path=customXml/itemProps3.xml><?xml version="1.0" encoding="utf-8"?>
<ds:datastoreItem xmlns:ds="http://schemas.openxmlformats.org/officeDocument/2006/customXml" ds:itemID="{4AB5F929-7705-4C77-AE38-04DC8421A0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e47aed-05d0-4953-b657-e382915e717c"/>
    <ds:schemaRef ds:uri="19e15853-4072-4c6f-bbe4-53d79bd910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699</TotalTime>
  <Words>3528</Words>
  <Application>Microsoft Office PowerPoint</Application>
  <PresentationFormat>Widescreen</PresentationFormat>
  <Paragraphs>328</Paragraphs>
  <Slides>38</Slides>
  <Notes>5</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Office Theme</vt:lpstr>
      <vt:lpstr>PowerPoint Presentation</vt:lpstr>
      <vt:lpstr>PowerPoint Presentation</vt:lpstr>
      <vt:lpstr>PowerPoint Presentation</vt:lpstr>
      <vt:lpstr>PPN Midlands – a snapshot!   </vt:lpstr>
      <vt:lpstr>PowerPoint Presentation</vt:lpstr>
      <vt:lpstr>PowerPoint Presentation</vt:lpstr>
      <vt:lpstr>   MHWPs in Addictions  </vt:lpstr>
      <vt:lpstr> Context: Mental health in addictions </vt:lpstr>
      <vt:lpstr>What MHWPs can bring to drug and alcohol treatment and recovery services</vt:lpstr>
      <vt:lpstr>Findings from the 2022/23 pilot cohort</vt:lpstr>
      <vt:lpstr> Looking ahead: challenges </vt:lpstr>
      <vt:lpstr>Inclusion - Midlands Partnership Foundation Trust</vt:lpstr>
      <vt:lpstr>Mental Health and Wellbeing Practitioners (MHWPs) in community drug and alcohol services:  Why are they needed?</vt:lpstr>
      <vt:lpstr>The prevalence of mental health problems within substance use services </vt:lpstr>
      <vt:lpstr>Demographic complexities</vt:lpstr>
      <vt:lpstr>Demographic complexities</vt:lpstr>
      <vt:lpstr>Barriers to accessing different levels of MH support</vt:lpstr>
      <vt:lpstr>Barriers to accessing different levels of MH support</vt:lpstr>
      <vt:lpstr>Barriers to accessing different levels of MH support</vt:lpstr>
      <vt:lpstr>Service access challenges – views of professionals and stakeholders</vt:lpstr>
      <vt:lpstr>The benefits of integrating MHWPs into drug and alcohol services  </vt:lpstr>
      <vt:lpstr>MHWPs in drug and alcohol services: Our experience so far</vt:lpstr>
      <vt:lpstr> Emotion regulation is the main intervention used amongst MHWPs in drug &amp; alcohol services </vt:lpstr>
      <vt:lpstr>Goals of emotion regulation interventions</vt:lpstr>
      <vt:lpstr>Emotion regulation group</vt:lpstr>
      <vt:lpstr>Case study: Client A </vt:lpstr>
      <vt:lpstr>Case study: Client B</vt:lpstr>
      <vt:lpstr>Challenges encountered whilst establishing MHWPs in drug and alcohol services</vt:lpstr>
      <vt:lpstr>Care opinion feedback</vt:lpstr>
      <vt:lpstr>Care opinion feedback</vt:lpstr>
      <vt:lpstr>Thanks for listening</vt:lpstr>
      <vt:lpstr>References</vt:lpstr>
      <vt:lpstr>PowerPoint Presentation</vt:lpstr>
      <vt:lpstr>Value for organisations</vt:lpstr>
      <vt:lpstr>Lessons learned</vt:lpstr>
      <vt:lpstr>What next?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WRAY, Ella (SUSSEX PARTNERSHIP NHS FOUNDATION TRUST)</dc:creator>
  <cp:lastModifiedBy>Molly Simpson</cp:lastModifiedBy>
  <cp:revision>8</cp:revision>
  <dcterms:created xsi:type="dcterms:W3CDTF">2022-03-03T11:55:35Z</dcterms:created>
  <dcterms:modified xsi:type="dcterms:W3CDTF">2024-11-13T15:35:17Z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0x010100B403A159011B13418F3914FDA5EAB110</vt:lpwstr>
  </property>
  <property fmtid="{D5CDD505-2E9C-101B-9397-08002B2CF9AE}" pid="3" name="MediaServiceImageTags">
    <vt:lpwstr/>
  </property>
  <property fmtid="{D5CDD505-2E9C-101B-9397-08002B2CF9AE}" pid="4" name="_ExtendedDescription">
    <vt:lpwstr/>
  </property>
</Properties>
</file>