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1" r:id="rId4"/>
  </p:sldMasterIdLst>
  <p:notesMasterIdLst>
    <p:notesMasterId r:id="rId19"/>
  </p:notesMasterIdLst>
  <p:sldIdLst>
    <p:sldId id="264" r:id="rId5"/>
    <p:sldId id="265" r:id="rId6"/>
    <p:sldId id="275" r:id="rId7"/>
    <p:sldId id="272" r:id="rId8"/>
    <p:sldId id="276" r:id="rId9"/>
    <p:sldId id="280" r:id="rId10"/>
    <p:sldId id="282" r:id="rId11"/>
    <p:sldId id="268" r:id="rId12"/>
    <p:sldId id="279" r:id="rId13"/>
    <p:sldId id="274" r:id="rId14"/>
    <p:sldId id="266" r:id="rId15"/>
    <p:sldId id="273" r:id="rId16"/>
    <p:sldId id="270" r:id="rId17"/>
    <p:sldId id="269" r:id="rId18"/>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1BD4D53-E235-0BE2-99A0-4E744C0D5952}" name="Jaclyn Stoneham" initials="JS" userId="S::Jaclyn.Stoneham@hee.nhs.uk::37c0c378-a34d-4493-b4fc-6b79a6fd4531" providerId="AD"/>
  <p188:author id="{98623D6D-5584-EA3C-CD7B-F3E46828B7D0}" name="stuart@healthyteenminds.com" initials="st" userId="S::urn:spo:guest#stuart@healthyteenminds.com::" providerId="AD"/>
  <p188:author id="{DC49F57E-FA33-14BB-BCB4-556589C9C9C3}" name="Devon Puttick" initials="DP" userId="S::devon.puttick@hee.nhs.uk::ecf24480-4cfc-4f2b-b5e1-b0a0b33e838c" providerId="AD"/>
  <p188:author id="{4375A492-A5B7-B14E-FC73-61469F4A05E7}" name="Inderpal Bharj" initials="IB" userId="S::Inderpal.Bharj@hee.nhs.uk::50c530f8-d400-4a3a-b3b0-65041d03c55a" providerId="AD"/>
  <p188:author id="{45A93494-2D3F-FEF9-2A69-4F96F2F98416}" name="WHITTINGTON, Adrian (NHS ENGLAND - X24)" initials="WX" userId="S::adrian.whittington@nhs.net::339f0164-edb1-4a62-a77f-2663850e84fa" providerId="AD"/>
  <p188:author id="{F8DEEFB6-7783-3740-ACE8-BA8D72FAC9CB}" name="Inderpal Bharj" initials="IB" userId="S::inderpal.bharj@hee.nhs.uk::50c530f8-d400-4a3a-b3b0-65041d03c55a" providerId="AD"/>
  <p188:author id="{F79230B8-C767-3A95-EB27-DF884CC4B393}" name="Devon Puttick" initials="DP" userId="S::Devon.Puttick@hee.nhs.uk::ecf24480-4cfc-4f2b-b5e1-b0a0b33e838c" providerId="AD"/>
  <p188:author id="{4F25E1D3-00C5-E9B6-3399-FACD7EEA1FCC}" name="WHITTINGTON, Adrian (NHS ENGLAND &amp; NHS IMPROVEMENT - X24)" initials="WX" userId="S::adrian.whittington_nhs.net#ext#@healtheducationengland.onmicrosoft.com::f2ed534a-07da-4ccd-aaff-475b29696f58" providerId="AD"/>
  <p188:author id="{B46319D5-DF92-0196-DC47-C4D5E550F56B}" name="STONEHAM, Jaclyn (SUSSEX PARTNERSHIP NHS FOUNDATION TRUST)" initials="ST" userId="S::jaclyn.stoneham_nhs.net#ext#@hee.nhs.uk::ba309934-d492-473e-87b8-387c21588b30" providerId="AD"/>
  <p188:author id="{3557FAF1-E889-58F9-B01F-05B43BB713CB}" name="BLAKEMORE, Kimberley (NHS ENGLAND - T1510)" initials="KB" userId="S::kimberley.blakemore1@nhs.net::bae0a154-9129-4f16-9936-d797ae2d3d99" providerId="AD"/>
  <p188:author id="{1D39CAFA-DCD3-53C6-DA1E-002CD58D2704}" name="STONEHAM, Jaclyn (NHS ENGLAND - T1510)" initials="JS" userId="S::jaclyn.stoneham1@nhs.net::98a7384a-cd18-4cf6-a65e-234be6813cf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7030A0"/>
    <a:srgbClr val="141B2B"/>
    <a:srgbClr val="FD7B38"/>
    <a:srgbClr val="F9B1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940" y="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ONEHAM, Jaclyn (NHS ENGLAND - T1510)" userId="S::jaclyn.stoneham1@nhs.net::98a7384a-cd18-4cf6-a65e-234be6813cf8" providerId="AD" clId="Web-{8F208FF7-6501-A8C8-8F59-CC436DC7584F}"/>
    <pc:docChg chg="modSld">
      <pc:chgData name="STONEHAM, Jaclyn (NHS ENGLAND - T1510)" userId="S::jaclyn.stoneham1@nhs.net::98a7384a-cd18-4cf6-a65e-234be6813cf8" providerId="AD" clId="Web-{8F208FF7-6501-A8C8-8F59-CC436DC7584F}" dt="2024-07-26T14:09:29.369" v="67" actId="20577"/>
      <pc:docMkLst>
        <pc:docMk/>
      </pc:docMkLst>
      <pc:sldChg chg="modSp modCm">
        <pc:chgData name="STONEHAM, Jaclyn (NHS ENGLAND - T1510)" userId="S::jaclyn.stoneham1@nhs.net::98a7384a-cd18-4cf6-a65e-234be6813cf8" providerId="AD" clId="Web-{8F208FF7-6501-A8C8-8F59-CC436DC7584F}" dt="2024-07-26T14:06:45.051" v="18" actId="20577"/>
        <pc:sldMkLst>
          <pc:docMk/>
          <pc:sldMk cId="3733356213" sldId="275"/>
        </pc:sldMkLst>
        <pc:spChg chg="mod">
          <ac:chgData name="STONEHAM, Jaclyn (NHS ENGLAND - T1510)" userId="S::jaclyn.stoneham1@nhs.net::98a7384a-cd18-4cf6-a65e-234be6813cf8" providerId="AD" clId="Web-{8F208FF7-6501-A8C8-8F59-CC436DC7584F}" dt="2024-07-26T14:06:45.051" v="18" actId="20577"/>
          <ac:spMkLst>
            <pc:docMk/>
            <pc:sldMk cId="3733356213" sldId="275"/>
            <ac:spMk id="15" creationId="{975A411F-8614-2E6F-7556-027E319BCDAA}"/>
          </ac:spMkLst>
        </pc:spChg>
        <pc:extLst>
          <p:ext xmlns:p="http://schemas.openxmlformats.org/presentationml/2006/main" uri="{D6D511B9-2390-475A-947B-AFAB55BFBCF1}">
            <pc226:cmChg xmlns:pc226="http://schemas.microsoft.com/office/powerpoint/2022/06/main/command" chg="mod">
              <pc226:chgData name="STONEHAM, Jaclyn (NHS ENGLAND - T1510)" userId="S::jaclyn.stoneham1@nhs.net::98a7384a-cd18-4cf6-a65e-234be6813cf8" providerId="AD" clId="Web-{8F208FF7-6501-A8C8-8F59-CC436DC7584F}" dt="2024-07-26T14:06:12.284" v="17" actId="20577"/>
              <pc2:cmMkLst xmlns:pc2="http://schemas.microsoft.com/office/powerpoint/2019/9/main/command">
                <pc:docMk/>
                <pc:sldMk cId="3733356213" sldId="275"/>
                <pc2:cmMk id="{786706B5-BC32-4782-B2C1-D941E0B057CA}"/>
              </pc2:cmMkLst>
            </pc226:cmChg>
          </p:ext>
        </pc:extLst>
      </pc:sldChg>
      <pc:sldChg chg="modSp">
        <pc:chgData name="STONEHAM, Jaclyn (NHS ENGLAND - T1510)" userId="S::jaclyn.stoneham1@nhs.net::98a7384a-cd18-4cf6-a65e-234be6813cf8" providerId="AD" clId="Web-{8F208FF7-6501-A8C8-8F59-CC436DC7584F}" dt="2024-07-26T14:09:29.369" v="67" actId="20577"/>
        <pc:sldMkLst>
          <pc:docMk/>
          <pc:sldMk cId="3812898305" sldId="280"/>
        </pc:sldMkLst>
        <pc:spChg chg="mod">
          <ac:chgData name="STONEHAM, Jaclyn (NHS ENGLAND - T1510)" userId="S::jaclyn.stoneham1@nhs.net::98a7384a-cd18-4cf6-a65e-234be6813cf8" providerId="AD" clId="Web-{8F208FF7-6501-A8C8-8F59-CC436DC7584F}" dt="2024-07-26T14:09:29.369" v="67" actId="20577"/>
          <ac:spMkLst>
            <pc:docMk/>
            <pc:sldMk cId="3812898305" sldId="280"/>
            <ac:spMk id="2" creationId="{7F670AE0-1CD5-1038-8DEE-4CC43DA99758}"/>
          </ac:spMkLst>
        </pc:spChg>
      </pc:sldChg>
    </pc:docChg>
  </pc:docChgLst>
  <pc:docChgLst>
    <pc:chgData name="STONEHAM, Jaclyn (NHS ENGLAND - T1510)" userId="S::jaclyn.stoneham1@nhs.net::98a7384a-cd18-4cf6-a65e-234be6813cf8" providerId="AD" clId="Web-{9BFE7A52-951C-06F3-A7A0-D8D0C9D898F6}"/>
    <pc:docChg chg="">
      <pc:chgData name="STONEHAM, Jaclyn (NHS ENGLAND - T1510)" userId="S::jaclyn.stoneham1@nhs.net::98a7384a-cd18-4cf6-a65e-234be6813cf8" providerId="AD" clId="Web-{9BFE7A52-951C-06F3-A7A0-D8D0C9D898F6}" dt="2024-07-25T13:34:07.999" v="0"/>
      <pc:docMkLst>
        <pc:docMk/>
      </pc:docMkLst>
      <pc:sldChg chg="modCm">
        <pc:chgData name="STONEHAM, Jaclyn (NHS ENGLAND - T1510)" userId="S::jaclyn.stoneham1@nhs.net::98a7384a-cd18-4cf6-a65e-234be6813cf8" providerId="AD" clId="Web-{9BFE7A52-951C-06F3-A7A0-D8D0C9D898F6}" dt="2024-07-25T13:34:07.999" v="0"/>
        <pc:sldMkLst>
          <pc:docMk/>
          <pc:sldMk cId="3330581706" sldId="282"/>
        </pc:sldMkLst>
        <pc:extLst>
          <p:ext xmlns:p="http://schemas.openxmlformats.org/presentationml/2006/main" uri="{D6D511B9-2390-475A-947B-AFAB55BFBCF1}">
            <pc226:cmChg xmlns:pc226="http://schemas.microsoft.com/office/powerpoint/2022/06/main/command" chg="mod modRxn">
              <pc226:chgData name="STONEHAM, Jaclyn (NHS ENGLAND - T1510)" userId="S::jaclyn.stoneham1@nhs.net::98a7384a-cd18-4cf6-a65e-234be6813cf8" providerId="AD" clId="Web-{9BFE7A52-951C-06F3-A7A0-D8D0C9D898F6}" dt="2024-07-25T13:34:07.999" v="0"/>
              <pc2:cmMkLst xmlns:pc2="http://schemas.microsoft.com/office/powerpoint/2019/9/main/command">
                <pc:docMk/>
                <pc:sldMk cId="3330581706" sldId="282"/>
                <pc2:cmMk id="{B5E55752-C1EA-498B-AF73-3F78D9887B59}"/>
              </pc2:cmMkLst>
            </pc226:cmChg>
          </p:ext>
        </pc:extLst>
      </pc:sldChg>
    </pc:docChg>
  </pc:docChgLst>
  <pc:docChgLst>
    <pc:chgData name="BLAKEMORE, Kimberley (NHS ENGLAND - T1510)" userId="bae0a154-9129-4f16-9936-d797ae2d3d99" providerId="ADAL" clId="{1BE55600-C1EC-46A5-A05A-E9DA96AF42B5}"/>
    <pc:docChg chg="custSel modSld">
      <pc:chgData name="BLAKEMORE, Kimberley (NHS ENGLAND - T1510)" userId="bae0a154-9129-4f16-9936-d797ae2d3d99" providerId="ADAL" clId="{1BE55600-C1EC-46A5-A05A-E9DA96AF42B5}" dt="2024-07-25T14:06:23.473" v="184"/>
      <pc:docMkLst>
        <pc:docMk/>
      </pc:docMkLst>
      <pc:sldChg chg="modSp mod modCm">
        <pc:chgData name="BLAKEMORE, Kimberley (NHS ENGLAND - T1510)" userId="bae0a154-9129-4f16-9936-d797ae2d3d99" providerId="ADAL" clId="{1BE55600-C1EC-46A5-A05A-E9DA96AF42B5}" dt="2024-07-25T13:54:25.257" v="62"/>
        <pc:sldMkLst>
          <pc:docMk/>
          <pc:sldMk cId="1345197877" sldId="270"/>
        </pc:sldMkLst>
        <pc:spChg chg="mod">
          <ac:chgData name="BLAKEMORE, Kimberley (NHS ENGLAND - T1510)" userId="bae0a154-9129-4f16-9936-d797ae2d3d99" providerId="ADAL" clId="{1BE55600-C1EC-46A5-A05A-E9DA96AF42B5}" dt="2024-07-25T13:53:53.808" v="61" actId="3626"/>
          <ac:spMkLst>
            <pc:docMk/>
            <pc:sldMk cId="1345197877" sldId="270"/>
            <ac:spMk id="4" creationId="{427CD332-0259-ABB9-A511-6A8E91141577}"/>
          </ac:spMkLst>
        </pc:spChg>
        <pc:extLst>
          <p:ext xmlns:p="http://schemas.openxmlformats.org/presentationml/2006/main" uri="{D6D511B9-2390-475A-947B-AFAB55BFBCF1}">
            <pc226:cmChg xmlns:pc226="http://schemas.microsoft.com/office/powerpoint/2022/06/main/command" chg="mod">
              <pc226:chgData name="BLAKEMORE, Kimberley (NHS ENGLAND - T1510)" userId="bae0a154-9129-4f16-9936-d797ae2d3d99" providerId="ADAL" clId="{1BE55600-C1EC-46A5-A05A-E9DA96AF42B5}" dt="2024-07-25T13:53:45.771" v="60"/>
              <pc2:cmMkLst xmlns:pc2="http://schemas.microsoft.com/office/powerpoint/2019/9/main/command">
                <pc:docMk/>
                <pc:sldMk cId="1345197877" sldId="270"/>
                <pc2:cmMk id="{E23DC4D5-F156-41B9-930A-93B57A9AEC5F}"/>
              </pc2:cmMkLst>
              <pc226:cmRplyChg chg="add">
                <pc226:chgData name="BLAKEMORE, Kimberley (NHS ENGLAND - T1510)" userId="bae0a154-9129-4f16-9936-d797ae2d3d99" providerId="ADAL" clId="{1BE55600-C1EC-46A5-A05A-E9DA96AF42B5}" dt="2024-07-25T13:53:45.771" v="60"/>
                <pc2:cmRplyMkLst xmlns:pc2="http://schemas.microsoft.com/office/powerpoint/2019/9/main/command">
                  <pc:docMk/>
                  <pc:sldMk cId="1345197877" sldId="270"/>
                  <pc2:cmMk id="{E23DC4D5-F156-41B9-930A-93B57A9AEC5F}"/>
                  <pc2:cmRplyMk id="{B1CD8002-EF49-4A28-85AA-01E34B2A300C}"/>
                </pc2:cmRplyMkLst>
              </pc226:cmRplyChg>
            </pc226:cmChg>
            <pc226:cmChg xmlns:pc226="http://schemas.microsoft.com/office/powerpoint/2022/06/main/command" chg="mod">
              <pc226:chgData name="BLAKEMORE, Kimberley (NHS ENGLAND - T1510)" userId="bae0a154-9129-4f16-9936-d797ae2d3d99" providerId="ADAL" clId="{1BE55600-C1EC-46A5-A05A-E9DA96AF42B5}" dt="2024-07-25T13:54:25.257" v="62"/>
              <pc2:cmMkLst xmlns:pc2="http://schemas.microsoft.com/office/powerpoint/2019/9/main/command">
                <pc:docMk/>
                <pc:sldMk cId="1345197877" sldId="270"/>
                <pc2:cmMk id="{B6D62DF8-3562-4413-9795-CF37616E590E}"/>
              </pc2:cmMkLst>
              <pc226:cmRplyChg chg="add">
                <pc226:chgData name="BLAKEMORE, Kimberley (NHS ENGLAND - T1510)" userId="bae0a154-9129-4f16-9936-d797ae2d3d99" providerId="ADAL" clId="{1BE55600-C1EC-46A5-A05A-E9DA96AF42B5}" dt="2024-07-25T13:54:25.257" v="62"/>
                <pc2:cmRplyMkLst xmlns:pc2="http://schemas.microsoft.com/office/powerpoint/2019/9/main/command">
                  <pc:docMk/>
                  <pc:sldMk cId="1345197877" sldId="270"/>
                  <pc2:cmMk id="{B6D62DF8-3562-4413-9795-CF37616E590E}"/>
                  <pc2:cmRplyMk id="{9A6C3BCD-FEA0-4D03-8831-6A5DA3BB6F55}"/>
                </pc2:cmRplyMkLst>
              </pc226:cmRplyChg>
            </pc226:cmChg>
          </p:ext>
        </pc:extLst>
      </pc:sldChg>
      <pc:sldChg chg="modSp mod modCm">
        <pc:chgData name="BLAKEMORE, Kimberley (NHS ENGLAND - T1510)" userId="bae0a154-9129-4f16-9936-d797ae2d3d99" providerId="ADAL" clId="{1BE55600-C1EC-46A5-A05A-E9DA96AF42B5}" dt="2024-07-25T13:52:05.145" v="8"/>
        <pc:sldMkLst>
          <pc:docMk/>
          <pc:sldMk cId="2783812898" sldId="273"/>
        </pc:sldMkLst>
        <pc:spChg chg="mod">
          <ac:chgData name="BLAKEMORE, Kimberley (NHS ENGLAND - T1510)" userId="bae0a154-9129-4f16-9936-d797ae2d3d99" providerId="ADAL" clId="{1BE55600-C1EC-46A5-A05A-E9DA96AF42B5}" dt="2024-07-25T13:51:42.892" v="7" actId="20577"/>
          <ac:spMkLst>
            <pc:docMk/>
            <pc:sldMk cId="2783812898" sldId="273"/>
            <ac:spMk id="2" creationId="{7F670AE0-1CD5-1038-8DEE-4CC43DA99758}"/>
          </ac:spMkLst>
        </pc:spChg>
        <pc:extLst>
          <p:ext xmlns:p="http://schemas.openxmlformats.org/presentationml/2006/main" uri="{D6D511B9-2390-475A-947B-AFAB55BFBCF1}">
            <pc226:cmChg xmlns:pc226="http://schemas.microsoft.com/office/powerpoint/2022/06/main/command" chg="mod">
              <pc226:chgData name="BLAKEMORE, Kimberley (NHS ENGLAND - T1510)" userId="bae0a154-9129-4f16-9936-d797ae2d3d99" providerId="ADAL" clId="{1BE55600-C1EC-46A5-A05A-E9DA96AF42B5}" dt="2024-07-25T13:52:05.145" v="8"/>
              <pc2:cmMkLst xmlns:pc2="http://schemas.microsoft.com/office/powerpoint/2019/9/main/command">
                <pc:docMk/>
                <pc:sldMk cId="2783812898" sldId="273"/>
                <pc2:cmMk id="{E6D02FB8-34E5-4514-885A-79D7384A9213}"/>
              </pc2:cmMkLst>
              <pc226:cmRplyChg chg="add">
                <pc226:chgData name="BLAKEMORE, Kimberley (NHS ENGLAND - T1510)" userId="bae0a154-9129-4f16-9936-d797ae2d3d99" providerId="ADAL" clId="{1BE55600-C1EC-46A5-A05A-E9DA96AF42B5}" dt="2024-07-25T13:52:05.145" v="8"/>
                <pc2:cmRplyMkLst xmlns:pc2="http://schemas.microsoft.com/office/powerpoint/2019/9/main/command">
                  <pc:docMk/>
                  <pc:sldMk cId="2783812898" sldId="273"/>
                  <pc2:cmMk id="{E6D02FB8-34E5-4514-885A-79D7384A9213}"/>
                  <pc2:cmRplyMk id="{EBC56A4F-7FD2-4131-922D-2FE00AEC3887}"/>
                </pc2:cmRplyMkLst>
              </pc226:cmRplyChg>
            </pc226:cmChg>
          </p:ext>
        </pc:extLst>
      </pc:sldChg>
      <pc:sldChg chg="modSp mod modCm">
        <pc:chgData name="BLAKEMORE, Kimberley (NHS ENGLAND - T1510)" userId="bae0a154-9129-4f16-9936-d797ae2d3d99" providerId="ADAL" clId="{1BE55600-C1EC-46A5-A05A-E9DA96AF42B5}" dt="2024-07-25T13:51:07.719" v="4"/>
        <pc:sldMkLst>
          <pc:docMk/>
          <pc:sldMk cId="3670480501" sldId="274"/>
        </pc:sldMkLst>
        <pc:spChg chg="mod">
          <ac:chgData name="BLAKEMORE, Kimberley (NHS ENGLAND - T1510)" userId="bae0a154-9129-4f16-9936-d797ae2d3d99" providerId="ADAL" clId="{1BE55600-C1EC-46A5-A05A-E9DA96AF42B5}" dt="2024-07-25T13:50:32.174" v="3" actId="3626"/>
          <ac:spMkLst>
            <pc:docMk/>
            <pc:sldMk cId="3670480501" sldId="274"/>
            <ac:spMk id="17" creationId="{B73C89D5-9416-47C8-9BF0-C69103B2B7C3}"/>
          </ac:spMkLst>
        </pc:spChg>
        <pc:extLst>
          <p:ext xmlns:p="http://schemas.openxmlformats.org/presentationml/2006/main" uri="{D6D511B9-2390-475A-947B-AFAB55BFBCF1}">
            <pc226:cmChg xmlns:pc226="http://schemas.microsoft.com/office/powerpoint/2022/06/main/command" chg="">
              <pc226:chgData name="BLAKEMORE, Kimberley (NHS ENGLAND - T1510)" userId="bae0a154-9129-4f16-9936-d797ae2d3d99" providerId="ADAL" clId="{1BE55600-C1EC-46A5-A05A-E9DA96AF42B5}" dt="2024-07-25T13:51:07.719" v="4"/>
              <pc2:cmMkLst xmlns:pc2="http://schemas.microsoft.com/office/powerpoint/2019/9/main/command">
                <pc:docMk/>
                <pc:sldMk cId="3670480501" sldId="274"/>
                <pc2:cmMk id="{B9E831C7-B772-4FA0-8A48-889276E23988}"/>
              </pc2:cmMkLst>
              <pc226:cmRplyChg chg="add">
                <pc226:chgData name="BLAKEMORE, Kimberley (NHS ENGLAND - T1510)" userId="bae0a154-9129-4f16-9936-d797ae2d3d99" providerId="ADAL" clId="{1BE55600-C1EC-46A5-A05A-E9DA96AF42B5}" dt="2024-07-25T13:51:07.719" v="4"/>
                <pc2:cmRplyMkLst xmlns:pc2="http://schemas.microsoft.com/office/powerpoint/2019/9/main/command">
                  <pc:docMk/>
                  <pc:sldMk cId="3670480501" sldId="274"/>
                  <pc2:cmMk id="{B9E831C7-B772-4FA0-8A48-889276E23988}"/>
                  <pc2:cmRplyMk id="{FC9CDB72-A03A-4517-9C13-81DCD65929FF}"/>
                </pc2:cmRplyMkLst>
              </pc226:cmRplyChg>
            </pc226:cmChg>
          </p:ext>
        </pc:extLst>
      </pc:sldChg>
      <pc:sldChg chg="modSp mod addCm modCm">
        <pc:chgData name="BLAKEMORE, Kimberley (NHS ENGLAND - T1510)" userId="bae0a154-9129-4f16-9936-d797ae2d3d99" providerId="ADAL" clId="{1BE55600-C1EC-46A5-A05A-E9DA96AF42B5}" dt="2024-07-25T14:04:16.021" v="180" actId="20577"/>
        <pc:sldMkLst>
          <pc:docMk/>
          <pc:sldMk cId="3733356213" sldId="275"/>
        </pc:sldMkLst>
        <pc:spChg chg="mod">
          <ac:chgData name="BLAKEMORE, Kimberley (NHS ENGLAND - T1510)" userId="bae0a154-9129-4f16-9936-d797ae2d3d99" providerId="ADAL" clId="{1BE55600-C1EC-46A5-A05A-E9DA96AF42B5}" dt="2024-07-25T14:04:16.021" v="180" actId="20577"/>
          <ac:spMkLst>
            <pc:docMk/>
            <pc:sldMk cId="3733356213" sldId="275"/>
            <ac:spMk id="15" creationId="{975A411F-8614-2E6F-7556-027E319BCDAA}"/>
          </ac:spMkLst>
        </pc:spChg>
        <pc:extLst>
          <p:ext xmlns:p="http://schemas.openxmlformats.org/presentationml/2006/main" uri="{D6D511B9-2390-475A-947B-AFAB55BFBCF1}">
            <pc226:cmChg xmlns:pc226="http://schemas.microsoft.com/office/powerpoint/2022/06/main/command" chg="add mod">
              <pc226:chgData name="BLAKEMORE, Kimberley (NHS ENGLAND - T1510)" userId="bae0a154-9129-4f16-9936-d797ae2d3d99" providerId="ADAL" clId="{1BE55600-C1EC-46A5-A05A-E9DA96AF42B5}" dt="2024-07-25T14:04:16.021" v="180" actId="20577"/>
              <pc2:cmMkLst xmlns:pc2="http://schemas.microsoft.com/office/powerpoint/2019/9/main/command">
                <pc:docMk/>
                <pc:sldMk cId="3733356213" sldId="275"/>
                <pc2:cmMk id="{786706B5-BC32-4782-B2C1-D941E0B057CA}"/>
              </pc2:cmMkLst>
            </pc226:cmChg>
          </p:ext>
        </pc:extLst>
      </pc:sldChg>
      <pc:sldChg chg="modSp mod modCm">
        <pc:chgData name="BLAKEMORE, Kimberley (NHS ENGLAND - T1510)" userId="bae0a154-9129-4f16-9936-d797ae2d3d99" providerId="ADAL" clId="{1BE55600-C1EC-46A5-A05A-E9DA96AF42B5}" dt="2024-07-25T14:06:23.473" v="184"/>
        <pc:sldMkLst>
          <pc:docMk/>
          <pc:sldMk cId="1231812790" sldId="276"/>
        </pc:sldMkLst>
        <pc:spChg chg="mod">
          <ac:chgData name="BLAKEMORE, Kimberley (NHS ENGLAND - T1510)" userId="bae0a154-9129-4f16-9936-d797ae2d3d99" providerId="ADAL" clId="{1BE55600-C1EC-46A5-A05A-E9DA96AF42B5}" dt="2024-07-25T14:06:08.180" v="183" actId="3626"/>
          <ac:spMkLst>
            <pc:docMk/>
            <pc:sldMk cId="1231812790" sldId="276"/>
            <ac:spMk id="2" creationId="{7F670AE0-1CD5-1038-8DEE-4CC43DA99758}"/>
          </ac:spMkLst>
        </pc:spChg>
        <pc:extLst>
          <p:ext xmlns:p="http://schemas.openxmlformats.org/presentationml/2006/main" uri="{D6D511B9-2390-475A-947B-AFAB55BFBCF1}">
            <pc226:cmChg xmlns:pc226="http://schemas.microsoft.com/office/powerpoint/2022/06/main/command" chg="mod">
              <pc226:chgData name="BLAKEMORE, Kimberley (NHS ENGLAND - T1510)" userId="bae0a154-9129-4f16-9936-d797ae2d3d99" providerId="ADAL" clId="{1BE55600-C1EC-46A5-A05A-E9DA96AF42B5}" dt="2024-07-25T14:06:23.473" v="184"/>
              <pc2:cmMkLst xmlns:pc2="http://schemas.microsoft.com/office/powerpoint/2019/9/main/command">
                <pc:docMk/>
                <pc:sldMk cId="1231812790" sldId="276"/>
                <pc2:cmMk id="{5D705712-7F30-42D8-BF34-00EB0647D158}"/>
              </pc2:cmMkLst>
              <pc226:cmRplyChg chg="add">
                <pc226:chgData name="BLAKEMORE, Kimberley (NHS ENGLAND - T1510)" userId="bae0a154-9129-4f16-9936-d797ae2d3d99" providerId="ADAL" clId="{1BE55600-C1EC-46A5-A05A-E9DA96AF42B5}" dt="2024-07-25T14:06:23.473" v="184"/>
                <pc2:cmRplyMkLst xmlns:pc2="http://schemas.microsoft.com/office/powerpoint/2019/9/main/command">
                  <pc:docMk/>
                  <pc:sldMk cId="1231812790" sldId="276"/>
                  <pc2:cmMk id="{5D705712-7F30-42D8-BF34-00EB0647D158}"/>
                  <pc2:cmRplyMk id="{6A15310C-3814-4FC7-A0FD-75C1DCE1FEC5}"/>
                </pc2:cmRplyMkLst>
              </pc226:cmRplyChg>
            </pc226:cmChg>
          </p:ext>
        </pc:extLst>
      </pc:sldChg>
      <pc:sldChg chg="modSp mod modCm">
        <pc:chgData name="BLAKEMORE, Kimberley (NHS ENGLAND - T1510)" userId="bae0a154-9129-4f16-9936-d797ae2d3d99" providerId="ADAL" clId="{1BE55600-C1EC-46A5-A05A-E9DA96AF42B5}" dt="2024-07-25T12:45:33.438" v="2"/>
        <pc:sldMkLst>
          <pc:docMk/>
          <pc:sldMk cId="3330581706" sldId="282"/>
        </pc:sldMkLst>
        <pc:spChg chg="mod">
          <ac:chgData name="BLAKEMORE, Kimberley (NHS ENGLAND - T1510)" userId="bae0a154-9129-4f16-9936-d797ae2d3d99" providerId="ADAL" clId="{1BE55600-C1EC-46A5-A05A-E9DA96AF42B5}" dt="2024-07-25T12:44:49.901" v="1" actId="3626"/>
          <ac:spMkLst>
            <pc:docMk/>
            <pc:sldMk cId="3330581706" sldId="282"/>
            <ac:spMk id="10" creationId="{D1549EAA-58D5-7A01-DA78-E7261FB533D5}"/>
          </ac:spMkLst>
        </pc:spChg>
        <pc:extLst>
          <p:ext xmlns:p="http://schemas.openxmlformats.org/presentationml/2006/main" uri="{D6D511B9-2390-475A-947B-AFAB55BFBCF1}">
            <pc226:cmChg xmlns:pc226="http://schemas.microsoft.com/office/powerpoint/2022/06/main/command" chg="">
              <pc226:chgData name="BLAKEMORE, Kimberley (NHS ENGLAND - T1510)" userId="bae0a154-9129-4f16-9936-d797ae2d3d99" providerId="ADAL" clId="{1BE55600-C1EC-46A5-A05A-E9DA96AF42B5}" dt="2024-07-25T12:45:33.438" v="2"/>
              <pc2:cmMkLst xmlns:pc2="http://schemas.microsoft.com/office/powerpoint/2019/9/main/command">
                <pc:docMk/>
                <pc:sldMk cId="3330581706" sldId="282"/>
                <pc2:cmMk id="{B5E55752-C1EA-498B-AF73-3F78D9887B59}"/>
              </pc2:cmMkLst>
              <pc226:cmRplyChg chg="add">
                <pc226:chgData name="BLAKEMORE, Kimberley (NHS ENGLAND - T1510)" userId="bae0a154-9129-4f16-9936-d797ae2d3d99" providerId="ADAL" clId="{1BE55600-C1EC-46A5-A05A-E9DA96AF42B5}" dt="2024-07-25T12:45:33.438" v="2"/>
                <pc2:cmRplyMkLst xmlns:pc2="http://schemas.microsoft.com/office/powerpoint/2019/9/main/command">
                  <pc:docMk/>
                  <pc:sldMk cId="3330581706" sldId="282"/>
                  <pc2:cmMk id="{B5E55752-C1EA-498B-AF73-3F78D9887B59}"/>
                  <pc2:cmRplyMk id="{F75C8C49-56B3-456D-B74E-D8335287DB8D}"/>
                </pc2:cmRplyMkLst>
              </pc226:cmRplyChg>
            </pc226:cmChg>
          </p:ext>
        </pc:extLst>
      </pc:sldChg>
    </pc:docChg>
  </pc:docChgLst>
  <pc:docChgLst>
    <pc:chgData name="STONEHAM, Jaclyn (NHS ENGLAND - T1510)" userId="S::jaclyn.stoneham1@nhs.net::98a7384a-cd18-4cf6-a65e-234be6813cf8" providerId="AD" clId="Web-{CEE840B7-8AC4-0B9E-64F8-D301077493BD}"/>
    <pc:docChg chg="modSld">
      <pc:chgData name="STONEHAM, Jaclyn (NHS ENGLAND - T1510)" userId="S::jaclyn.stoneham1@nhs.net::98a7384a-cd18-4cf6-a65e-234be6813cf8" providerId="AD" clId="Web-{CEE840B7-8AC4-0B9E-64F8-D301077493BD}" dt="2024-07-26T13:58:32.255" v="8" actId="20577"/>
      <pc:docMkLst>
        <pc:docMk/>
      </pc:docMkLst>
      <pc:sldChg chg="modSp">
        <pc:chgData name="STONEHAM, Jaclyn (NHS ENGLAND - T1510)" userId="S::jaclyn.stoneham1@nhs.net::98a7384a-cd18-4cf6-a65e-234be6813cf8" providerId="AD" clId="Web-{CEE840B7-8AC4-0B9E-64F8-D301077493BD}" dt="2024-07-26T13:57:57.784" v="2" actId="20577"/>
        <pc:sldMkLst>
          <pc:docMk/>
          <pc:sldMk cId="3448259619" sldId="265"/>
        </pc:sldMkLst>
        <pc:spChg chg="mod">
          <ac:chgData name="STONEHAM, Jaclyn (NHS ENGLAND - T1510)" userId="S::jaclyn.stoneham1@nhs.net::98a7384a-cd18-4cf6-a65e-234be6813cf8" providerId="AD" clId="Web-{CEE840B7-8AC4-0B9E-64F8-D301077493BD}" dt="2024-07-26T13:57:57.784" v="2" actId="20577"/>
          <ac:spMkLst>
            <pc:docMk/>
            <pc:sldMk cId="3448259619" sldId="265"/>
            <ac:spMk id="15" creationId="{975A411F-8614-2E6F-7556-027E319BCDAA}"/>
          </ac:spMkLst>
        </pc:spChg>
      </pc:sldChg>
      <pc:sldChg chg="modSp modCm">
        <pc:chgData name="STONEHAM, Jaclyn (NHS ENGLAND - T1510)" userId="S::jaclyn.stoneham1@nhs.net::98a7384a-cd18-4cf6-a65e-234be6813cf8" providerId="AD" clId="Web-{CEE840B7-8AC4-0B9E-64F8-D301077493BD}" dt="2024-07-26T13:58:32.255" v="8" actId="20577"/>
        <pc:sldMkLst>
          <pc:docMk/>
          <pc:sldMk cId="3733356213" sldId="275"/>
        </pc:sldMkLst>
        <pc:spChg chg="mod">
          <ac:chgData name="STONEHAM, Jaclyn (NHS ENGLAND - T1510)" userId="S::jaclyn.stoneham1@nhs.net::98a7384a-cd18-4cf6-a65e-234be6813cf8" providerId="AD" clId="Web-{CEE840B7-8AC4-0B9E-64F8-D301077493BD}" dt="2024-07-26T13:58:32.255" v="8" actId="20577"/>
          <ac:spMkLst>
            <pc:docMk/>
            <pc:sldMk cId="3733356213" sldId="275"/>
            <ac:spMk id="15" creationId="{975A411F-8614-2E6F-7556-027E319BCDAA}"/>
          </ac:spMkLst>
        </pc:spChg>
        <pc:extLst>
          <p:ext xmlns:p="http://schemas.openxmlformats.org/presentationml/2006/main" uri="{D6D511B9-2390-475A-947B-AFAB55BFBCF1}">
            <pc226:cmChg xmlns:pc226="http://schemas.microsoft.com/office/powerpoint/2022/06/main/command" chg="mod">
              <pc226:chgData name="STONEHAM, Jaclyn (NHS ENGLAND - T1510)" userId="S::jaclyn.stoneham1@nhs.net::98a7384a-cd18-4cf6-a65e-234be6813cf8" providerId="AD" clId="Web-{CEE840B7-8AC4-0B9E-64F8-D301077493BD}" dt="2024-07-26T13:58:13.551" v="7" actId="20577"/>
              <pc2:cmMkLst xmlns:pc2="http://schemas.microsoft.com/office/powerpoint/2019/9/main/command">
                <pc:docMk/>
                <pc:sldMk cId="3733356213" sldId="275"/>
                <pc2:cmMk id="{786706B5-BC32-4782-B2C1-D941E0B057CA}"/>
              </pc2:cmMkLst>
            </pc226:cmChg>
          </p:ext>
        </pc:extLst>
      </pc:sldChg>
    </pc:docChg>
  </pc:docChgLst>
  <pc:docChgLst>
    <pc:chgData name="WHITTINGTON, Adrian (NHS ENGLAND - X24)" userId="S::adrian.whittington@nhs.net::339f0164-edb1-4a62-a77f-2663850e84fa" providerId="AD" clId="Web-{CC480B48-ECD5-8FC7-1A82-44C91F6FC875}"/>
    <pc:docChg chg="mod delSld modSld">
      <pc:chgData name="WHITTINGTON, Adrian (NHS ENGLAND - X24)" userId="S::adrian.whittington@nhs.net::339f0164-edb1-4a62-a77f-2663850e84fa" providerId="AD" clId="Web-{CC480B48-ECD5-8FC7-1A82-44C91F6FC875}" dt="2024-07-26T13:11:37.777" v="483" actId="20577"/>
      <pc:docMkLst>
        <pc:docMk/>
      </pc:docMkLst>
      <pc:sldChg chg="modSp">
        <pc:chgData name="WHITTINGTON, Adrian (NHS ENGLAND - X24)" userId="S::adrian.whittington@nhs.net::339f0164-edb1-4a62-a77f-2663850e84fa" providerId="AD" clId="Web-{CC480B48-ECD5-8FC7-1A82-44C91F6FC875}" dt="2024-07-26T12:41:51.425" v="44" actId="1076"/>
        <pc:sldMkLst>
          <pc:docMk/>
          <pc:sldMk cId="3448259619" sldId="265"/>
        </pc:sldMkLst>
        <pc:spChg chg="mod">
          <ac:chgData name="WHITTINGTON, Adrian (NHS ENGLAND - X24)" userId="S::adrian.whittington@nhs.net::339f0164-edb1-4a62-a77f-2663850e84fa" providerId="AD" clId="Web-{CC480B48-ECD5-8FC7-1A82-44C91F6FC875}" dt="2024-07-26T12:41:45.330" v="42" actId="20577"/>
          <ac:spMkLst>
            <pc:docMk/>
            <pc:sldMk cId="3448259619" sldId="265"/>
            <ac:spMk id="15" creationId="{975A411F-8614-2E6F-7556-027E319BCDAA}"/>
          </ac:spMkLst>
        </pc:spChg>
        <pc:picChg chg="mod">
          <ac:chgData name="WHITTINGTON, Adrian (NHS ENGLAND - X24)" userId="S::adrian.whittington@nhs.net::339f0164-edb1-4a62-a77f-2663850e84fa" providerId="AD" clId="Web-{CC480B48-ECD5-8FC7-1A82-44C91F6FC875}" dt="2024-07-26T12:41:51.425" v="44" actId="1076"/>
          <ac:picMkLst>
            <pc:docMk/>
            <pc:sldMk cId="3448259619" sldId="265"/>
            <ac:picMk id="2" creationId="{F5518CE4-843D-7EF5-CD4A-DC023BF2562B}"/>
          </ac:picMkLst>
        </pc:picChg>
      </pc:sldChg>
      <pc:sldChg chg="modSp">
        <pc:chgData name="WHITTINGTON, Adrian (NHS ENGLAND - X24)" userId="S::adrian.whittington@nhs.net::339f0164-edb1-4a62-a77f-2663850e84fa" providerId="AD" clId="Web-{CC480B48-ECD5-8FC7-1A82-44C91F6FC875}" dt="2024-07-26T12:54:41.576" v="240" actId="20577"/>
        <pc:sldMkLst>
          <pc:docMk/>
          <pc:sldMk cId="2530842604" sldId="266"/>
        </pc:sldMkLst>
        <pc:spChg chg="mod">
          <ac:chgData name="WHITTINGTON, Adrian (NHS ENGLAND - X24)" userId="S::adrian.whittington@nhs.net::339f0164-edb1-4a62-a77f-2663850e84fa" providerId="AD" clId="Web-{CC480B48-ECD5-8FC7-1A82-44C91F6FC875}" dt="2024-07-26T12:54:41.576" v="240" actId="20577"/>
          <ac:spMkLst>
            <pc:docMk/>
            <pc:sldMk cId="2530842604" sldId="266"/>
            <ac:spMk id="2" creationId="{89909176-67B6-6A04-EAFA-AFF68218E2CF}"/>
          </ac:spMkLst>
        </pc:spChg>
      </pc:sldChg>
      <pc:sldChg chg="modSp">
        <pc:chgData name="WHITTINGTON, Adrian (NHS ENGLAND - X24)" userId="S::adrian.whittington@nhs.net::339f0164-edb1-4a62-a77f-2663850e84fa" providerId="AD" clId="Web-{CC480B48-ECD5-8FC7-1A82-44C91F6FC875}" dt="2024-07-26T13:10:59.915" v="469" actId="20577"/>
        <pc:sldMkLst>
          <pc:docMk/>
          <pc:sldMk cId="1170601090" sldId="268"/>
        </pc:sldMkLst>
        <pc:spChg chg="mod">
          <ac:chgData name="WHITTINGTON, Adrian (NHS ENGLAND - X24)" userId="S::adrian.whittington@nhs.net::339f0164-edb1-4a62-a77f-2663850e84fa" providerId="AD" clId="Web-{CC480B48-ECD5-8FC7-1A82-44C91F6FC875}" dt="2024-07-26T13:10:59.915" v="469" actId="20577"/>
          <ac:spMkLst>
            <pc:docMk/>
            <pc:sldMk cId="1170601090" sldId="268"/>
            <ac:spMk id="2" creationId="{2CD88302-4157-9885-1236-DD1007E817D2}"/>
          </ac:spMkLst>
        </pc:spChg>
        <pc:spChg chg="mod">
          <ac:chgData name="WHITTINGTON, Adrian (NHS ENGLAND - X24)" userId="S::adrian.whittington@nhs.net::339f0164-edb1-4a62-a77f-2663850e84fa" providerId="AD" clId="Web-{CC480B48-ECD5-8FC7-1A82-44C91F6FC875}" dt="2024-07-26T12:49:33.772" v="153" actId="20577"/>
          <ac:spMkLst>
            <pc:docMk/>
            <pc:sldMk cId="1170601090" sldId="268"/>
            <ac:spMk id="6" creationId="{EE80FEAC-5DB7-4189-A738-7B42950A4250}"/>
          </ac:spMkLst>
        </pc:spChg>
      </pc:sldChg>
      <pc:sldChg chg="modSp">
        <pc:chgData name="WHITTINGTON, Adrian (NHS ENGLAND - X24)" userId="S::adrian.whittington@nhs.net::339f0164-edb1-4a62-a77f-2663850e84fa" providerId="AD" clId="Web-{CC480B48-ECD5-8FC7-1A82-44C91F6FC875}" dt="2024-07-26T12:45:44.489" v="74" actId="20577"/>
        <pc:sldMkLst>
          <pc:docMk/>
          <pc:sldMk cId="1100381332" sldId="272"/>
        </pc:sldMkLst>
        <pc:spChg chg="mod">
          <ac:chgData name="WHITTINGTON, Adrian (NHS ENGLAND - X24)" userId="S::adrian.whittington@nhs.net::339f0164-edb1-4a62-a77f-2663850e84fa" providerId="AD" clId="Web-{CC480B48-ECD5-8FC7-1A82-44C91F6FC875}" dt="2024-07-26T12:45:44.489" v="74" actId="20577"/>
          <ac:spMkLst>
            <pc:docMk/>
            <pc:sldMk cId="1100381332" sldId="272"/>
            <ac:spMk id="15" creationId="{975A411F-8614-2E6F-7556-027E319BCDAA}"/>
          </ac:spMkLst>
        </pc:spChg>
      </pc:sldChg>
      <pc:sldChg chg="modSp modCm">
        <pc:chgData name="WHITTINGTON, Adrian (NHS ENGLAND - X24)" userId="S::adrian.whittington@nhs.net::339f0164-edb1-4a62-a77f-2663850e84fa" providerId="AD" clId="Web-{CC480B48-ECD5-8FC7-1A82-44C91F6FC875}" dt="2024-07-26T13:11:37.777" v="483" actId="20577"/>
        <pc:sldMkLst>
          <pc:docMk/>
          <pc:sldMk cId="2783812898" sldId="273"/>
        </pc:sldMkLst>
        <pc:spChg chg="mod">
          <ac:chgData name="WHITTINGTON, Adrian (NHS ENGLAND - X24)" userId="S::adrian.whittington@nhs.net::339f0164-edb1-4a62-a77f-2663850e84fa" providerId="AD" clId="Web-{CC480B48-ECD5-8FC7-1A82-44C91F6FC875}" dt="2024-07-26T13:11:37.777" v="483" actId="20577"/>
          <ac:spMkLst>
            <pc:docMk/>
            <pc:sldMk cId="2783812898" sldId="273"/>
            <ac:spMk id="2" creationId="{7F670AE0-1CD5-1038-8DEE-4CC43DA99758}"/>
          </ac:spMkLst>
        </pc:spChg>
        <pc:extLst>
          <p:ext xmlns:p="http://schemas.openxmlformats.org/presentationml/2006/main" uri="{D6D511B9-2390-475A-947B-AFAB55BFBCF1}">
            <pc226:cmChg xmlns:pc226="http://schemas.microsoft.com/office/powerpoint/2022/06/main/command" chg="mod">
              <pc226:chgData name="WHITTINGTON, Adrian (NHS ENGLAND - X24)" userId="S::adrian.whittington@nhs.net::339f0164-edb1-4a62-a77f-2663850e84fa" providerId="AD" clId="Web-{CC480B48-ECD5-8FC7-1A82-44C91F6FC875}" dt="2024-07-26T13:11:19.792" v="482" actId="20577"/>
              <pc2:cmMkLst xmlns:pc2="http://schemas.microsoft.com/office/powerpoint/2019/9/main/command">
                <pc:docMk/>
                <pc:sldMk cId="2783812898" sldId="273"/>
                <pc2:cmMk id="{E6D02FB8-34E5-4514-885A-79D7384A9213}"/>
              </pc2:cmMkLst>
            </pc226:cmChg>
          </p:ext>
        </pc:extLst>
      </pc:sldChg>
      <pc:sldChg chg="modSp del modCm">
        <pc:chgData name="WHITTINGTON, Adrian (NHS ENGLAND - X24)" userId="S::adrian.whittington@nhs.net::339f0164-edb1-4a62-a77f-2663850e84fa" providerId="AD" clId="Web-{CC480B48-ECD5-8FC7-1A82-44C91F6FC875}" dt="2024-07-26T12:44:42.640" v="66" actId="20577"/>
        <pc:sldMkLst>
          <pc:docMk/>
          <pc:sldMk cId="3733356213" sldId="275"/>
        </pc:sldMkLst>
        <pc:spChg chg="mod">
          <ac:chgData name="WHITTINGTON, Adrian (NHS ENGLAND - X24)" userId="S::adrian.whittington@nhs.net::339f0164-edb1-4a62-a77f-2663850e84fa" providerId="AD" clId="Web-{CC480B48-ECD5-8FC7-1A82-44C91F6FC875}" dt="2024-07-26T12:44:42.640" v="66" actId="20577"/>
          <ac:spMkLst>
            <pc:docMk/>
            <pc:sldMk cId="3733356213" sldId="275"/>
            <ac:spMk id="15" creationId="{975A411F-8614-2E6F-7556-027E319BCDAA}"/>
          </ac:spMkLst>
        </pc:spChg>
        <pc:extLst>
          <p:ext xmlns:p="http://schemas.openxmlformats.org/presentationml/2006/main" uri="{D6D511B9-2390-475A-947B-AFAB55BFBCF1}">
            <pc226:cmChg xmlns:pc226="http://schemas.microsoft.com/office/powerpoint/2022/06/main/command" chg="mod">
              <pc226:chgData name="WHITTINGTON, Adrian (NHS ENGLAND - X24)" userId="S::adrian.whittington@nhs.net::339f0164-edb1-4a62-a77f-2663850e84fa" providerId="AD" clId="Web-{CC480B48-ECD5-8FC7-1A82-44C91F6FC875}" dt="2024-07-26T12:44:03.497" v="65" actId="20577"/>
              <pc2:cmMkLst xmlns:pc2="http://schemas.microsoft.com/office/powerpoint/2019/9/main/command">
                <pc:docMk/>
                <pc:sldMk cId="3733356213" sldId="275"/>
                <pc2:cmMk id="{786706B5-BC32-4782-B2C1-D941E0B057CA}"/>
              </pc2:cmMkLst>
            </pc226:cmChg>
          </p:ext>
        </pc:extLst>
      </pc:sldChg>
      <pc:sldChg chg="modSp">
        <pc:chgData name="WHITTINGTON, Adrian (NHS ENGLAND - X24)" userId="S::adrian.whittington@nhs.net::339f0164-edb1-4a62-a77f-2663850e84fa" providerId="AD" clId="Web-{CC480B48-ECD5-8FC7-1A82-44C91F6FC875}" dt="2024-07-26T12:55:17.610" v="245" actId="20577"/>
        <pc:sldMkLst>
          <pc:docMk/>
          <pc:sldMk cId="2774060069" sldId="279"/>
        </pc:sldMkLst>
        <pc:spChg chg="mod">
          <ac:chgData name="WHITTINGTON, Adrian (NHS ENGLAND - X24)" userId="S::adrian.whittington@nhs.net::339f0164-edb1-4a62-a77f-2663850e84fa" providerId="AD" clId="Web-{CC480B48-ECD5-8FC7-1A82-44C91F6FC875}" dt="2024-07-26T12:55:17.610" v="245" actId="20577"/>
          <ac:spMkLst>
            <pc:docMk/>
            <pc:sldMk cId="2774060069" sldId="279"/>
            <ac:spMk id="2" creationId="{2CD88302-4157-9885-1236-DD1007E817D2}"/>
          </ac:spMkLst>
        </pc:spChg>
      </pc:sldChg>
      <pc:sldChg chg="modSp addCm modCm">
        <pc:chgData name="WHITTINGTON, Adrian (NHS ENGLAND - X24)" userId="S::adrian.whittington@nhs.net::339f0164-edb1-4a62-a77f-2663850e84fa" providerId="AD" clId="Web-{CC480B48-ECD5-8FC7-1A82-44C91F6FC875}" dt="2024-07-26T12:53:58.213" v="224" actId="1076"/>
        <pc:sldMkLst>
          <pc:docMk/>
          <pc:sldMk cId="3812898305" sldId="280"/>
        </pc:sldMkLst>
        <pc:spChg chg="mod">
          <ac:chgData name="WHITTINGTON, Adrian (NHS ENGLAND - X24)" userId="S::adrian.whittington@nhs.net::339f0164-edb1-4a62-a77f-2663850e84fa" providerId="AD" clId="Web-{CC480B48-ECD5-8FC7-1A82-44C91F6FC875}" dt="2024-07-26T12:53:58.026" v="223" actId="1076"/>
          <ac:spMkLst>
            <pc:docMk/>
            <pc:sldMk cId="3812898305" sldId="280"/>
            <ac:spMk id="2" creationId="{7F670AE0-1CD5-1038-8DEE-4CC43DA99758}"/>
          </ac:spMkLst>
        </pc:spChg>
        <pc:spChg chg="mod">
          <ac:chgData name="WHITTINGTON, Adrian (NHS ENGLAND - X24)" userId="S::adrian.whittington@nhs.net::339f0164-edb1-4a62-a77f-2663850e84fa" providerId="AD" clId="Web-{CC480B48-ECD5-8FC7-1A82-44C91F6FC875}" dt="2024-07-26T12:51:32.562" v="190" actId="20577"/>
          <ac:spMkLst>
            <pc:docMk/>
            <pc:sldMk cId="3812898305" sldId="280"/>
            <ac:spMk id="6" creationId="{EE80FEAC-5DB7-4189-A738-7B42950A4250}"/>
          </ac:spMkLst>
        </pc:spChg>
        <pc:picChg chg="mod">
          <ac:chgData name="WHITTINGTON, Adrian (NHS ENGLAND - X24)" userId="S::adrian.whittington@nhs.net::339f0164-edb1-4a62-a77f-2663850e84fa" providerId="AD" clId="Web-{CC480B48-ECD5-8FC7-1A82-44C91F6FC875}" dt="2024-07-26T12:53:58.213" v="224" actId="1076"/>
          <ac:picMkLst>
            <pc:docMk/>
            <pc:sldMk cId="3812898305" sldId="280"/>
            <ac:picMk id="10" creationId="{3BCF8401-9B53-CC79-4D83-139E998732BA}"/>
          </ac:picMkLst>
        </pc:picChg>
        <pc:extLst>
          <p:ext xmlns:p="http://schemas.openxmlformats.org/presentationml/2006/main" uri="{D6D511B9-2390-475A-947B-AFAB55BFBCF1}">
            <pc226:cmChg xmlns:pc226="http://schemas.microsoft.com/office/powerpoint/2022/06/main/command" chg="add mod">
              <pc226:chgData name="WHITTINGTON, Adrian (NHS ENGLAND - X24)" userId="S::adrian.whittington@nhs.net::339f0164-edb1-4a62-a77f-2663850e84fa" providerId="AD" clId="Web-{CC480B48-ECD5-8FC7-1A82-44C91F6FC875}" dt="2024-07-26T12:51:29.093" v="185" actId="20577"/>
              <pc2:cmMkLst xmlns:pc2="http://schemas.microsoft.com/office/powerpoint/2019/9/main/command">
                <pc:docMk/>
                <pc:sldMk cId="3812898305" sldId="280"/>
                <pc2:cmMk id="{A538B3B4-6B63-495D-AEB4-CF439F919E92}"/>
              </pc2:cmMkLst>
            </pc226:cmChg>
          </p:ext>
        </pc:extLst>
      </pc:sldChg>
      <pc:sldChg chg="modSp modCm">
        <pc:chgData name="WHITTINGTON, Adrian (NHS ENGLAND - X24)" userId="S::adrian.whittington@nhs.net::339f0164-edb1-4a62-a77f-2663850e84fa" providerId="AD" clId="Web-{CC480B48-ECD5-8FC7-1A82-44C91F6FC875}" dt="2024-07-26T12:47:27.715" v="84"/>
        <pc:sldMkLst>
          <pc:docMk/>
          <pc:sldMk cId="3330581706" sldId="282"/>
        </pc:sldMkLst>
        <pc:spChg chg="mod">
          <ac:chgData name="WHITTINGTON, Adrian (NHS ENGLAND - X24)" userId="S::adrian.whittington@nhs.net::339f0164-edb1-4a62-a77f-2663850e84fa" providerId="AD" clId="Web-{CC480B48-ECD5-8FC7-1A82-44C91F6FC875}" dt="2024-07-26T12:47:13.355" v="82" actId="20577"/>
          <ac:spMkLst>
            <pc:docMk/>
            <pc:sldMk cId="3330581706" sldId="282"/>
            <ac:spMk id="10" creationId="{D1549EAA-58D5-7A01-DA78-E7261FB533D5}"/>
          </ac:spMkLst>
        </pc:spChg>
        <pc:extLst>
          <p:ext xmlns:p="http://schemas.openxmlformats.org/presentationml/2006/main" uri="{D6D511B9-2390-475A-947B-AFAB55BFBCF1}">
            <pc226:cmChg xmlns:pc226="http://schemas.microsoft.com/office/powerpoint/2022/06/main/command" chg="mod">
              <pc226:chgData name="WHITTINGTON, Adrian (NHS ENGLAND - X24)" userId="S::adrian.whittington@nhs.net::339f0164-edb1-4a62-a77f-2663850e84fa" providerId="AD" clId="Web-{CC480B48-ECD5-8FC7-1A82-44C91F6FC875}" dt="2024-07-26T12:47:27.715" v="84"/>
              <pc2:cmMkLst xmlns:pc2="http://schemas.microsoft.com/office/powerpoint/2019/9/main/command">
                <pc:docMk/>
                <pc:sldMk cId="3330581706" sldId="282"/>
                <pc2:cmMk id="{B5E55752-C1EA-498B-AF73-3F78D9887B59}"/>
              </pc2:cmMkLst>
              <pc226:cmRplyChg chg="add">
                <pc226:chgData name="WHITTINGTON, Adrian (NHS ENGLAND - X24)" userId="S::adrian.whittington@nhs.net::339f0164-edb1-4a62-a77f-2663850e84fa" providerId="AD" clId="Web-{CC480B48-ECD5-8FC7-1A82-44C91F6FC875}" dt="2024-07-26T12:47:27.715" v="84"/>
                <pc2:cmRplyMkLst xmlns:pc2="http://schemas.microsoft.com/office/powerpoint/2019/9/main/command">
                  <pc:docMk/>
                  <pc:sldMk cId="3330581706" sldId="282"/>
                  <pc2:cmMk id="{B5E55752-C1EA-498B-AF73-3F78D9887B59}"/>
                  <pc2:cmRplyMk id="{AFD624D4-0023-4F9D-9812-87C9BD63FC6C}"/>
                </pc2:cmRplyMkLst>
              </pc226:cmRplyChg>
            </pc226:cmChg>
          </p:ext>
        </pc:extLst>
      </pc:sldChg>
    </pc:docChg>
  </pc:docChgLst>
  <pc:docChgLst>
    <pc:chgData name="WHITTINGTON, Adrian (NHS ENGLAND - X24)" userId="S::adrian.whittington@nhs.net::339f0164-edb1-4a62-a77f-2663850e84fa" providerId="AD" clId="Web-{0549CEB0-59B4-9708-67C9-20207D6E032D}"/>
    <pc:docChg chg="modSld">
      <pc:chgData name="WHITTINGTON, Adrian (NHS ENGLAND - X24)" userId="S::adrian.whittington@nhs.net::339f0164-edb1-4a62-a77f-2663850e84fa" providerId="AD" clId="Web-{0549CEB0-59B4-9708-67C9-20207D6E032D}" dt="2024-07-26T13:17:03.095" v="63" actId="20577"/>
      <pc:docMkLst>
        <pc:docMk/>
      </pc:docMkLst>
      <pc:sldChg chg="modSp">
        <pc:chgData name="WHITTINGTON, Adrian (NHS ENGLAND - X24)" userId="S::adrian.whittington@nhs.net::339f0164-edb1-4a62-a77f-2663850e84fa" providerId="AD" clId="Web-{0549CEB0-59B4-9708-67C9-20207D6E032D}" dt="2024-07-26T13:15:31.890" v="14" actId="20577"/>
        <pc:sldMkLst>
          <pc:docMk/>
          <pc:sldMk cId="1170601090" sldId="268"/>
        </pc:sldMkLst>
        <pc:spChg chg="mod">
          <ac:chgData name="WHITTINGTON, Adrian (NHS ENGLAND - X24)" userId="S::adrian.whittington@nhs.net::339f0164-edb1-4a62-a77f-2663850e84fa" providerId="AD" clId="Web-{0549CEB0-59B4-9708-67C9-20207D6E032D}" dt="2024-07-26T13:15:31.890" v="14" actId="20577"/>
          <ac:spMkLst>
            <pc:docMk/>
            <pc:sldMk cId="1170601090" sldId="268"/>
            <ac:spMk id="2" creationId="{2CD88302-4157-9885-1236-DD1007E817D2}"/>
          </ac:spMkLst>
        </pc:spChg>
      </pc:sldChg>
      <pc:sldChg chg="modSp">
        <pc:chgData name="WHITTINGTON, Adrian (NHS ENGLAND - X24)" userId="S::adrian.whittington@nhs.net::339f0164-edb1-4a62-a77f-2663850e84fa" providerId="AD" clId="Web-{0549CEB0-59B4-9708-67C9-20207D6E032D}" dt="2024-07-26T13:17:03.095" v="63" actId="20577"/>
        <pc:sldMkLst>
          <pc:docMk/>
          <pc:sldMk cId="3812898305" sldId="280"/>
        </pc:sldMkLst>
        <pc:spChg chg="mod">
          <ac:chgData name="WHITTINGTON, Adrian (NHS ENGLAND - X24)" userId="S::adrian.whittington@nhs.net::339f0164-edb1-4a62-a77f-2663850e84fa" providerId="AD" clId="Web-{0549CEB0-59B4-9708-67C9-20207D6E032D}" dt="2024-07-26T13:17:03.095" v="63" actId="20577"/>
          <ac:spMkLst>
            <pc:docMk/>
            <pc:sldMk cId="3812898305" sldId="280"/>
            <ac:spMk id="2" creationId="{7F670AE0-1CD5-1038-8DEE-4CC43DA99758}"/>
          </ac:spMkLst>
        </pc:spChg>
      </pc:sldChg>
    </pc:docChg>
  </pc:docChgLst>
  <pc:docChgLst>
    <pc:chgData name="BLAKEMORE, Kimberley (NHS ENGLAND - T1510)" userId="bae0a154-9129-4f16-9936-d797ae2d3d99" providerId="ADAL" clId="{50A1CD0B-E001-460B-9B30-235653A683F6}"/>
    <pc:docChg chg="undo custSel modSld">
      <pc:chgData name="BLAKEMORE, Kimberley (NHS ENGLAND - T1510)" userId="bae0a154-9129-4f16-9936-d797ae2d3d99" providerId="ADAL" clId="{50A1CD0B-E001-460B-9B30-235653A683F6}" dt="2024-08-06T13:17:00.186" v="17" actId="20577"/>
      <pc:docMkLst>
        <pc:docMk/>
      </pc:docMkLst>
      <pc:sldChg chg="modSp mod">
        <pc:chgData name="BLAKEMORE, Kimberley (NHS ENGLAND - T1510)" userId="bae0a154-9129-4f16-9936-d797ae2d3d99" providerId="ADAL" clId="{50A1CD0B-E001-460B-9B30-235653A683F6}" dt="2024-08-06T13:17:00.186" v="17" actId="20577"/>
        <pc:sldMkLst>
          <pc:docMk/>
          <pc:sldMk cId="3733356213" sldId="275"/>
        </pc:sldMkLst>
        <pc:spChg chg="mod">
          <ac:chgData name="BLAKEMORE, Kimberley (NHS ENGLAND - T1510)" userId="bae0a154-9129-4f16-9936-d797ae2d3d99" providerId="ADAL" clId="{50A1CD0B-E001-460B-9B30-235653A683F6}" dt="2024-08-06T13:17:00.186" v="17" actId="20577"/>
          <ac:spMkLst>
            <pc:docMk/>
            <pc:sldMk cId="3733356213" sldId="275"/>
            <ac:spMk id="15" creationId="{975A411F-8614-2E6F-7556-027E319BCDAA}"/>
          </ac:spMkLst>
        </pc:spChg>
      </pc:sldChg>
    </pc:docChg>
  </pc:docChgLst>
  <pc:docChgLst>
    <pc:chgData name="STONEHAM, Jaclyn (NHS ENGLAND - T1510)" userId="98a7384a-cd18-4cf6-a65e-234be6813cf8" providerId="ADAL" clId="{07D40DD8-0DFA-4BFF-A263-D9A70B85DD8E}"/>
    <pc:docChg chg="undo redo custSel addSld delSld modSld sldOrd">
      <pc:chgData name="STONEHAM, Jaclyn (NHS ENGLAND - T1510)" userId="98a7384a-cd18-4cf6-a65e-234be6813cf8" providerId="ADAL" clId="{07D40DD8-0DFA-4BFF-A263-D9A70B85DD8E}" dt="2024-08-01T09:02:34.821" v="1317" actId="20577"/>
      <pc:docMkLst>
        <pc:docMk/>
      </pc:docMkLst>
      <pc:sldChg chg="addSp delSp modSp mod">
        <pc:chgData name="STONEHAM, Jaclyn (NHS ENGLAND - T1510)" userId="98a7384a-cd18-4cf6-a65e-234be6813cf8" providerId="ADAL" clId="{07D40DD8-0DFA-4BFF-A263-D9A70B85DD8E}" dt="2024-07-25T10:54:45.120" v="1139" actId="478"/>
        <pc:sldMkLst>
          <pc:docMk/>
          <pc:sldMk cId="318272884" sldId="264"/>
        </pc:sldMkLst>
        <pc:spChg chg="del">
          <ac:chgData name="STONEHAM, Jaclyn (NHS ENGLAND - T1510)" userId="98a7384a-cd18-4cf6-a65e-234be6813cf8" providerId="ADAL" clId="{07D40DD8-0DFA-4BFF-A263-D9A70B85DD8E}" dt="2024-07-25T10:54:45.120" v="1139" actId="478"/>
          <ac:spMkLst>
            <pc:docMk/>
            <pc:sldMk cId="318272884" sldId="264"/>
            <ac:spMk id="2" creationId="{2C3422DA-6A35-73C4-FABB-676BBFDB073E}"/>
          </ac:spMkLst>
        </pc:spChg>
        <pc:spChg chg="mod">
          <ac:chgData name="STONEHAM, Jaclyn (NHS ENGLAND - T1510)" userId="98a7384a-cd18-4cf6-a65e-234be6813cf8" providerId="ADAL" clId="{07D40DD8-0DFA-4BFF-A263-D9A70B85DD8E}" dt="2024-07-25T10:51:40.417" v="1105" actId="33553"/>
          <ac:spMkLst>
            <pc:docMk/>
            <pc:sldMk cId="318272884" sldId="264"/>
            <ac:spMk id="6" creationId="{EE80FEAC-5DB7-4189-A738-7B42950A4250}"/>
          </ac:spMkLst>
        </pc:spChg>
        <pc:spChg chg="mod">
          <ac:chgData name="STONEHAM, Jaclyn (NHS ENGLAND - T1510)" userId="98a7384a-cd18-4cf6-a65e-234be6813cf8" providerId="ADAL" clId="{07D40DD8-0DFA-4BFF-A263-D9A70B85DD8E}" dt="2024-07-25T09:28:42.483" v="11" actId="20577"/>
          <ac:spMkLst>
            <pc:docMk/>
            <pc:sldMk cId="318272884" sldId="264"/>
            <ac:spMk id="10" creationId="{B04C35E1-1F20-4373-B4B6-B5C6D2D77029}"/>
          </ac:spMkLst>
        </pc:spChg>
        <pc:spChg chg="mod">
          <ac:chgData name="STONEHAM, Jaclyn (NHS ENGLAND - T1510)" userId="98a7384a-cd18-4cf6-a65e-234be6813cf8" providerId="ADAL" clId="{07D40DD8-0DFA-4BFF-A263-D9A70B85DD8E}" dt="2024-07-25T09:28:45.214" v="13" actId="20577"/>
          <ac:spMkLst>
            <pc:docMk/>
            <pc:sldMk cId="318272884" sldId="264"/>
            <ac:spMk id="11" creationId="{E8070782-9781-4A3D-8B42-2605D4509584}"/>
          </ac:spMkLst>
        </pc:spChg>
        <pc:spChg chg="add del mod">
          <ac:chgData name="STONEHAM, Jaclyn (NHS ENGLAND - T1510)" userId="98a7384a-cd18-4cf6-a65e-234be6813cf8" providerId="ADAL" clId="{07D40DD8-0DFA-4BFF-A263-D9A70B85DD8E}" dt="2024-07-25T10:51:27.032" v="1103" actId="33699"/>
          <ac:spMkLst>
            <pc:docMk/>
            <pc:sldMk cId="318272884" sldId="264"/>
            <ac:spMk id="17" creationId="{8A3C3138-CEE2-1C72-DE39-900FA64E776B}"/>
          </ac:spMkLst>
        </pc:spChg>
        <pc:grpChg chg="mod">
          <ac:chgData name="STONEHAM, Jaclyn (NHS ENGLAND - T1510)" userId="98a7384a-cd18-4cf6-a65e-234be6813cf8" providerId="ADAL" clId="{07D40DD8-0DFA-4BFF-A263-D9A70B85DD8E}" dt="2024-07-25T10:44:45.729" v="710" actId="962"/>
          <ac:grpSpMkLst>
            <pc:docMk/>
            <pc:sldMk cId="318272884" sldId="264"/>
            <ac:grpSpMk id="15" creationId="{41F90BCC-7A30-61D0-0CB3-A2B223D78221}"/>
          </ac:grpSpMkLst>
        </pc:grpChg>
        <pc:picChg chg="add del mod">
          <ac:chgData name="STONEHAM, Jaclyn (NHS ENGLAND - T1510)" userId="98a7384a-cd18-4cf6-a65e-234be6813cf8" providerId="ADAL" clId="{07D40DD8-0DFA-4BFF-A263-D9A70B85DD8E}" dt="2024-07-25T10:41:09.940" v="553" actId="478"/>
          <ac:picMkLst>
            <pc:docMk/>
            <pc:sldMk cId="318272884" sldId="264"/>
            <ac:picMk id="3" creationId="{F77C5F8D-7ECC-F645-06B9-C7A2F5EFFA55}"/>
          </ac:picMkLst>
        </pc:picChg>
        <pc:picChg chg="del mod">
          <ac:chgData name="STONEHAM, Jaclyn (NHS ENGLAND - T1510)" userId="98a7384a-cd18-4cf6-a65e-234be6813cf8" providerId="ADAL" clId="{07D40DD8-0DFA-4BFF-A263-D9A70B85DD8E}" dt="2024-07-25T10:40:27.918" v="535" actId="478"/>
          <ac:picMkLst>
            <pc:docMk/>
            <pc:sldMk cId="318272884" sldId="264"/>
            <ac:picMk id="5" creationId="{3F64A864-EF2D-9895-01D1-4489957FDF99}"/>
          </ac:picMkLst>
        </pc:picChg>
        <pc:picChg chg="add mod">
          <ac:chgData name="STONEHAM, Jaclyn (NHS ENGLAND - T1510)" userId="98a7384a-cd18-4cf6-a65e-234be6813cf8" providerId="ADAL" clId="{07D40DD8-0DFA-4BFF-A263-D9A70B85DD8E}" dt="2024-07-25T10:40:36.252" v="540"/>
          <ac:picMkLst>
            <pc:docMk/>
            <pc:sldMk cId="318272884" sldId="264"/>
            <ac:picMk id="8" creationId="{9C94CAC2-285D-568A-52FA-B75E0AF6EF71}"/>
          </ac:picMkLst>
        </pc:picChg>
        <pc:picChg chg="add mod">
          <ac:chgData name="STONEHAM, Jaclyn (NHS ENGLAND - T1510)" userId="98a7384a-cd18-4cf6-a65e-234be6813cf8" providerId="ADAL" clId="{07D40DD8-0DFA-4BFF-A263-D9A70B85DD8E}" dt="2024-07-25T10:40:53.171" v="551"/>
          <ac:picMkLst>
            <pc:docMk/>
            <pc:sldMk cId="318272884" sldId="264"/>
            <ac:picMk id="13" creationId="{04A31F94-4BDC-AB6B-61DF-A602B191E88D}"/>
          </ac:picMkLst>
        </pc:picChg>
        <pc:picChg chg="add mod">
          <ac:chgData name="STONEHAM, Jaclyn (NHS ENGLAND - T1510)" userId="98a7384a-cd18-4cf6-a65e-234be6813cf8" providerId="ADAL" clId="{07D40DD8-0DFA-4BFF-A263-D9A70B85DD8E}" dt="2024-07-25T10:47:47.623" v="980" actId="962"/>
          <ac:picMkLst>
            <pc:docMk/>
            <pc:sldMk cId="318272884" sldId="264"/>
            <ac:picMk id="16" creationId="{8CDC5B98-7504-F95B-4026-01EAAE7F8A03}"/>
          </ac:picMkLst>
        </pc:picChg>
      </pc:sldChg>
      <pc:sldChg chg="addSp delSp modSp mod">
        <pc:chgData name="STONEHAM, Jaclyn (NHS ENGLAND - T1510)" userId="98a7384a-cd18-4cf6-a65e-234be6813cf8" providerId="ADAL" clId="{07D40DD8-0DFA-4BFF-A263-D9A70B85DD8E}" dt="2024-07-26T14:04:14.502" v="1220" actId="207"/>
        <pc:sldMkLst>
          <pc:docMk/>
          <pc:sldMk cId="3448259619" sldId="265"/>
        </pc:sldMkLst>
        <pc:spChg chg="del mod">
          <ac:chgData name="STONEHAM, Jaclyn (NHS ENGLAND - T1510)" userId="98a7384a-cd18-4cf6-a65e-234be6813cf8" providerId="ADAL" clId="{07D40DD8-0DFA-4BFF-A263-D9A70B85DD8E}" dt="2024-07-25T10:54:52.357" v="1141" actId="478"/>
          <ac:spMkLst>
            <pc:docMk/>
            <pc:sldMk cId="3448259619" sldId="265"/>
            <ac:spMk id="3" creationId="{CCBA41C9-A4E3-FC09-8E9A-035CCBED096E}"/>
          </ac:spMkLst>
        </pc:spChg>
        <pc:spChg chg="mod">
          <ac:chgData name="STONEHAM, Jaclyn (NHS ENGLAND - T1510)" userId="98a7384a-cd18-4cf6-a65e-234be6813cf8" providerId="ADAL" clId="{07D40DD8-0DFA-4BFF-A263-D9A70B85DD8E}" dt="2024-07-25T10:51:44.168" v="1106" actId="33553"/>
          <ac:spMkLst>
            <pc:docMk/>
            <pc:sldMk cId="3448259619" sldId="265"/>
            <ac:spMk id="6" creationId="{EE80FEAC-5DB7-4189-A738-7B42950A4250}"/>
          </ac:spMkLst>
        </pc:spChg>
        <pc:spChg chg="mod">
          <ac:chgData name="STONEHAM, Jaclyn (NHS ENGLAND - T1510)" userId="98a7384a-cd18-4cf6-a65e-234be6813cf8" providerId="ADAL" clId="{07D40DD8-0DFA-4BFF-A263-D9A70B85DD8E}" dt="2024-07-25T09:45:00.288" v="192" actId="20577"/>
          <ac:spMkLst>
            <pc:docMk/>
            <pc:sldMk cId="3448259619" sldId="265"/>
            <ac:spMk id="7" creationId="{04A9F394-CB76-4658-4A9B-24EC9822E511}"/>
          </ac:spMkLst>
        </pc:spChg>
        <pc:spChg chg="mod">
          <ac:chgData name="STONEHAM, Jaclyn (NHS ENGLAND - T1510)" userId="98a7384a-cd18-4cf6-a65e-234be6813cf8" providerId="ADAL" clId="{07D40DD8-0DFA-4BFF-A263-D9A70B85DD8E}" dt="2024-07-25T09:45:02.784" v="194" actId="20577"/>
          <ac:spMkLst>
            <pc:docMk/>
            <pc:sldMk cId="3448259619" sldId="265"/>
            <ac:spMk id="9" creationId="{3EFF4AF2-F6F9-0FC4-BC1C-D3E71902C668}"/>
          </ac:spMkLst>
        </pc:spChg>
        <pc:spChg chg="mod">
          <ac:chgData name="STONEHAM, Jaclyn (NHS ENGLAND - T1510)" userId="98a7384a-cd18-4cf6-a65e-234be6813cf8" providerId="ADAL" clId="{07D40DD8-0DFA-4BFF-A263-D9A70B85DD8E}" dt="2024-07-26T14:04:14.502" v="1220" actId="207"/>
          <ac:spMkLst>
            <pc:docMk/>
            <pc:sldMk cId="3448259619" sldId="265"/>
            <ac:spMk id="15" creationId="{975A411F-8614-2E6F-7556-027E319BCDAA}"/>
          </ac:spMkLst>
        </pc:spChg>
        <pc:grpChg chg="mod">
          <ac:chgData name="STONEHAM, Jaclyn (NHS ENGLAND - T1510)" userId="98a7384a-cd18-4cf6-a65e-234be6813cf8" providerId="ADAL" clId="{07D40DD8-0DFA-4BFF-A263-D9A70B85DD8E}" dt="2024-07-25T10:44:48.291" v="711" actId="962"/>
          <ac:grpSpMkLst>
            <pc:docMk/>
            <pc:sldMk cId="3448259619" sldId="265"/>
            <ac:grpSpMk id="4" creationId="{64688CB2-2A65-5A1D-EDFD-380E4BC7DC9F}"/>
          </ac:grpSpMkLst>
        </pc:grpChg>
        <pc:picChg chg="mod">
          <ac:chgData name="STONEHAM, Jaclyn (NHS ENGLAND - T1510)" userId="98a7384a-cd18-4cf6-a65e-234be6813cf8" providerId="ADAL" clId="{07D40DD8-0DFA-4BFF-A263-D9A70B85DD8E}" dt="2024-07-25T10:45:42.687" v="915" actId="962"/>
          <ac:picMkLst>
            <pc:docMk/>
            <pc:sldMk cId="3448259619" sldId="265"/>
            <ac:picMk id="2" creationId="{F5518CE4-843D-7EF5-CD4A-DC023BF2562B}"/>
          </ac:picMkLst>
        </pc:picChg>
        <pc:picChg chg="del">
          <ac:chgData name="STONEHAM, Jaclyn (NHS ENGLAND - T1510)" userId="98a7384a-cd18-4cf6-a65e-234be6813cf8" providerId="ADAL" clId="{07D40DD8-0DFA-4BFF-A263-D9A70B85DD8E}" dt="2024-07-25T10:42:08.043" v="674" actId="478"/>
          <ac:picMkLst>
            <pc:docMk/>
            <pc:sldMk cId="3448259619" sldId="265"/>
            <ac:picMk id="5" creationId="{D8C76E23-DD88-26A6-A81B-021243B3F1F4}"/>
          </ac:picMkLst>
        </pc:picChg>
        <pc:picChg chg="add mod">
          <ac:chgData name="STONEHAM, Jaclyn (NHS ENGLAND - T1510)" userId="98a7384a-cd18-4cf6-a65e-234be6813cf8" providerId="ADAL" clId="{07D40DD8-0DFA-4BFF-A263-D9A70B85DD8E}" dt="2024-07-25T10:47:59.552" v="982" actId="962"/>
          <ac:picMkLst>
            <pc:docMk/>
            <pc:sldMk cId="3448259619" sldId="265"/>
            <ac:picMk id="8" creationId="{F9237A88-C7A6-2919-2F6B-A34C17C42CE2}"/>
          </ac:picMkLst>
        </pc:picChg>
      </pc:sldChg>
      <pc:sldChg chg="addSp delSp modSp mod">
        <pc:chgData name="STONEHAM, Jaclyn (NHS ENGLAND - T1510)" userId="98a7384a-cd18-4cf6-a65e-234be6813cf8" providerId="ADAL" clId="{07D40DD8-0DFA-4BFF-A263-D9A70B85DD8E}" dt="2024-07-25T10:55:51.032" v="1154" actId="478"/>
        <pc:sldMkLst>
          <pc:docMk/>
          <pc:sldMk cId="2530842604" sldId="266"/>
        </pc:sldMkLst>
        <pc:spChg chg="mod">
          <ac:chgData name="STONEHAM, Jaclyn (NHS ENGLAND - T1510)" userId="98a7384a-cd18-4cf6-a65e-234be6813cf8" providerId="ADAL" clId="{07D40DD8-0DFA-4BFF-A263-D9A70B85DD8E}" dt="2024-07-25T09:51:46.661" v="341" actId="20577"/>
          <ac:spMkLst>
            <pc:docMk/>
            <pc:sldMk cId="2530842604" sldId="266"/>
            <ac:spMk id="2" creationId="{89909176-67B6-6A04-EAFA-AFF68218E2CF}"/>
          </ac:spMkLst>
        </pc:spChg>
        <pc:spChg chg="del">
          <ac:chgData name="STONEHAM, Jaclyn (NHS ENGLAND - T1510)" userId="98a7384a-cd18-4cf6-a65e-234be6813cf8" providerId="ADAL" clId="{07D40DD8-0DFA-4BFF-A263-D9A70B85DD8E}" dt="2024-07-25T10:55:51.032" v="1154" actId="478"/>
          <ac:spMkLst>
            <pc:docMk/>
            <pc:sldMk cId="2530842604" sldId="266"/>
            <ac:spMk id="3" creationId="{15E94D30-3AD2-1E0A-9309-9A68945054CC}"/>
          </ac:spMkLst>
        </pc:spChg>
        <pc:spChg chg="mod">
          <ac:chgData name="STONEHAM, Jaclyn (NHS ENGLAND - T1510)" userId="98a7384a-cd18-4cf6-a65e-234be6813cf8" providerId="ADAL" clId="{07D40DD8-0DFA-4BFF-A263-D9A70B85DD8E}" dt="2024-07-25T10:52:11.348" v="1116" actId="33553"/>
          <ac:spMkLst>
            <pc:docMk/>
            <pc:sldMk cId="2530842604" sldId="266"/>
            <ac:spMk id="6" creationId="{EE80FEAC-5DB7-4189-A738-7B42950A4250}"/>
          </ac:spMkLst>
        </pc:spChg>
        <pc:spChg chg="mod">
          <ac:chgData name="STONEHAM, Jaclyn (NHS ENGLAND - T1510)" userId="98a7384a-cd18-4cf6-a65e-234be6813cf8" providerId="ADAL" clId="{07D40DD8-0DFA-4BFF-A263-D9A70B85DD8E}" dt="2024-07-25T09:51:56.037" v="344" actId="20577"/>
          <ac:spMkLst>
            <pc:docMk/>
            <pc:sldMk cId="2530842604" sldId="266"/>
            <ac:spMk id="7" creationId="{CEE6049E-389E-F862-8306-0933C91D1681}"/>
          </ac:spMkLst>
        </pc:spChg>
        <pc:spChg chg="del">
          <ac:chgData name="STONEHAM, Jaclyn (NHS ENGLAND - T1510)" userId="98a7384a-cd18-4cf6-a65e-234be6813cf8" providerId="ADAL" clId="{07D40DD8-0DFA-4BFF-A263-D9A70B85DD8E}" dt="2024-07-25T10:46:53.069" v="933" actId="478"/>
          <ac:spMkLst>
            <pc:docMk/>
            <pc:sldMk cId="2530842604" sldId="266"/>
            <ac:spMk id="8" creationId="{CBED42E0-7964-45DE-AFAB-9DF67C00AD53}"/>
          </ac:spMkLst>
        </pc:spChg>
        <pc:spChg chg="mod">
          <ac:chgData name="STONEHAM, Jaclyn (NHS ENGLAND - T1510)" userId="98a7384a-cd18-4cf6-a65e-234be6813cf8" providerId="ADAL" clId="{07D40DD8-0DFA-4BFF-A263-D9A70B85DD8E}" dt="2024-07-25T09:51:59.538" v="346" actId="20577"/>
          <ac:spMkLst>
            <pc:docMk/>
            <pc:sldMk cId="2530842604" sldId="266"/>
            <ac:spMk id="9" creationId="{0C43B940-D0EA-CE8F-D581-61E8971CCB69}"/>
          </ac:spMkLst>
        </pc:spChg>
        <pc:grpChg chg="mod">
          <ac:chgData name="STONEHAM, Jaclyn (NHS ENGLAND - T1510)" userId="98a7384a-cd18-4cf6-a65e-234be6813cf8" providerId="ADAL" clId="{07D40DD8-0DFA-4BFF-A263-D9A70B85DD8E}" dt="2024-07-25T10:46:56.051" v="934" actId="962"/>
          <ac:grpSpMkLst>
            <pc:docMk/>
            <pc:sldMk cId="2530842604" sldId="266"/>
            <ac:grpSpMk id="4" creationId="{7FF72D8B-79CE-8958-89A8-4B61452C83A1}"/>
          </ac:grpSpMkLst>
        </pc:grpChg>
        <pc:picChg chg="del">
          <ac:chgData name="STONEHAM, Jaclyn (NHS ENGLAND - T1510)" userId="98a7384a-cd18-4cf6-a65e-234be6813cf8" providerId="ADAL" clId="{07D40DD8-0DFA-4BFF-A263-D9A70B85DD8E}" dt="2024-07-25T10:42:49.097" v="693" actId="478"/>
          <ac:picMkLst>
            <pc:docMk/>
            <pc:sldMk cId="2530842604" sldId="266"/>
            <ac:picMk id="5" creationId="{CCBF283F-F6C5-5318-9901-5350002BC030}"/>
          </ac:picMkLst>
        </pc:picChg>
        <pc:picChg chg="add mod">
          <ac:chgData name="STONEHAM, Jaclyn (NHS ENGLAND - T1510)" userId="98a7384a-cd18-4cf6-a65e-234be6813cf8" providerId="ADAL" clId="{07D40DD8-0DFA-4BFF-A263-D9A70B85DD8E}" dt="2024-07-25T10:50:23.994" v="1094" actId="962"/>
          <ac:picMkLst>
            <pc:docMk/>
            <pc:sldMk cId="2530842604" sldId="266"/>
            <ac:picMk id="10" creationId="{8D33C07B-46FD-E782-5F04-5190E8EA37A2}"/>
          </ac:picMkLst>
        </pc:picChg>
      </pc:sldChg>
      <pc:sldChg chg="addSp delSp modSp add mod">
        <pc:chgData name="STONEHAM, Jaclyn (NHS ENGLAND - T1510)" userId="98a7384a-cd18-4cf6-a65e-234be6813cf8" providerId="ADAL" clId="{07D40DD8-0DFA-4BFF-A263-D9A70B85DD8E}" dt="2024-08-01T08:59:34.327" v="1226" actId="20577"/>
        <pc:sldMkLst>
          <pc:docMk/>
          <pc:sldMk cId="1170601090" sldId="268"/>
        </pc:sldMkLst>
        <pc:spChg chg="mod">
          <ac:chgData name="STONEHAM, Jaclyn (NHS ENGLAND - T1510)" userId="98a7384a-cd18-4cf6-a65e-234be6813cf8" providerId="ADAL" clId="{07D40DD8-0DFA-4BFF-A263-D9A70B85DD8E}" dt="2024-08-01T08:59:34.327" v="1226" actId="20577"/>
          <ac:spMkLst>
            <pc:docMk/>
            <pc:sldMk cId="1170601090" sldId="268"/>
            <ac:spMk id="2" creationId="{2CD88302-4157-9885-1236-DD1007E817D2}"/>
          </ac:spMkLst>
        </pc:spChg>
        <pc:spChg chg="del">
          <ac:chgData name="STONEHAM, Jaclyn (NHS ENGLAND - T1510)" userId="98a7384a-cd18-4cf6-a65e-234be6813cf8" providerId="ADAL" clId="{07D40DD8-0DFA-4BFF-A263-D9A70B85DD8E}" dt="2024-07-25T10:55:23.771" v="1147" actId="478"/>
          <ac:spMkLst>
            <pc:docMk/>
            <pc:sldMk cId="1170601090" sldId="268"/>
            <ac:spMk id="3" creationId="{EC9DF898-8333-AF64-49A4-2059582EEA98}"/>
          </ac:spMkLst>
        </pc:spChg>
        <pc:spChg chg="mod">
          <ac:chgData name="STONEHAM, Jaclyn (NHS ENGLAND - T1510)" userId="98a7384a-cd18-4cf6-a65e-234be6813cf8" providerId="ADAL" clId="{07D40DD8-0DFA-4BFF-A263-D9A70B85DD8E}" dt="2024-07-26T14:01:42.285" v="1206" actId="21"/>
          <ac:spMkLst>
            <pc:docMk/>
            <pc:sldMk cId="1170601090" sldId="268"/>
            <ac:spMk id="6" creationId="{EE80FEAC-5DB7-4189-A738-7B42950A4250}"/>
          </ac:spMkLst>
        </pc:spChg>
        <pc:spChg chg="del">
          <ac:chgData name="STONEHAM, Jaclyn (NHS ENGLAND - T1510)" userId="98a7384a-cd18-4cf6-a65e-234be6813cf8" providerId="ADAL" clId="{07D40DD8-0DFA-4BFF-A263-D9A70B85DD8E}" dt="2024-07-25T10:46:23.961" v="924" actId="478"/>
          <ac:spMkLst>
            <pc:docMk/>
            <pc:sldMk cId="1170601090" sldId="268"/>
            <ac:spMk id="8" creationId="{CBED42E0-7964-45DE-AFAB-9DF67C00AD53}"/>
          </ac:spMkLst>
        </pc:spChg>
        <pc:grpChg chg="mod">
          <ac:chgData name="STONEHAM, Jaclyn (NHS ENGLAND - T1510)" userId="98a7384a-cd18-4cf6-a65e-234be6813cf8" providerId="ADAL" clId="{07D40DD8-0DFA-4BFF-A263-D9A70B85DD8E}" dt="2024-07-25T10:46:27.148" v="925" actId="962"/>
          <ac:grpSpMkLst>
            <pc:docMk/>
            <pc:sldMk cId="1170601090" sldId="268"/>
            <ac:grpSpMk id="4" creationId="{0B212E8D-9BCA-E61E-4972-AFE1EC2CCED3}"/>
          </ac:grpSpMkLst>
        </pc:grpChg>
        <pc:picChg chg="del">
          <ac:chgData name="STONEHAM, Jaclyn (NHS ENGLAND - T1510)" userId="98a7384a-cd18-4cf6-a65e-234be6813cf8" providerId="ADAL" clId="{07D40DD8-0DFA-4BFF-A263-D9A70B85DD8E}" dt="2024-07-25T10:42:36.645" v="687" actId="478"/>
          <ac:picMkLst>
            <pc:docMk/>
            <pc:sldMk cId="1170601090" sldId="268"/>
            <ac:picMk id="5" creationId="{AB4E485F-0316-DC5C-48CC-E9A1C81B219F}"/>
          </ac:picMkLst>
        </pc:picChg>
        <pc:picChg chg="add mod">
          <ac:chgData name="STONEHAM, Jaclyn (NHS ENGLAND - T1510)" userId="98a7384a-cd18-4cf6-a65e-234be6813cf8" providerId="ADAL" clId="{07D40DD8-0DFA-4BFF-A263-D9A70B85DD8E}" dt="2024-07-25T10:50:09.219" v="1088" actId="962"/>
          <ac:picMkLst>
            <pc:docMk/>
            <pc:sldMk cId="1170601090" sldId="268"/>
            <ac:picMk id="10" creationId="{E211155D-112C-64E3-C656-F777E8C65448}"/>
          </ac:picMkLst>
        </pc:picChg>
      </pc:sldChg>
      <pc:sldChg chg="modSp del mod ord">
        <pc:chgData name="STONEHAM, Jaclyn (NHS ENGLAND - T1510)" userId="98a7384a-cd18-4cf6-a65e-234be6813cf8" providerId="ADAL" clId="{07D40DD8-0DFA-4BFF-A263-D9A70B85DD8E}" dt="2024-07-25T09:53:01.426" v="354" actId="2696"/>
        <pc:sldMkLst>
          <pc:docMk/>
          <pc:sldMk cId="1543443831" sldId="268"/>
        </pc:sldMkLst>
        <pc:spChg chg="mod">
          <ac:chgData name="STONEHAM, Jaclyn (NHS ENGLAND - T1510)" userId="98a7384a-cd18-4cf6-a65e-234be6813cf8" providerId="ADAL" clId="{07D40DD8-0DFA-4BFF-A263-D9A70B85DD8E}" dt="2024-07-25T09:36:59.817" v="85" actId="20577"/>
          <ac:spMkLst>
            <pc:docMk/>
            <pc:sldMk cId="1543443831" sldId="268"/>
            <ac:spMk id="2" creationId="{2CD88302-4157-9885-1236-DD1007E817D2}"/>
          </ac:spMkLst>
        </pc:spChg>
        <pc:spChg chg="mod">
          <ac:chgData name="STONEHAM, Jaclyn (NHS ENGLAND - T1510)" userId="98a7384a-cd18-4cf6-a65e-234be6813cf8" providerId="ADAL" clId="{07D40DD8-0DFA-4BFF-A263-D9A70B85DD8E}" dt="2024-07-25T09:52:06.817" v="348" actId="20577"/>
          <ac:spMkLst>
            <pc:docMk/>
            <pc:sldMk cId="1543443831" sldId="268"/>
            <ac:spMk id="7" creationId="{B7412B30-AD8A-DF49-B21F-C4E7BB1C787B}"/>
          </ac:spMkLst>
        </pc:spChg>
        <pc:spChg chg="mod">
          <ac:chgData name="STONEHAM, Jaclyn (NHS ENGLAND - T1510)" userId="98a7384a-cd18-4cf6-a65e-234be6813cf8" providerId="ADAL" clId="{07D40DD8-0DFA-4BFF-A263-D9A70B85DD8E}" dt="2024-07-25T09:52:10.001" v="350" actId="20577"/>
          <ac:spMkLst>
            <pc:docMk/>
            <pc:sldMk cId="1543443831" sldId="268"/>
            <ac:spMk id="9" creationId="{9DDB0C37-7772-C1C1-BD9E-7E2467BD763B}"/>
          </ac:spMkLst>
        </pc:spChg>
      </pc:sldChg>
      <pc:sldChg chg="addSp delSp modSp mod setBg">
        <pc:chgData name="STONEHAM, Jaclyn (NHS ENGLAND - T1510)" userId="98a7384a-cd18-4cf6-a65e-234be6813cf8" providerId="ADAL" clId="{07D40DD8-0DFA-4BFF-A263-D9A70B85DD8E}" dt="2024-07-26T14:02:59.677" v="1214" actId="20577"/>
        <pc:sldMkLst>
          <pc:docMk/>
          <pc:sldMk cId="856814549" sldId="269"/>
        </pc:sldMkLst>
        <pc:spChg chg="mod">
          <ac:chgData name="STONEHAM, Jaclyn (NHS ENGLAND - T1510)" userId="98a7384a-cd18-4cf6-a65e-234be6813cf8" providerId="ADAL" clId="{07D40DD8-0DFA-4BFF-A263-D9A70B85DD8E}" dt="2024-07-26T14:02:59.677" v="1214" actId="20577"/>
          <ac:spMkLst>
            <pc:docMk/>
            <pc:sldMk cId="856814549" sldId="269"/>
            <ac:spMk id="2" creationId="{D16750CE-20E5-8405-B912-468FE58F08FB}"/>
          </ac:spMkLst>
        </pc:spChg>
        <pc:spChg chg="del mod ord">
          <ac:chgData name="STONEHAM, Jaclyn (NHS ENGLAND - T1510)" userId="98a7384a-cd18-4cf6-a65e-234be6813cf8" providerId="ADAL" clId="{07D40DD8-0DFA-4BFF-A263-D9A70B85DD8E}" dt="2024-07-25T10:56:09.720" v="1158" actId="478"/>
          <ac:spMkLst>
            <pc:docMk/>
            <pc:sldMk cId="856814549" sldId="269"/>
            <ac:spMk id="3" creationId="{A556B781-C036-6417-08F7-0CA11CEFB97D}"/>
          </ac:spMkLst>
        </pc:spChg>
        <pc:spChg chg="mod">
          <ac:chgData name="STONEHAM, Jaclyn (NHS ENGLAND - T1510)" userId="98a7384a-cd18-4cf6-a65e-234be6813cf8" providerId="ADAL" clId="{07D40DD8-0DFA-4BFF-A263-D9A70B85DD8E}" dt="2024-07-25T10:52:30.911" v="1128" actId="6549"/>
          <ac:spMkLst>
            <pc:docMk/>
            <pc:sldMk cId="856814549" sldId="269"/>
            <ac:spMk id="6" creationId="{EE80FEAC-5DB7-4189-A738-7B42950A4250}"/>
          </ac:spMkLst>
        </pc:spChg>
        <pc:spChg chg="mod">
          <ac:chgData name="STONEHAM, Jaclyn (NHS ENGLAND - T1510)" userId="98a7384a-cd18-4cf6-a65e-234be6813cf8" providerId="ADAL" clId="{07D40DD8-0DFA-4BFF-A263-D9A70B85DD8E}" dt="2024-07-25T09:59:31.403" v="472" actId="20577"/>
          <ac:spMkLst>
            <pc:docMk/>
            <pc:sldMk cId="856814549" sldId="269"/>
            <ac:spMk id="7" creationId="{05EA6844-8BB7-2F88-40A7-75F1C15E75A4}"/>
          </ac:spMkLst>
        </pc:spChg>
        <pc:spChg chg="mod">
          <ac:chgData name="STONEHAM, Jaclyn (NHS ENGLAND - T1510)" userId="98a7384a-cd18-4cf6-a65e-234be6813cf8" providerId="ADAL" clId="{07D40DD8-0DFA-4BFF-A263-D9A70B85DD8E}" dt="2024-07-25T09:59:34.016" v="474" actId="20577"/>
          <ac:spMkLst>
            <pc:docMk/>
            <pc:sldMk cId="856814549" sldId="269"/>
            <ac:spMk id="8" creationId="{D48D608F-4472-6185-E827-04F277C9ED43}"/>
          </ac:spMkLst>
        </pc:spChg>
        <pc:spChg chg="add del">
          <ac:chgData name="STONEHAM, Jaclyn (NHS ENGLAND - T1510)" userId="98a7384a-cd18-4cf6-a65e-234be6813cf8" providerId="ADAL" clId="{07D40DD8-0DFA-4BFF-A263-D9A70B85DD8E}" dt="2024-07-25T10:44:12.709" v="707" actId="26606"/>
          <ac:spMkLst>
            <pc:docMk/>
            <pc:sldMk cId="856814549" sldId="269"/>
            <ac:spMk id="17" creationId="{9D25F302-27C5-414F-97F8-6EA0A6C028BA}"/>
          </ac:spMkLst>
        </pc:spChg>
        <pc:spChg chg="add del">
          <ac:chgData name="STONEHAM, Jaclyn (NHS ENGLAND - T1510)" userId="98a7384a-cd18-4cf6-a65e-234be6813cf8" providerId="ADAL" clId="{07D40DD8-0DFA-4BFF-A263-D9A70B85DD8E}" dt="2024-07-25T10:44:12.709" v="707" actId="26606"/>
          <ac:spMkLst>
            <pc:docMk/>
            <pc:sldMk cId="856814549" sldId="269"/>
            <ac:spMk id="19" creationId="{830A36F8-48C2-4842-A87B-8CE8DF4E7FD2}"/>
          </ac:spMkLst>
        </pc:spChg>
        <pc:spChg chg="add del">
          <ac:chgData name="STONEHAM, Jaclyn (NHS ENGLAND - T1510)" userId="98a7384a-cd18-4cf6-a65e-234be6813cf8" providerId="ADAL" clId="{07D40DD8-0DFA-4BFF-A263-D9A70B85DD8E}" dt="2024-07-25T10:44:12.709" v="707" actId="26606"/>
          <ac:spMkLst>
            <pc:docMk/>
            <pc:sldMk cId="856814549" sldId="269"/>
            <ac:spMk id="21" creationId="{086A5A31-B10A-4793-84D4-D785959AE5B8}"/>
          </ac:spMkLst>
        </pc:spChg>
        <pc:spChg chg="add del">
          <ac:chgData name="STONEHAM, Jaclyn (NHS ENGLAND - T1510)" userId="98a7384a-cd18-4cf6-a65e-234be6813cf8" providerId="ADAL" clId="{07D40DD8-0DFA-4BFF-A263-D9A70B85DD8E}" dt="2024-07-25T10:44:23.820" v="709" actId="26606"/>
          <ac:spMkLst>
            <pc:docMk/>
            <pc:sldMk cId="856814549" sldId="269"/>
            <ac:spMk id="23" creationId="{75C56826-D4E5-42ED-8529-079651CB3005}"/>
          </ac:spMkLst>
        </pc:spChg>
        <pc:spChg chg="add del">
          <ac:chgData name="STONEHAM, Jaclyn (NHS ENGLAND - T1510)" userId="98a7384a-cd18-4cf6-a65e-234be6813cf8" providerId="ADAL" clId="{07D40DD8-0DFA-4BFF-A263-D9A70B85DD8E}" dt="2024-07-25T10:44:23.820" v="709" actId="26606"/>
          <ac:spMkLst>
            <pc:docMk/>
            <pc:sldMk cId="856814549" sldId="269"/>
            <ac:spMk id="24" creationId="{8F7AFB9A-7364-478C-B48B-8523CDD9AE8D}"/>
          </ac:spMkLst>
        </pc:spChg>
        <pc:spChg chg="add del">
          <ac:chgData name="STONEHAM, Jaclyn (NHS ENGLAND - T1510)" userId="98a7384a-cd18-4cf6-a65e-234be6813cf8" providerId="ADAL" clId="{07D40DD8-0DFA-4BFF-A263-D9A70B85DD8E}" dt="2024-07-25T10:44:23.820" v="709" actId="26606"/>
          <ac:spMkLst>
            <pc:docMk/>
            <pc:sldMk cId="856814549" sldId="269"/>
            <ac:spMk id="25" creationId="{82095FCE-EF05-4443-B97A-85DEE3A5CA17}"/>
          </ac:spMkLst>
        </pc:spChg>
        <pc:spChg chg="add del">
          <ac:chgData name="STONEHAM, Jaclyn (NHS ENGLAND - T1510)" userId="98a7384a-cd18-4cf6-a65e-234be6813cf8" providerId="ADAL" clId="{07D40DD8-0DFA-4BFF-A263-D9A70B85DD8E}" dt="2024-07-25T10:44:23.820" v="709" actId="26606"/>
          <ac:spMkLst>
            <pc:docMk/>
            <pc:sldMk cId="856814549" sldId="269"/>
            <ac:spMk id="26" creationId="{36678033-86B6-40E6-BE90-78D8ED4E3A31}"/>
          </ac:spMkLst>
        </pc:spChg>
        <pc:spChg chg="add del">
          <ac:chgData name="STONEHAM, Jaclyn (NHS ENGLAND - T1510)" userId="98a7384a-cd18-4cf6-a65e-234be6813cf8" providerId="ADAL" clId="{07D40DD8-0DFA-4BFF-A263-D9A70B85DD8E}" dt="2024-07-25T10:44:23.820" v="709" actId="26606"/>
          <ac:spMkLst>
            <pc:docMk/>
            <pc:sldMk cId="856814549" sldId="269"/>
            <ac:spMk id="27" creationId="{D2542E1A-076E-4A34-BB67-2BF961754E0C}"/>
          </ac:spMkLst>
        </pc:spChg>
        <pc:grpChg chg="add mod ord">
          <ac:chgData name="STONEHAM, Jaclyn (NHS ENGLAND - T1510)" userId="98a7384a-cd18-4cf6-a65e-234be6813cf8" providerId="ADAL" clId="{07D40DD8-0DFA-4BFF-A263-D9A70B85DD8E}" dt="2024-07-25T10:47:13.290" v="940" actId="962"/>
          <ac:grpSpMkLst>
            <pc:docMk/>
            <pc:sldMk cId="856814549" sldId="269"/>
            <ac:grpSpMk id="4" creationId="{30A14E1D-10CF-4D71-6E1F-7A1DD7D3E51A}"/>
          </ac:grpSpMkLst>
        </pc:grpChg>
        <pc:picChg chg="del">
          <ac:chgData name="STONEHAM, Jaclyn (NHS ENGLAND - T1510)" userId="98a7384a-cd18-4cf6-a65e-234be6813cf8" providerId="ADAL" clId="{07D40DD8-0DFA-4BFF-A263-D9A70B85DD8E}" dt="2024-07-25T10:43:09.824" v="700" actId="478"/>
          <ac:picMkLst>
            <pc:docMk/>
            <pc:sldMk cId="856814549" sldId="269"/>
            <ac:picMk id="5" creationId="{E5382695-4BC2-A1C3-D194-5567C804C049}"/>
          </ac:picMkLst>
        </pc:picChg>
        <pc:picChg chg="add mod ord">
          <ac:chgData name="STONEHAM, Jaclyn (NHS ENGLAND - T1510)" userId="98a7384a-cd18-4cf6-a65e-234be6813cf8" providerId="ADAL" clId="{07D40DD8-0DFA-4BFF-A263-D9A70B85DD8E}" dt="2024-07-25T10:50:39.269" v="1100" actId="962"/>
          <ac:picMkLst>
            <pc:docMk/>
            <pc:sldMk cId="856814549" sldId="269"/>
            <ac:picMk id="10" creationId="{BB375EDD-DC0B-3A68-861F-A7E302A08376}"/>
          </ac:picMkLst>
        </pc:picChg>
      </pc:sldChg>
      <pc:sldChg chg="addSp delSp modSp mod addCm delCm modCm">
        <pc:chgData name="STONEHAM, Jaclyn (NHS ENGLAND - T1510)" userId="98a7384a-cd18-4cf6-a65e-234be6813cf8" providerId="ADAL" clId="{07D40DD8-0DFA-4BFF-A263-D9A70B85DD8E}" dt="2024-07-29T09:59:52.975" v="1222"/>
        <pc:sldMkLst>
          <pc:docMk/>
          <pc:sldMk cId="1345197877" sldId="270"/>
        </pc:sldMkLst>
        <pc:spChg chg="del mod">
          <ac:chgData name="STONEHAM, Jaclyn (NHS ENGLAND - T1510)" userId="98a7384a-cd18-4cf6-a65e-234be6813cf8" providerId="ADAL" clId="{07D40DD8-0DFA-4BFF-A263-D9A70B85DD8E}" dt="2024-07-25T10:56:04.459" v="1157" actId="478"/>
          <ac:spMkLst>
            <pc:docMk/>
            <pc:sldMk cId="1345197877" sldId="270"/>
            <ac:spMk id="3" creationId="{37FF3DDD-47E1-8927-2EF5-67AF1B20BD2C}"/>
          </ac:spMkLst>
        </pc:spChg>
        <pc:spChg chg="mod">
          <ac:chgData name="STONEHAM, Jaclyn (NHS ENGLAND - T1510)" userId="98a7384a-cd18-4cf6-a65e-234be6813cf8" providerId="ADAL" clId="{07D40DD8-0DFA-4BFF-A263-D9A70B85DD8E}" dt="2024-07-25T10:43:05.964" v="699" actId="1076"/>
          <ac:spMkLst>
            <pc:docMk/>
            <pc:sldMk cId="1345197877" sldId="270"/>
            <ac:spMk id="4" creationId="{427CD332-0259-ABB9-A511-6A8E91141577}"/>
          </ac:spMkLst>
        </pc:spChg>
        <pc:spChg chg="mod">
          <ac:chgData name="STONEHAM, Jaclyn (NHS ENGLAND - T1510)" userId="98a7384a-cd18-4cf6-a65e-234be6813cf8" providerId="ADAL" clId="{07D40DD8-0DFA-4BFF-A263-D9A70B85DD8E}" dt="2024-07-25T10:52:26.234" v="1124" actId="33553"/>
          <ac:spMkLst>
            <pc:docMk/>
            <pc:sldMk cId="1345197877" sldId="270"/>
            <ac:spMk id="6" creationId="{EE80FEAC-5DB7-4189-A738-7B42950A4250}"/>
          </ac:spMkLst>
        </pc:spChg>
        <pc:spChg chg="mod">
          <ac:chgData name="STONEHAM, Jaclyn (NHS ENGLAND - T1510)" userId="98a7384a-cd18-4cf6-a65e-234be6813cf8" providerId="ADAL" clId="{07D40DD8-0DFA-4BFF-A263-D9A70B85DD8E}" dt="2024-07-25T09:37:40.103" v="99" actId="20577"/>
          <ac:spMkLst>
            <pc:docMk/>
            <pc:sldMk cId="1345197877" sldId="270"/>
            <ac:spMk id="7" creationId="{A01048AB-E1A9-6B4D-92B1-68F36474891B}"/>
          </ac:spMkLst>
        </pc:spChg>
        <pc:spChg chg="del">
          <ac:chgData name="STONEHAM, Jaclyn (NHS ENGLAND - T1510)" userId="98a7384a-cd18-4cf6-a65e-234be6813cf8" providerId="ADAL" clId="{07D40DD8-0DFA-4BFF-A263-D9A70B85DD8E}" dt="2024-07-25T10:47:05.064" v="937" actId="478"/>
          <ac:spMkLst>
            <pc:docMk/>
            <pc:sldMk cId="1345197877" sldId="270"/>
            <ac:spMk id="8" creationId="{CBED42E0-7964-45DE-AFAB-9DF67C00AD53}"/>
          </ac:spMkLst>
        </pc:spChg>
        <pc:spChg chg="mod">
          <ac:chgData name="STONEHAM, Jaclyn (NHS ENGLAND - T1510)" userId="98a7384a-cd18-4cf6-a65e-234be6813cf8" providerId="ADAL" clId="{07D40DD8-0DFA-4BFF-A263-D9A70B85DD8E}" dt="2024-07-25T09:37:36.865" v="97" actId="20577"/>
          <ac:spMkLst>
            <pc:docMk/>
            <pc:sldMk cId="1345197877" sldId="270"/>
            <ac:spMk id="9" creationId="{97D73870-258E-D087-3F76-78A20BA952DF}"/>
          </ac:spMkLst>
        </pc:spChg>
        <pc:spChg chg="del">
          <ac:chgData name="STONEHAM, Jaclyn (NHS ENGLAND - T1510)" userId="98a7384a-cd18-4cf6-a65e-234be6813cf8" providerId="ADAL" clId="{07D40DD8-0DFA-4BFF-A263-D9A70B85DD8E}" dt="2024-07-25T10:47:08.377" v="938" actId="478"/>
          <ac:spMkLst>
            <pc:docMk/>
            <pc:sldMk cId="1345197877" sldId="270"/>
            <ac:spMk id="12" creationId="{CF346E53-E92C-82BA-48CF-D011EF575F9C}"/>
          </ac:spMkLst>
        </pc:spChg>
        <pc:grpChg chg="mod">
          <ac:chgData name="STONEHAM, Jaclyn (NHS ENGLAND - T1510)" userId="98a7384a-cd18-4cf6-a65e-234be6813cf8" providerId="ADAL" clId="{07D40DD8-0DFA-4BFF-A263-D9A70B85DD8E}" dt="2024-07-25T10:47:10.950" v="939" actId="962"/>
          <ac:grpSpMkLst>
            <pc:docMk/>
            <pc:sldMk cId="1345197877" sldId="270"/>
            <ac:grpSpMk id="2" creationId="{00992F63-E7FF-14E3-8191-AF491B4FFFB3}"/>
          </ac:grpSpMkLst>
        </pc:grpChg>
        <pc:picChg chg="del">
          <ac:chgData name="STONEHAM, Jaclyn (NHS ENGLAND - T1510)" userId="98a7384a-cd18-4cf6-a65e-234be6813cf8" providerId="ADAL" clId="{07D40DD8-0DFA-4BFF-A263-D9A70B85DD8E}" dt="2024-07-25T10:42:59.322" v="697" actId="478"/>
          <ac:picMkLst>
            <pc:docMk/>
            <pc:sldMk cId="1345197877" sldId="270"/>
            <ac:picMk id="5" creationId="{2B0608DC-125E-CF6B-A01A-8E6FC54B19ED}"/>
          </ac:picMkLst>
        </pc:picChg>
        <pc:picChg chg="add mod">
          <ac:chgData name="STONEHAM, Jaclyn (NHS ENGLAND - T1510)" userId="98a7384a-cd18-4cf6-a65e-234be6813cf8" providerId="ADAL" clId="{07D40DD8-0DFA-4BFF-A263-D9A70B85DD8E}" dt="2024-07-25T10:50:33.344" v="1098" actId="962"/>
          <ac:picMkLst>
            <pc:docMk/>
            <pc:sldMk cId="1345197877" sldId="270"/>
            <ac:picMk id="10" creationId="{E949EA93-C231-F5B4-1BC2-CBB022199DE7}"/>
          </ac:picMkLst>
        </pc:picChg>
        <pc:extLst>
          <p:ext xmlns:p="http://schemas.openxmlformats.org/presentationml/2006/main" uri="{D6D511B9-2390-475A-947B-AFAB55BFBCF1}">
            <pc226:cmChg xmlns:pc226="http://schemas.microsoft.com/office/powerpoint/2022/06/main/command" chg="add del mod">
              <pc226:chgData name="STONEHAM, Jaclyn (NHS ENGLAND - T1510)" userId="98a7384a-cd18-4cf6-a65e-234be6813cf8" providerId="ADAL" clId="{07D40DD8-0DFA-4BFF-A263-D9A70B85DD8E}" dt="2024-07-29T09:59:52.975" v="1222"/>
              <pc2:cmMkLst xmlns:pc2="http://schemas.microsoft.com/office/powerpoint/2019/9/main/command">
                <pc:docMk/>
                <pc:sldMk cId="1345197877" sldId="270"/>
                <pc2:cmMk id="{E23DC4D5-F156-41B9-930A-93B57A9AEC5F}"/>
              </pc2:cmMkLst>
            </pc226:cmChg>
            <pc226:cmChg xmlns:pc226="http://schemas.microsoft.com/office/powerpoint/2022/06/main/command" chg="add del mod">
              <pc226:chgData name="STONEHAM, Jaclyn (NHS ENGLAND - T1510)" userId="98a7384a-cd18-4cf6-a65e-234be6813cf8" providerId="ADAL" clId="{07D40DD8-0DFA-4BFF-A263-D9A70B85DD8E}" dt="2024-07-29T09:59:52.975" v="1222"/>
              <pc2:cmMkLst xmlns:pc2="http://schemas.microsoft.com/office/powerpoint/2019/9/main/command">
                <pc:docMk/>
                <pc:sldMk cId="1345197877" sldId="270"/>
                <pc2:cmMk id="{B6D62DF8-3562-4413-9795-CF37616E590E}"/>
              </pc2:cmMkLst>
            </pc226:cmChg>
          </p:ext>
        </pc:extLst>
      </pc:sldChg>
      <pc:sldChg chg="addSp delSp modSp mod">
        <pc:chgData name="STONEHAM, Jaclyn (NHS ENGLAND - T1510)" userId="98a7384a-cd18-4cf6-a65e-234be6813cf8" providerId="ADAL" clId="{07D40DD8-0DFA-4BFF-A263-D9A70B85DD8E}" dt="2024-07-25T10:55:00.053" v="1143" actId="478"/>
        <pc:sldMkLst>
          <pc:docMk/>
          <pc:sldMk cId="1100381332" sldId="272"/>
        </pc:sldMkLst>
        <pc:spChg chg="del">
          <ac:chgData name="STONEHAM, Jaclyn (NHS ENGLAND - T1510)" userId="98a7384a-cd18-4cf6-a65e-234be6813cf8" providerId="ADAL" clId="{07D40DD8-0DFA-4BFF-A263-D9A70B85DD8E}" dt="2024-07-25T10:55:00.053" v="1143" actId="478"/>
          <ac:spMkLst>
            <pc:docMk/>
            <pc:sldMk cId="1100381332" sldId="272"/>
            <ac:spMk id="3" creationId="{B5EFA97E-3EC2-4518-C2C4-5691BF1842D5}"/>
          </ac:spMkLst>
        </pc:spChg>
        <pc:spChg chg="mod">
          <ac:chgData name="STONEHAM, Jaclyn (NHS ENGLAND - T1510)" userId="98a7384a-cd18-4cf6-a65e-234be6813cf8" providerId="ADAL" clId="{07D40DD8-0DFA-4BFF-A263-D9A70B85DD8E}" dt="2024-07-25T10:51:48.674" v="1108" actId="33553"/>
          <ac:spMkLst>
            <pc:docMk/>
            <pc:sldMk cId="1100381332" sldId="272"/>
            <ac:spMk id="6" creationId="{EE80FEAC-5DB7-4189-A738-7B42950A4250}"/>
          </ac:spMkLst>
        </pc:spChg>
        <pc:spChg chg="mod">
          <ac:chgData name="STONEHAM, Jaclyn (NHS ENGLAND - T1510)" userId="98a7384a-cd18-4cf6-a65e-234be6813cf8" providerId="ADAL" clId="{07D40DD8-0DFA-4BFF-A263-D9A70B85DD8E}" dt="2024-07-25T09:46:30.141" v="196" actId="20577"/>
          <ac:spMkLst>
            <pc:docMk/>
            <pc:sldMk cId="1100381332" sldId="272"/>
            <ac:spMk id="7" creationId="{04A9F394-CB76-4658-4A9B-24EC9822E511}"/>
          </ac:spMkLst>
        </pc:spChg>
        <pc:spChg chg="mod">
          <ac:chgData name="STONEHAM, Jaclyn (NHS ENGLAND - T1510)" userId="98a7384a-cd18-4cf6-a65e-234be6813cf8" providerId="ADAL" clId="{07D40DD8-0DFA-4BFF-A263-D9A70B85DD8E}" dt="2024-07-25T09:46:32.637" v="198" actId="20577"/>
          <ac:spMkLst>
            <pc:docMk/>
            <pc:sldMk cId="1100381332" sldId="272"/>
            <ac:spMk id="9" creationId="{3EFF4AF2-F6F9-0FC4-BC1C-D3E71902C668}"/>
          </ac:spMkLst>
        </pc:spChg>
        <pc:spChg chg="mod">
          <ac:chgData name="STONEHAM, Jaclyn (NHS ENGLAND - T1510)" userId="98a7384a-cd18-4cf6-a65e-234be6813cf8" providerId="ADAL" clId="{07D40DD8-0DFA-4BFF-A263-D9A70B85DD8E}" dt="2024-07-25T09:30:44.374" v="61" actId="20577"/>
          <ac:spMkLst>
            <pc:docMk/>
            <pc:sldMk cId="1100381332" sldId="272"/>
            <ac:spMk id="15" creationId="{975A411F-8614-2E6F-7556-027E319BCDAA}"/>
          </ac:spMkLst>
        </pc:spChg>
        <pc:grpChg chg="mod">
          <ac:chgData name="STONEHAM, Jaclyn (NHS ENGLAND - T1510)" userId="98a7384a-cd18-4cf6-a65e-234be6813cf8" providerId="ADAL" clId="{07D40DD8-0DFA-4BFF-A263-D9A70B85DD8E}" dt="2024-07-25T10:45:54.814" v="917" actId="962"/>
          <ac:grpSpMkLst>
            <pc:docMk/>
            <pc:sldMk cId="1100381332" sldId="272"/>
            <ac:grpSpMk id="4" creationId="{64688CB2-2A65-5A1D-EDFD-380E4BC7DC9F}"/>
          </ac:grpSpMkLst>
        </pc:grpChg>
        <pc:picChg chg="del">
          <ac:chgData name="STONEHAM, Jaclyn (NHS ENGLAND - T1510)" userId="98a7384a-cd18-4cf6-a65e-234be6813cf8" providerId="ADAL" clId="{07D40DD8-0DFA-4BFF-A263-D9A70B85DD8E}" dt="2024-07-25T10:42:17.196" v="679" actId="478"/>
          <ac:picMkLst>
            <pc:docMk/>
            <pc:sldMk cId="1100381332" sldId="272"/>
            <ac:picMk id="2" creationId="{D5EF31AA-A315-DBBB-3C72-C5F633A372A4}"/>
          </ac:picMkLst>
        </pc:picChg>
        <pc:picChg chg="add mod">
          <ac:chgData name="STONEHAM, Jaclyn (NHS ENGLAND - T1510)" userId="98a7384a-cd18-4cf6-a65e-234be6813cf8" providerId="ADAL" clId="{07D40DD8-0DFA-4BFF-A263-D9A70B85DD8E}" dt="2024-07-25T10:48:15.718" v="986" actId="962"/>
          <ac:picMkLst>
            <pc:docMk/>
            <pc:sldMk cId="1100381332" sldId="272"/>
            <ac:picMk id="5" creationId="{5FD89CBB-D667-F10A-E906-CAB3B4230008}"/>
          </ac:picMkLst>
        </pc:picChg>
      </pc:sldChg>
      <pc:sldChg chg="addSp delSp modSp mod addCm delCm modCm">
        <pc:chgData name="STONEHAM, Jaclyn (NHS ENGLAND - T1510)" userId="98a7384a-cd18-4cf6-a65e-234be6813cf8" providerId="ADAL" clId="{07D40DD8-0DFA-4BFF-A263-D9A70B85DD8E}" dt="2024-07-29T09:59:52.975" v="1222"/>
        <pc:sldMkLst>
          <pc:docMk/>
          <pc:sldMk cId="2783812898" sldId="273"/>
        </pc:sldMkLst>
        <pc:spChg chg="mod">
          <ac:chgData name="STONEHAM, Jaclyn (NHS ENGLAND - T1510)" userId="98a7384a-cd18-4cf6-a65e-234be6813cf8" providerId="ADAL" clId="{07D40DD8-0DFA-4BFF-A263-D9A70B85DD8E}" dt="2024-07-26T14:02:22.340" v="1210" actId="13926"/>
          <ac:spMkLst>
            <pc:docMk/>
            <pc:sldMk cId="2783812898" sldId="273"/>
            <ac:spMk id="2" creationId="{7F670AE0-1CD5-1038-8DEE-4CC43DA99758}"/>
          </ac:spMkLst>
        </pc:spChg>
        <pc:spChg chg="del">
          <ac:chgData name="STONEHAM, Jaclyn (NHS ENGLAND - T1510)" userId="98a7384a-cd18-4cf6-a65e-234be6813cf8" providerId="ADAL" clId="{07D40DD8-0DFA-4BFF-A263-D9A70B85DD8E}" dt="2024-07-25T10:55:56.103" v="1155" actId="478"/>
          <ac:spMkLst>
            <pc:docMk/>
            <pc:sldMk cId="2783812898" sldId="273"/>
            <ac:spMk id="3" creationId="{D8F17791-B5B2-BD9D-F867-A4AF64657120}"/>
          </ac:spMkLst>
        </pc:spChg>
        <pc:spChg chg="mod">
          <ac:chgData name="STONEHAM, Jaclyn (NHS ENGLAND - T1510)" userId="98a7384a-cd18-4cf6-a65e-234be6813cf8" providerId="ADAL" clId="{07D40DD8-0DFA-4BFF-A263-D9A70B85DD8E}" dt="2024-07-25T10:52:19.321" v="1120" actId="6549"/>
          <ac:spMkLst>
            <pc:docMk/>
            <pc:sldMk cId="2783812898" sldId="273"/>
            <ac:spMk id="6" creationId="{EE80FEAC-5DB7-4189-A738-7B42950A4250}"/>
          </ac:spMkLst>
        </pc:spChg>
        <pc:spChg chg="mod">
          <ac:chgData name="STONEHAM, Jaclyn (NHS ENGLAND - T1510)" userId="98a7384a-cd18-4cf6-a65e-234be6813cf8" providerId="ADAL" clId="{07D40DD8-0DFA-4BFF-A263-D9A70B85DD8E}" dt="2024-07-25T10:04:11.310" v="508" actId="20577"/>
          <ac:spMkLst>
            <pc:docMk/>
            <pc:sldMk cId="2783812898" sldId="273"/>
            <ac:spMk id="7" creationId="{04A9F394-CB76-4658-4A9B-24EC9822E511}"/>
          </ac:spMkLst>
        </pc:spChg>
        <pc:spChg chg="del">
          <ac:chgData name="STONEHAM, Jaclyn (NHS ENGLAND - T1510)" userId="98a7384a-cd18-4cf6-a65e-234be6813cf8" providerId="ADAL" clId="{07D40DD8-0DFA-4BFF-A263-D9A70B85DD8E}" dt="2024-07-25T10:46:58.611" v="935" actId="478"/>
          <ac:spMkLst>
            <pc:docMk/>
            <pc:sldMk cId="2783812898" sldId="273"/>
            <ac:spMk id="8" creationId="{CBED42E0-7964-45DE-AFAB-9DF67C00AD53}"/>
          </ac:spMkLst>
        </pc:spChg>
        <pc:spChg chg="mod">
          <ac:chgData name="STONEHAM, Jaclyn (NHS ENGLAND - T1510)" userId="98a7384a-cd18-4cf6-a65e-234be6813cf8" providerId="ADAL" clId="{07D40DD8-0DFA-4BFF-A263-D9A70B85DD8E}" dt="2024-07-25T10:04:13.798" v="510" actId="20577"/>
          <ac:spMkLst>
            <pc:docMk/>
            <pc:sldMk cId="2783812898" sldId="273"/>
            <ac:spMk id="9" creationId="{3EFF4AF2-F6F9-0FC4-BC1C-D3E71902C668}"/>
          </ac:spMkLst>
        </pc:spChg>
        <pc:grpChg chg="mod">
          <ac:chgData name="STONEHAM, Jaclyn (NHS ENGLAND - T1510)" userId="98a7384a-cd18-4cf6-a65e-234be6813cf8" providerId="ADAL" clId="{07D40DD8-0DFA-4BFF-A263-D9A70B85DD8E}" dt="2024-07-25T10:47:02.331" v="936" actId="962"/>
          <ac:grpSpMkLst>
            <pc:docMk/>
            <pc:sldMk cId="2783812898" sldId="273"/>
            <ac:grpSpMk id="4" creationId="{64688CB2-2A65-5A1D-EDFD-380E4BC7DC9F}"/>
          </ac:grpSpMkLst>
        </pc:grpChg>
        <pc:picChg chg="del">
          <ac:chgData name="STONEHAM, Jaclyn (NHS ENGLAND - T1510)" userId="98a7384a-cd18-4cf6-a65e-234be6813cf8" providerId="ADAL" clId="{07D40DD8-0DFA-4BFF-A263-D9A70B85DD8E}" dt="2024-07-25T10:42:56.097" v="695" actId="478"/>
          <ac:picMkLst>
            <pc:docMk/>
            <pc:sldMk cId="2783812898" sldId="273"/>
            <ac:picMk id="5" creationId="{0DF5410A-1D43-12E3-6E83-38DF949AEFFE}"/>
          </ac:picMkLst>
        </pc:picChg>
        <pc:picChg chg="add mod">
          <ac:chgData name="STONEHAM, Jaclyn (NHS ENGLAND - T1510)" userId="98a7384a-cd18-4cf6-a65e-234be6813cf8" providerId="ADAL" clId="{07D40DD8-0DFA-4BFF-A263-D9A70B85DD8E}" dt="2024-07-25T10:50:28.783" v="1096" actId="962"/>
          <ac:picMkLst>
            <pc:docMk/>
            <pc:sldMk cId="2783812898" sldId="273"/>
            <ac:picMk id="10" creationId="{5A5C860C-4852-1A7A-C2FD-617D14FB1C5B}"/>
          </ac:picMkLst>
        </pc:picChg>
        <pc:extLst>
          <p:ext xmlns:p="http://schemas.openxmlformats.org/presentationml/2006/main" uri="{D6D511B9-2390-475A-947B-AFAB55BFBCF1}">
            <pc226:cmChg xmlns:pc226="http://schemas.microsoft.com/office/powerpoint/2022/06/main/command" chg="add del mod">
              <pc226:chgData name="STONEHAM, Jaclyn (NHS ENGLAND - T1510)" userId="98a7384a-cd18-4cf6-a65e-234be6813cf8" providerId="ADAL" clId="{07D40DD8-0DFA-4BFF-A263-D9A70B85DD8E}" dt="2024-07-29T09:59:52.975" v="1222"/>
              <pc2:cmMkLst xmlns:pc2="http://schemas.microsoft.com/office/powerpoint/2019/9/main/command">
                <pc:docMk/>
                <pc:sldMk cId="2783812898" sldId="273"/>
                <pc2:cmMk id="{E6D02FB8-34E5-4514-885A-79D7384A9213}"/>
              </pc2:cmMkLst>
            </pc226:cmChg>
          </p:ext>
        </pc:extLst>
      </pc:sldChg>
      <pc:sldChg chg="addSp delSp modSp mod addCm delCm modCm">
        <pc:chgData name="STONEHAM, Jaclyn (NHS ENGLAND - T1510)" userId="98a7384a-cd18-4cf6-a65e-234be6813cf8" providerId="ADAL" clId="{07D40DD8-0DFA-4BFF-A263-D9A70B85DD8E}" dt="2024-08-01T09:00:49.218" v="1299" actId="20577"/>
        <pc:sldMkLst>
          <pc:docMk/>
          <pc:sldMk cId="3670480501" sldId="274"/>
        </pc:sldMkLst>
        <pc:spChg chg="del mod">
          <ac:chgData name="STONEHAM, Jaclyn (NHS ENGLAND - T1510)" userId="98a7384a-cd18-4cf6-a65e-234be6813cf8" providerId="ADAL" clId="{07D40DD8-0DFA-4BFF-A263-D9A70B85DD8E}" dt="2024-07-25T10:55:38.527" v="1150" actId="478"/>
          <ac:spMkLst>
            <pc:docMk/>
            <pc:sldMk cId="3670480501" sldId="274"/>
            <ac:spMk id="3" creationId="{2D44860C-41DC-CCA9-E87B-307352965AB3}"/>
          </ac:spMkLst>
        </pc:spChg>
        <pc:spChg chg="mod">
          <ac:chgData name="STONEHAM, Jaclyn (NHS ENGLAND - T1510)" userId="98a7384a-cd18-4cf6-a65e-234be6813cf8" providerId="ADAL" clId="{07D40DD8-0DFA-4BFF-A263-D9A70B85DD8E}" dt="2024-07-25T10:56:50.063" v="1159" actId="33553"/>
          <ac:spMkLst>
            <pc:docMk/>
            <pc:sldMk cId="3670480501" sldId="274"/>
            <ac:spMk id="6" creationId="{EE80FEAC-5DB7-4189-A738-7B42950A4250}"/>
          </ac:spMkLst>
        </pc:spChg>
        <pc:spChg chg="mod">
          <ac:chgData name="STONEHAM, Jaclyn (NHS ENGLAND - T1510)" userId="98a7384a-cd18-4cf6-a65e-234be6813cf8" providerId="ADAL" clId="{07D40DD8-0DFA-4BFF-A263-D9A70B85DD8E}" dt="2024-07-25T09:51:34.918" v="337" actId="20577"/>
          <ac:spMkLst>
            <pc:docMk/>
            <pc:sldMk cId="3670480501" sldId="274"/>
            <ac:spMk id="7" creationId="{04A9F394-CB76-4658-4A9B-24EC9822E511}"/>
          </ac:spMkLst>
        </pc:spChg>
        <pc:spChg chg="del">
          <ac:chgData name="STONEHAM, Jaclyn (NHS ENGLAND - T1510)" userId="98a7384a-cd18-4cf6-a65e-234be6813cf8" providerId="ADAL" clId="{07D40DD8-0DFA-4BFF-A263-D9A70B85DD8E}" dt="2024-07-25T10:46:40.444" v="929" actId="478"/>
          <ac:spMkLst>
            <pc:docMk/>
            <pc:sldMk cId="3670480501" sldId="274"/>
            <ac:spMk id="8" creationId="{CBED42E0-7964-45DE-AFAB-9DF67C00AD53}"/>
          </ac:spMkLst>
        </pc:spChg>
        <pc:spChg chg="mod">
          <ac:chgData name="STONEHAM, Jaclyn (NHS ENGLAND - T1510)" userId="98a7384a-cd18-4cf6-a65e-234be6813cf8" providerId="ADAL" clId="{07D40DD8-0DFA-4BFF-A263-D9A70B85DD8E}" dt="2024-07-25T09:51:37.274" v="339" actId="20577"/>
          <ac:spMkLst>
            <pc:docMk/>
            <pc:sldMk cId="3670480501" sldId="274"/>
            <ac:spMk id="9" creationId="{3EFF4AF2-F6F9-0FC4-BC1C-D3E71902C668}"/>
          </ac:spMkLst>
        </pc:spChg>
        <pc:spChg chg="mod">
          <ac:chgData name="STONEHAM, Jaclyn (NHS ENGLAND - T1510)" userId="98a7384a-cd18-4cf6-a65e-234be6813cf8" providerId="ADAL" clId="{07D40DD8-0DFA-4BFF-A263-D9A70B85DD8E}" dt="2024-07-25T10:46:37.274" v="928" actId="962"/>
          <ac:spMkLst>
            <pc:docMk/>
            <pc:sldMk cId="3670480501" sldId="274"/>
            <ac:spMk id="15" creationId="{8E428A17-0154-B10A-E6A9-D7029C480767}"/>
          </ac:spMkLst>
        </pc:spChg>
        <pc:spChg chg="mod">
          <ac:chgData name="STONEHAM, Jaclyn (NHS ENGLAND - T1510)" userId="98a7384a-cd18-4cf6-a65e-234be6813cf8" providerId="ADAL" clId="{07D40DD8-0DFA-4BFF-A263-D9A70B85DD8E}" dt="2024-07-25T10:53:12.323" v="1132" actId="962"/>
          <ac:spMkLst>
            <pc:docMk/>
            <pc:sldMk cId="3670480501" sldId="274"/>
            <ac:spMk id="16" creationId="{5BDBF41D-4AD1-4DAD-B9DB-0CEBE2135A5C}"/>
          </ac:spMkLst>
        </pc:spChg>
        <pc:spChg chg="mod">
          <ac:chgData name="STONEHAM, Jaclyn (NHS ENGLAND - T1510)" userId="98a7384a-cd18-4cf6-a65e-234be6813cf8" providerId="ADAL" clId="{07D40DD8-0DFA-4BFF-A263-D9A70B85DD8E}" dt="2024-08-01T09:00:49.218" v="1299" actId="20577"/>
          <ac:spMkLst>
            <pc:docMk/>
            <pc:sldMk cId="3670480501" sldId="274"/>
            <ac:spMk id="17" creationId="{B73C89D5-9416-47C8-9BF0-C69103B2B7C3}"/>
          </ac:spMkLst>
        </pc:spChg>
        <pc:spChg chg="mod">
          <ac:chgData name="STONEHAM, Jaclyn (NHS ENGLAND - T1510)" userId="98a7384a-cd18-4cf6-a65e-234be6813cf8" providerId="ADAL" clId="{07D40DD8-0DFA-4BFF-A263-D9A70B85DD8E}" dt="2024-07-25T10:56:50.063" v="1159" actId="33553"/>
          <ac:spMkLst>
            <pc:docMk/>
            <pc:sldMk cId="3670480501" sldId="274"/>
            <ac:spMk id="18" creationId="{0CE0B61A-D879-4A10-B7A4-A447AD9C0F92}"/>
          </ac:spMkLst>
        </pc:spChg>
        <pc:spChg chg="mod">
          <ac:chgData name="STONEHAM, Jaclyn (NHS ENGLAND - T1510)" userId="98a7384a-cd18-4cf6-a65e-234be6813cf8" providerId="ADAL" clId="{07D40DD8-0DFA-4BFF-A263-D9A70B85DD8E}" dt="2024-07-25T10:53:25.110" v="1138" actId="962"/>
          <ac:spMkLst>
            <pc:docMk/>
            <pc:sldMk cId="3670480501" sldId="274"/>
            <ac:spMk id="22" creationId="{70617AC8-929A-199B-FED6-69E595E74EC7}"/>
          </ac:spMkLst>
        </pc:spChg>
        <pc:spChg chg="mod">
          <ac:chgData name="STONEHAM, Jaclyn (NHS ENGLAND - T1510)" userId="98a7384a-cd18-4cf6-a65e-234be6813cf8" providerId="ADAL" clId="{07D40DD8-0DFA-4BFF-A263-D9A70B85DD8E}" dt="2024-07-25T10:46:49.453" v="932" actId="962"/>
          <ac:spMkLst>
            <pc:docMk/>
            <pc:sldMk cId="3670480501" sldId="274"/>
            <ac:spMk id="23" creationId="{CDBED8EF-8947-3F7F-2918-40B46CE3246F}"/>
          </ac:spMkLst>
        </pc:spChg>
        <pc:grpChg chg="mod">
          <ac:chgData name="STONEHAM, Jaclyn (NHS ENGLAND - T1510)" userId="98a7384a-cd18-4cf6-a65e-234be6813cf8" providerId="ADAL" clId="{07D40DD8-0DFA-4BFF-A263-D9A70B85DD8E}" dt="2024-07-25T10:46:43.408" v="930" actId="962"/>
          <ac:grpSpMkLst>
            <pc:docMk/>
            <pc:sldMk cId="3670480501" sldId="274"/>
            <ac:grpSpMk id="4" creationId="{64688CB2-2A65-5A1D-EDFD-380E4BC7DC9F}"/>
          </ac:grpSpMkLst>
        </pc:grpChg>
        <pc:grpChg chg="mod">
          <ac:chgData name="STONEHAM, Jaclyn (NHS ENGLAND - T1510)" userId="98a7384a-cd18-4cf6-a65e-234be6813cf8" providerId="ADAL" clId="{07D40DD8-0DFA-4BFF-A263-D9A70B85DD8E}" dt="2024-07-25T10:46:47.219" v="931" actId="962"/>
          <ac:grpSpMkLst>
            <pc:docMk/>
            <pc:sldMk cId="3670480501" sldId="274"/>
            <ac:grpSpMk id="5" creationId="{B637B0E0-C73A-D87A-63E4-46D2E0E40E0B}"/>
          </ac:grpSpMkLst>
        </pc:grpChg>
        <pc:picChg chg="del">
          <ac:chgData name="STONEHAM, Jaclyn (NHS ENGLAND - T1510)" userId="98a7384a-cd18-4cf6-a65e-234be6813cf8" providerId="ADAL" clId="{07D40DD8-0DFA-4BFF-A263-D9A70B85DD8E}" dt="2024-07-25T10:42:45.064" v="691" actId="478"/>
          <ac:picMkLst>
            <pc:docMk/>
            <pc:sldMk cId="3670480501" sldId="274"/>
            <ac:picMk id="2" creationId="{1940F4C0-663F-EEAF-21CE-25DBAEE09E6D}"/>
          </ac:picMkLst>
        </pc:picChg>
        <pc:picChg chg="add mod">
          <ac:chgData name="STONEHAM, Jaclyn (NHS ENGLAND - T1510)" userId="98a7384a-cd18-4cf6-a65e-234be6813cf8" providerId="ADAL" clId="{07D40DD8-0DFA-4BFF-A263-D9A70B85DD8E}" dt="2024-07-25T10:53:03.060" v="1130" actId="962"/>
          <ac:picMkLst>
            <pc:docMk/>
            <pc:sldMk cId="3670480501" sldId="274"/>
            <ac:picMk id="19" creationId="{CB0B5B52-65B2-C83E-2012-1CD076AD53CE}"/>
          </ac:picMkLst>
        </pc:picChg>
        <pc:extLst>
          <p:ext xmlns:p="http://schemas.openxmlformats.org/presentationml/2006/main" uri="{D6D511B9-2390-475A-947B-AFAB55BFBCF1}">
            <pc226:cmChg xmlns:pc226="http://schemas.microsoft.com/office/powerpoint/2022/06/main/command" chg="add del mod">
              <pc226:chgData name="STONEHAM, Jaclyn (NHS ENGLAND - T1510)" userId="98a7384a-cd18-4cf6-a65e-234be6813cf8" providerId="ADAL" clId="{07D40DD8-0DFA-4BFF-A263-D9A70B85DD8E}" dt="2024-07-29T09:59:52.975" v="1222"/>
              <pc2:cmMkLst xmlns:pc2="http://schemas.microsoft.com/office/powerpoint/2019/9/main/command">
                <pc:docMk/>
                <pc:sldMk cId="3670480501" sldId="274"/>
                <pc2:cmMk id="{B9E831C7-B772-4FA0-8A48-889276E23988}"/>
              </pc2:cmMkLst>
            </pc226:cmChg>
          </p:ext>
        </pc:extLst>
      </pc:sldChg>
      <pc:sldChg chg="addSp delSp modSp mod delCm modCm">
        <pc:chgData name="STONEHAM, Jaclyn (NHS ENGLAND - T1510)" userId="98a7384a-cd18-4cf6-a65e-234be6813cf8" providerId="ADAL" clId="{07D40DD8-0DFA-4BFF-A263-D9A70B85DD8E}" dt="2024-07-29T09:59:42.441" v="1221"/>
        <pc:sldMkLst>
          <pc:docMk/>
          <pc:sldMk cId="3733356213" sldId="275"/>
        </pc:sldMkLst>
        <pc:spChg chg="del">
          <ac:chgData name="STONEHAM, Jaclyn (NHS ENGLAND - T1510)" userId="98a7384a-cd18-4cf6-a65e-234be6813cf8" providerId="ADAL" clId="{07D40DD8-0DFA-4BFF-A263-D9A70B85DD8E}" dt="2024-07-25T10:54:56.190" v="1142" actId="478"/>
          <ac:spMkLst>
            <pc:docMk/>
            <pc:sldMk cId="3733356213" sldId="275"/>
            <ac:spMk id="2" creationId="{10CFF974-4700-8AA4-4DEE-43A4B902DBBE}"/>
          </ac:spMkLst>
        </pc:spChg>
        <pc:spChg chg="mod">
          <ac:chgData name="STONEHAM, Jaclyn (NHS ENGLAND - T1510)" userId="98a7384a-cd18-4cf6-a65e-234be6813cf8" providerId="ADAL" clId="{07D40DD8-0DFA-4BFF-A263-D9A70B85DD8E}" dt="2024-07-25T10:51:46.712" v="1107" actId="33553"/>
          <ac:spMkLst>
            <pc:docMk/>
            <pc:sldMk cId="3733356213" sldId="275"/>
            <ac:spMk id="6" creationId="{EE80FEAC-5DB7-4189-A738-7B42950A4250}"/>
          </ac:spMkLst>
        </pc:spChg>
        <pc:spChg chg="mod">
          <ac:chgData name="STONEHAM, Jaclyn (NHS ENGLAND - T1510)" userId="98a7384a-cd18-4cf6-a65e-234be6813cf8" providerId="ADAL" clId="{07D40DD8-0DFA-4BFF-A263-D9A70B85DD8E}" dt="2024-07-25T09:44:34.422" v="187" actId="6549"/>
          <ac:spMkLst>
            <pc:docMk/>
            <pc:sldMk cId="3733356213" sldId="275"/>
            <ac:spMk id="7" creationId="{04A9F394-CB76-4658-4A9B-24EC9822E511}"/>
          </ac:spMkLst>
        </pc:spChg>
        <pc:spChg chg="mod">
          <ac:chgData name="STONEHAM, Jaclyn (NHS ENGLAND - T1510)" userId="98a7384a-cd18-4cf6-a65e-234be6813cf8" providerId="ADAL" clId="{07D40DD8-0DFA-4BFF-A263-D9A70B85DD8E}" dt="2024-07-25T09:44:37.561" v="189" actId="20577"/>
          <ac:spMkLst>
            <pc:docMk/>
            <pc:sldMk cId="3733356213" sldId="275"/>
            <ac:spMk id="9" creationId="{3EFF4AF2-F6F9-0FC4-BC1C-D3E71902C668}"/>
          </ac:spMkLst>
        </pc:spChg>
        <pc:spChg chg="mod">
          <ac:chgData name="STONEHAM, Jaclyn (NHS ENGLAND - T1510)" userId="98a7384a-cd18-4cf6-a65e-234be6813cf8" providerId="ADAL" clId="{07D40DD8-0DFA-4BFF-A263-D9A70B85DD8E}" dt="2024-07-25T09:44:27.626" v="184" actId="20577"/>
          <ac:spMkLst>
            <pc:docMk/>
            <pc:sldMk cId="3733356213" sldId="275"/>
            <ac:spMk id="15" creationId="{975A411F-8614-2E6F-7556-027E319BCDAA}"/>
          </ac:spMkLst>
        </pc:spChg>
        <pc:grpChg chg="mod">
          <ac:chgData name="STONEHAM, Jaclyn (NHS ENGLAND - T1510)" userId="98a7384a-cd18-4cf6-a65e-234be6813cf8" providerId="ADAL" clId="{07D40DD8-0DFA-4BFF-A263-D9A70B85DD8E}" dt="2024-07-25T10:45:51.476" v="916" actId="962"/>
          <ac:grpSpMkLst>
            <pc:docMk/>
            <pc:sldMk cId="3733356213" sldId="275"/>
            <ac:grpSpMk id="4" creationId="{64688CB2-2A65-5A1D-EDFD-380E4BC7DC9F}"/>
          </ac:grpSpMkLst>
        </pc:grpChg>
        <pc:picChg chg="add mod">
          <ac:chgData name="STONEHAM, Jaclyn (NHS ENGLAND - T1510)" userId="98a7384a-cd18-4cf6-a65e-234be6813cf8" providerId="ADAL" clId="{07D40DD8-0DFA-4BFF-A263-D9A70B85DD8E}" dt="2024-07-25T10:48:09.314" v="984" actId="962"/>
          <ac:picMkLst>
            <pc:docMk/>
            <pc:sldMk cId="3733356213" sldId="275"/>
            <ac:picMk id="3" creationId="{8376D239-5876-CF15-D882-F734F6A311E4}"/>
          </ac:picMkLst>
        </pc:picChg>
        <pc:picChg chg="del mod">
          <ac:chgData name="STONEHAM, Jaclyn (NHS ENGLAND - T1510)" userId="98a7384a-cd18-4cf6-a65e-234be6813cf8" providerId="ADAL" clId="{07D40DD8-0DFA-4BFF-A263-D9A70B85DD8E}" dt="2024-07-25T10:42:13.007" v="677" actId="478"/>
          <ac:picMkLst>
            <pc:docMk/>
            <pc:sldMk cId="3733356213" sldId="275"/>
            <ac:picMk id="5" creationId="{9AFF0767-5860-0783-49B6-45FC69690B4F}"/>
          </ac:picMkLst>
        </pc:picChg>
        <pc:extLst>
          <p:ext xmlns:p="http://schemas.openxmlformats.org/presentationml/2006/main" uri="{D6D511B9-2390-475A-947B-AFAB55BFBCF1}">
            <pc226:cmChg xmlns:pc226="http://schemas.microsoft.com/office/powerpoint/2022/06/main/command" chg="del mod">
              <pc226:chgData name="STONEHAM, Jaclyn (NHS ENGLAND - T1510)" userId="98a7384a-cd18-4cf6-a65e-234be6813cf8" providerId="ADAL" clId="{07D40DD8-0DFA-4BFF-A263-D9A70B85DD8E}" dt="2024-07-29T09:59:42.441" v="1221"/>
              <pc2:cmMkLst xmlns:pc2="http://schemas.microsoft.com/office/powerpoint/2019/9/main/command">
                <pc:docMk/>
                <pc:sldMk cId="3733356213" sldId="275"/>
                <pc2:cmMk id="{786706B5-BC32-4782-B2C1-D941E0B057CA}"/>
              </pc2:cmMkLst>
            </pc226:cmChg>
          </p:ext>
        </pc:extLst>
      </pc:sldChg>
      <pc:sldChg chg="addSp delSp modSp mod ord addCm delCm modCm">
        <pc:chgData name="STONEHAM, Jaclyn (NHS ENGLAND - T1510)" userId="98a7384a-cd18-4cf6-a65e-234be6813cf8" providerId="ADAL" clId="{07D40DD8-0DFA-4BFF-A263-D9A70B85DD8E}" dt="2024-07-29T09:59:52.975" v="1222"/>
        <pc:sldMkLst>
          <pc:docMk/>
          <pc:sldMk cId="1231812790" sldId="276"/>
        </pc:sldMkLst>
        <pc:spChg chg="mod">
          <ac:chgData name="STONEHAM, Jaclyn (NHS ENGLAND - T1510)" userId="98a7384a-cd18-4cf6-a65e-234be6813cf8" providerId="ADAL" clId="{07D40DD8-0DFA-4BFF-A263-D9A70B85DD8E}" dt="2024-07-26T13:59:21.773" v="1175" actId="20577"/>
          <ac:spMkLst>
            <pc:docMk/>
            <pc:sldMk cId="1231812790" sldId="276"/>
            <ac:spMk id="2" creationId="{7F670AE0-1CD5-1038-8DEE-4CC43DA99758}"/>
          </ac:spMkLst>
        </pc:spChg>
        <pc:spChg chg="del">
          <ac:chgData name="STONEHAM, Jaclyn (NHS ENGLAND - T1510)" userId="98a7384a-cd18-4cf6-a65e-234be6813cf8" providerId="ADAL" clId="{07D40DD8-0DFA-4BFF-A263-D9A70B85DD8E}" dt="2024-07-25T10:55:04.386" v="1144" actId="478"/>
          <ac:spMkLst>
            <pc:docMk/>
            <pc:sldMk cId="1231812790" sldId="276"/>
            <ac:spMk id="3" creationId="{67720168-5673-5EE3-60A4-533E1F5B588F}"/>
          </ac:spMkLst>
        </pc:spChg>
        <pc:spChg chg="mod">
          <ac:chgData name="STONEHAM, Jaclyn (NHS ENGLAND - T1510)" userId="98a7384a-cd18-4cf6-a65e-234be6813cf8" providerId="ADAL" clId="{07D40DD8-0DFA-4BFF-A263-D9A70B85DD8E}" dt="2024-07-25T10:51:57.436" v="1110" actId="33553"/>
          <ac:spMkLst>
            <pc:docMk/>
            <pc:sldMk cId="1231812790" sldId="276"/>
            <ac:spMk id="6" creationId="{EE80FEAC-5DB7-4189-A738-7B42950A4250}"/>
          </ac:spMkLst>
        </pc:spChg>
        <pc:spChg chg="mod">
          <ac:chgData name="STONEHAM, Jaclyn (NHS ENGLAND - T1510)" userId="98a7384a-cd18-4cf6-a65e-234be6813cf8" providerId="ADAL" clId="{07D40DD8-0DFA-4BFF-A263-D9A70B85DD8E}" dt="2024-07-25T09:49:08.578" v="298" actId="20577"/>
          <ac:spMkLst>
            <pc:docMk/>
            <pc:sldMk cId="1231812790" sldId="276"/>
            <ac:spMk id="7" creationId="{04A9F394-CB76-4658-4A9B-24EC9822E511}"/>
          </ac:spMkLst>
        </pc:spChg>
        <pc:spChg chg="del">
          <ac:chgData name="STONEHAM, Jaclyn (NHS ENGLAND - T1510)" userId="98a7384a-cd18-4cf6-a65e-234be6813cf8" providerId="ADAL" clId="{07D40DD8-0DFA-4BFF-A263-D9A70B85DD8E}" dt="2024-07-25T10:46:00.734" v="918" actId="478"/>
          <ac:spMkLst>
            <pc:docMk/>
            <pc:sldMk cId="1231812790" sldId="276"/>
            <ac:spMk id="8" creationId="{CBED42E0-7964-45DE-AFAB-9DF67C00AD53}"/>
          </ac:spMkLst>
        </pc:spChg>
        <pc:spChg chg="mod">
          <ac:chgData name="STONEHAM, Jaclyn (NHS ENGLAND - T1510)" userId="98a7384a-cd18-4cf6-a65e-234be6813cf8" providerId="ADAL" clId="{07D40DD8-0DFA-4BFF-A263-D9A70B85DD8E}" dt="2024-07-25T09:49:10.964" v="300" actId="20577"/>
          <ac:spMkLst>
            <pc:docMk/>
            <pc:sldMk cId="1231812790" sldId="276"/>
            <ac:spMk id="9" creationId="{3EFF4AF2-F6F9-0FC4-BC1C-D3E71902C668}"/>
          </ac:spMkLst>
        </pc:spChg>
        <pc:grpChg chg="mod">
          <ac:chgData name="STONEHAM, Jaclyn (NHS ENGLAND - T1510)" userId="98a7384a-cd18-4cf6-a65e-234be6813cf8" providerId="ADAL" clId="{07D40DD8-0DFA-4BFF-A263-D9A70B85DD8E}" dt="2024-07-25T10:46:04.271" v="919" actId="962"/>
          <ac:grpSpMkLst>
            <pc:docMk/>
            <pc:sldMk cId="1231812790" sldId="276"/>
            <ac:grpSpMk id="4" creationId="{64688CB2-2A65-5A1D-EDFD-380E4BC7DC9F}"/>
          </ac:grpSpMkLst>
        </pc:grpChg>
        <pc:picChg chg="del">
          <ac:chgData name="STONEHAM, Jaclyn (NHS ENGLAND - T1510)" userId="98a7384a-cd18-4cf6-a65e-234be6813cf8" providerId="ADAL" clId="{07D40DD8-0DFA-4BFF-A263-D9A70B85DD8E}" dt="2024-07-25T10:42:22.989" v="681" actId="478"/>
          <ac:picMkLst>
            <pc:docMk/>
            <pc:sldMk cId="1231812790" sldId="276"/>
            <ac:picMk id="5" creationId="{0B575D85-2547-11B5-758F-24C8D165C550}"/>
          </ac:picMkLst>
        </pc:picChg>
        <pc:picChg chg="add mod">
          <ac:chgData name="STONEHAM, Jaclyn (NHS ENGLAND - T1510)" userId="98a7384a-cd18-4cf6-a65e-234be6813cf8" providerId="ADAL" clId="{07D40DD8-0DFA-4BFF-A263-D9A70B85DD8E}" dt="2024-07-25T10:48:24.619" v="988" actId="962"/>
          <ac:picMkLst>
            <pc:docMk/>
            <pc:sldMk cId="1231812790" sldId="276"/>
            <ac:picMk id="10" creationId="{864C0E66-2A50-6A1A-D59B-006B7450A65E}"/>
          </ac:picMkLst>
        </pc:picChg>
        <pc:extLst>
          <p:ext xmlns:p="http://schemas.openxmlformats.org/presentationml/2006/main" uri="{D6D511B9-2390-475A-947B-AFAB55BFBCF1}">
            <pc226:cmChg xmlns:pc226="http://schemas.microsoft.com/office/powerpoint/2022/06/main/command" chg="add del mod">
              <pc226:chgData name="STONEHAM, Jaclyn (NHS ENGLAND - T1510)" userId="98a7384a-cd18-4cf6-a65e-234be6813cf8" providerId="ADAL" clId="{07D40DD8-0DFA-4BFF-A263-D9A70B85DD8E}" dt="2024-07-29T09:59:52.975" v="1222"/>
              <pc2:cmMkLst xmlns:pc2="http://schemas.microsoft.com/office/powerpoint/2019/9/main/command">
                <pc:docMk/>
                <pc:sldMk cId="1231812790" sldId="276"/>
                <pc2:cmMk id="{5D705712-7F30-42D8-BF34-00EB0647D158}"/>
              </pc2:cmMkLst>
            </pc226:cmChg>
          </p:ext>
        </pc:extLst>
      </pc:sldChg>
      <pc:sldChg chg="modSp del mod">
        <pc:chgData name="STONEHAM, Jaclyn (NHS ENGLAND - T1510)" userId="98a7384a-cd18-4cf6-a65e-234be6813cf8" providerId="ADAL" clId="{07D40DD8-0DFA-4BFF-A263-D9A70B85DD8E}" dt="2024-07-25T09:53:01.426" v="354" actId="2696"/>
        <pc:sldMkLst>
          <pc:docMk/>
          <pc:sldMk cId="102881854" sldId="279"/>
        </pc:sldMkLst>
        <pc:spChg chg="mod">
          <ac:chgData name="STONEHAM, Jaclyn (NHS ENGLAND - T1510)" userId="98a7384a-cd18-4cf6-a65e-234be6813cf8" providerId="ADAL" clId="{07D40DD8-0DFA-4BFF-A263-D9A70B85DD8E}" dt="2024-07-25T09:37:23.980" v="91" actId="20577"/>
          <ac:spMkLst>
            <pc:docMk/>
            <pc:sldMk cId="102881854" sldId="279"/>
            <ac:spMk id="2" creationId="{2CD88302-4157-9885-1236-DD1007E817D2}"/>
          </ac:spMkLst>
        </pc:spChg>
        <pc:spChg chg="mod">
          <ac:chgData name="STONEHAM, Jaclyn (NHS ENGLAND - T1510)" userId="98a7384a-cd18-4cf6-a65e-234be6813cf8" providerId="ADAL" clId="{07D40DD8-0DFA-4BFF-A263-D9A70B85DD8E}" dt="2024-07-25T09:37:26.681" v="93" actId="20577"/>
          <ac:spMkLst>
            <pc:docMk/>
            <pc:sldMk cId="102881854" sldId="279"/>
            <ac:spMk id="7" creationId="{B7412B30-AD8A-DF49-B21F-C4E7BB1C787B}"/>
          </ac:spMkLst>
        </pc:spChg>
        <pc:spChg chg="mod">
          <ac:chgData name="STONEHAM, Jaclyn (NHS ENGLAND - T1510)" userId="98a7384a-cd18-4cf6-a65e-234be6813cf8" providerId="ADAL" clId="{07D40DD8-0DFA-4BFF-A263-D9A70B85DD8E}" dt="2024-07-25T09:37:30.059" v="95" actId="20577"/>
          <ac:spMkLst>
            <pc:docMk/>
            <pc:sldMk cId="102881854" sldId="279"/>
            <ac:spMk id="9" creationId="{9DDB0C37-7772-C1C1-BD9E-7E2467BD763B}"/>
          </ac:spMkLst>
        </pc:spChg>
      </pc:sldChg>
      <pc:sldChg chg="addSp delSp modSp add mod">
        <pc:chgData name="STONEHAM, Jaclyn (NHS ENGLAND - T1510)" userId="98a7384a-cd18-4cf6-a65e-234be6813cf8" providerId="ADAL" clId="{07D40DD8-0DFA-4BFF-A263-D9A70B85DD8E}" dt="2024-08-01T09:02:34.821" v="1317" actId="20577"/>
        <pc:sldMkLst>
          <pc:docMk/>
          <pc:sldMk cId="2774060069" sldId="279"/>
        </pc:sldMkLst>
        <pc:spChg chg="mod">
          <ac:chgData name="STONEHAM, Jaclyn (NHS ENGLAND - T1510)" userId="98a7384a-cd18-4cf6-a65e-234be6813cf8" providerId="ADAL" clId="{07D40DD8-0DFA-4BFF-A263-D9A70B85DD8E}" dt="2024-08-01T09:02:34.821" v="1317" actId="20577"/>
          <ac:spMkLst>
            <pc:docMk/>
            <pc:sldMk cId="2774060069" sldId="279"/>
            <ac:spMk id="2" creationId="{2CD88302-4157-9885-1236-DD1007E817D2}"/>
          </ac:spMkLst>
        </pc:spChg>
        <pc:spChg chg="del">
          <ac:chgData name="STONEHAM, Jaclyn (NHS ENGLAND - T1510)" userId="98a7384a-cd18-4cf6-a65e-234be6813cf8" providerId="ADAL" clId="{07D40DD8-0DFA-4BFF-A263-D9A70B85DD8E}" dt="2024-07-25T10:55:28.009" v="1148" actId="478"/>
          <ac:spMkLst>
            <pc:docMk/>
            <pc:sldMk cId="2774060069" sldId="279"/>
            <ac:spMk id="3" creationId="{5FA94B06-79BB-409E-912A-D8AF66BF27C8}"/>
          </ac:spMkLst>
        </pc:spChg>
        <pc:spChg chg="mod">
          <ac:chgData name="STONEHAM, Jaclyn (NHS ENGLAND - T1510)" userId="98a7384a-cd18-4cf6-a65e-234be6813cf8" providerId="ADAL" clId="{07D40DD8-0DFA-4BFF-A263-D9A70B85DD8E}" dt="2024-07-26T14:01:48.273" v="1207"/>
          <ac:spMkLst>
            <pc:docMk/>
            <pc:sldMk cId="2774060069" sldId="279"/>
            <ac:spMk id="6" creationId="{EE80FEAC-5DB7-4189-A738-7B42950A4250}"/>
          </ac:spMkLst>
        </pc:spChg>
        <pc:spChg chg="del">
          <ac:chgData name="STONEHAM, Jaclyn (NHS ENGLAND - T1510)" userId="98a7384a-cd18-4cf6-a65e-234be6813cf8" providerId="ADAL" clId="{07D40DD8-0DFA-4BFF-A263-D9A70B85DD8E}" dt="2024-07-25T10:46:30.900" v="926" actId="478"/>
          <ac:spMkLst>
            <pc:docMk/>
            <pc:sldMk cId="2774060069" sldId="279"/>
            <ac:spMk id="8" creationId="{CBED42E0-7964-45DE-AFAB-9DF67C00AD53}"/>
          </ac:spMkLst>
        </pc:spChg>
        <pc:grpChg chg="mod">
          <ac:chgData name="STONEHAM, Jaclyn (NHS ENGLAND - T1510)" userId="98a7384a-cd18-4cf6-a65e-234be6813cf8" providerId="ADAL" clId="{07D40DD8-0DFA-4BFF-A263-D9A70B85DD8E}" dt="2024-07-25T10:46:33.161" v="927" actId="962"/>
          <ac:grpSpMkLst>
            <pc:docMk/>
            <pc:sldMk cId="2774060069" sldId="279"/>
            <ac:grpSpMk id="4" creationId="{0B212E8D-9BCA-E61E-4972-AFE1EC2CCED3}"/>
          </ac:grpSpMkLst>
        </pc:grpChg>
        <pc:picChg chg="del">
          <ac:chgData name="STONEHAM, Jaclyn (NHS ENGLAND - T1510)" userId="98a7384a-cd18-4cf6-a65e-234be6813cf8" providerId="ADAL" clId="{07D40DD8-0DFA-4BFF-A263-D9A70B85DD8E}" dt="2024-07-25T10:42:41.483" v="689" actId="478"/>
          <ac:picMkLst>
            <pc:docMk/>
            <pc:sldMk cId="2774060069" sldId="279"/>
            <ac:picMk id="5" creationId="{AB4E485F-0316-DC5C-48CC-E9A1C81B219F}"/>
          </ac:picMkLst>
        </pc:picChg>
        <pc:picChg chg="add mod">
          <ac:chgData name="STONEHAM, Jaclyn (NHS ENGLAND - T1510)" userId="98a7384a-cd18-4cf6-a65e-234be6813cf8" providerId="ADAL" clId="{07D40DD8-0DFA-4BFF-A263-D9A70B85DD8E}" dt="2024-07-25T10:50:13.663" v="1090" actId="962"/>
          <ac:picMkLst>
            <pc:docMk/>
            <pc:sldMk cId="2774060069" sldId="279"/>
            <ac:picMk id="10" creationId="{04E9BF44-CA69-309F-C847-C4A0CE5CBD67}"/>
          </ac:picMkLst>
        </pc:picChg>
      </pc:sldChg>
      <pc:sldChg chg="addSp delSp modSp mod delCm modCm">
        <pc:chgData name="STONEHAM, Jaclyn (NHS ENGLAND - T1510)" userId="98a7384a-cd18-4cf6-a65e-234be6813cf8" providerId="ADAL" clId="{07D40DD8-0DFA-4BFF-A263-D9A70B85DD8E}" dt="2024-07-29T09:59:52.975" v="1222"/>
        <pc:sldMkLst>
          <pc:docMk/>
          <pc:sldMk cId="3812898305" sldId="280"/>
        </pc:sldMkLst>
        <pc:spChg chg="mod">
          <ac:chgData name="STONEHAM, Jaclyn (NHS ENGLAND - T1510)" userId="98a7384a-cd18-4cf6-a65e-234be6813cf8" providerId="ADAL" clId="{07D40DD8-0DFA-4BFF-A263-D9A70B85DD8E}" dt="2024-07-26T13:59:52.729" v="1181" actId="20577"/>
          <ac:spMkLst>
            <pc:docMk/>
            <pc:sldMk cId="3812898305" sldId="280"/>
            <ac:spMk id="2" creationId="{7F670AE0-1CD5-1038-8DEE-4CC43DA99758}"/>
          </ac:spMkLst>
        </pc:spChg>
        <pc:spChg chg="del">
          <ac:chgData name="STONEHAM, Jaclyn (NHS ENGLAND - T1510)" userId="98a7384a-cd18-4cf6-a65e-234be6813cf8" providerId="ADAL" clId="{07D40DD8-0DFA-4BFF-A263-D9A70B85DD8E}" dt="2024-07-25T10:55:09.277" v="1145" actId="478"/>
          <ac:spMkLst>
            <pc:docMk/>
            <pc:sldMk cId="3812898305" sldId="280"/>
            <ac:spMk id="3" creationId="{74CA570B-E1E4-C1CB-B30A-084763D2EDC4}"/>
          </ac:spMkLst>
        </pc:spChg>
        <pc:spChg chg="mod">
          <ac:chgData name="STONEHAM, Jaclyn (NHS ENGLAND - T1510)" userId="98a7384a-cd18-4cf6-a65e-234be6813cf8" providerId="ADAL" clId="{07D40DD8-0DFA-4BFF-A263-D9A70B85DD8E}" dt="2024-07-25T10:51:59.160" v="1111" actId="33553"/>
          <ac:spMkLst>
            <pc:docMk/>
            <pc:sldMk cId="3812898305" sldId="280"/>
            <ac:spMk id="6" creationId="{EE80FEAC-5DB7-4189-A738-7B42950A4250}"/>
          </ac:spMkLst>
        </pc:spChg>
        <pc:spChg chg="mod">
          <ac:chgData name="STONEHAM, Jaclyn (NHS ENGLAND - T1510)" userId="98a7384a-cd18-4cf6-a65e-234be6813cf8" providerId="ADAL" clId="{07D40DD8-0DFA-4BFF-A263-D9A70B85DD8E}" dt="2024-07-25T09:44:01.667" v="180" actId="20577"/>
          <ac:spMkLst>
            <pc:docMk/>
            <pc:sldMk cId="3812898305" sldId="280"/>
            <ac:spMk id="7" creationId="{04A9F394-CB76-4658-4A9B-24EC9822E511}"/>
          </ac:spMkLst>
        </pc:spChg>
        <pc:spChg chg="del">
          <ac:chgData name="STONEHAM, Jaclyn (NHS ENGLAND - T1510)" userId="98a7384a-cd18-4cf6-a65e-234be6813cf8" providerId="ADAL" clId="{07D40DD8-0DFA-4BFF-A263-D9A70B85DD8E}" dt="2024-07-25T10:46:09.816" v="920" actId="478"/>
          <ac:spMkLst>
            <pc:docMk/>
            <pc:sldMk cId="3812898305" sldId="280"/>
            <ac:spMk id="8" creationId="{CBED42E0-7964-45DE-AFAB-9DF67C00AD53}"/>
          </ac:spMkLst>
        </pc:spChg>
        <pc:spChg chg="mod">
          <ac:chgData name="STONEHAM, Jaclyn (NHS ENGLAND - T1510)" userId="98a7384a-cd18-4cf6-a65e-234be6813cf8" providerId="ADAL" clId="{07D40DD8-0DFA-4BFF-A263-D9A70B85DD8E}" dt="2024-07-25T09:44:05.141" v="182" actId="20577"/>
          <ac:spMkLst>
            <pc:docMk/>
            <pc:sldMk cId="3812898305" sldId="280"/>
            <ac:spMk id="9" creationId="{3EFF4AF2-F6F9-0FC4-BC1C-D3E71902C668}"/>
          </ac:spMkLst>
        </pc:spChg>
        <pc:grpChg chg="mod">
          <ac:chgData name="STONEHAM, Jaclyn (NHS ENGLAND - T1510)" userId="98a7384a-cd18-4cf6-a65e-234be6813cf8" providerId="ADAL" clId="{07D40DD8-0DFA-4BFF-A263-D9A70B85DD8E}" dt="2024-07-25T10:46:14.284" v="921" actId="962"/>
          <ac:grpSpMkLst>
            <pc:docMk/>
            <pc:sldMk cId="3812898305" sldId="280"/>
            <ac:grpSpMk id="4" creationId="{64688CB2-2A65-5A1D-EDFD-380E4BC7DC9F}"/>
          </ac:grpSpMkLst>
        </pc:grpChg>
        <pc:picChg chg="del">
          <ac:chgData name="STONEHAM, Jaclyn (NHS ENGLAND - T1510)" userId="98a7384a-cd18-4cf6-a65e-234be6813cf8" providerId="ADAL" clId="{07D40DD8-0DFA-4BFF-A263-D9A70B85DD8E}" dt="2024-07-25T10:42:27.694" v="683" actId="478"/>
          <ac:picMkLst>
            <pc:docMk/>
            <pc:sldMk cId="3812898305" sldId="280"/>
            <ac:picMk id="5" creationId="{0B575D85-2547-11B5-758F-24C8D165C550}"/>
          </ac:picMkLst>
        </pc:picChg>
        <pc:picChg chg="add mod">
          <ac:chgData name="STONEHAM, Jaclyn (NHS ENGLAND - T1510)" userId="98a7384a-cd18-4cf6-a65e-234be6813cf8" providerId="ADAL" clId="{07D40DD8-0DFA-4BFF-A263-D9A70B85DD8E}" dt="2024-07-25T10:48:33.074" v="990" actId="962"/>
          <ac:picMkLst>
            <pc:docMk/>
            <pc:sldMk cId="3812898305" sldId="280"/>
            <ac:picMk id="10" creationId="{3BCF8401-9B53-CC79-4D83-139E998732BA}"/>
          </ac:picMkLst>
        </pc:picChg>
        <pc:extLst>
          <p:ext xmlns:p="http://schemas.openxmlformats.org/presentationml/2006/main" uri="{D6D511B9-2390-475A-947B-AFAB55BFBCF1}">
            <pc226:cmChg xmlns:pc226="http://schemas.microsoft.com/office/powerpoint/2022/06/main/command" chg="del mod">
              <pc226:chgData name="STONEHAM, Jaclyn (NHS ENGLAND - T1510)" userId="98a7384a-cd18-4cf6-a65e-234be6813cf8" providerId="ADAL" clId="{07D40DD8-0DFA-4BFF-A263-D9A70B85DD8E}" dt="2024-07-29T09:59:52.975" v="1222"/>
              <pc2:cmMkLst xmlns:pc2="http://schemas.microsoft.com/office/powerpoint/2019/9/main/command">
                <pc:docMk/>
                <pc:sldMk cId="3812898305" sldId="280"/>
                <pc2:cmMk id="{A538B3B4-6B63-495D-AEB4-CF439F919E92}"/>
              </pc2:cmMkLst>
            </pc226:cmChg>
          </p:ext>
        </pc:extLst>
      </pc:sldChg>
      <pc:sldChg chg="del">
        <pc:chgData name="STONEHAM, Jaclyn (NHS ENGLAND - T1510)" userId="98a7384a-cd18-4cf6-a65e-234be6813cf8" providerId="ADAL" clId="{07D40DD8-0DFA-4BFF-A263-D9A70B85DD8E}" dt="2024-07-25T09:31:05.754" v="62" actId="47"/>
        <pc:sldMkLst>
          <pc:docMk/>
          <pc:sldMk cId="1418278563" sldId="281"/>
        </pc:sldMkLst>
      </pc:sldChg>
      <pc:sldChg chg="addSp delSp modSp mod ord addCm delCm modCm">
        <pc:chgData name="STONEHAM, Jaclyn (NHS ENGLAND - T1510)" userId="98a7384a-cd18-4cf6-a65e-234be6813cf8" providerId="ADAL" clId="{07D40DD8-0DFA-4BFF-A263-D9A70B85DD8E}" dt="2024-07-29T09:59:52.975" v="1222"/>
        <pc:sldMkLst>
          <pc:docMk/>
          <pc:sldMk cId="3330581706" sldId="282"/>
        </pc:sldMkLst>
        <pc:spChg chg="del">
          <ac:chgData name="STONEHAM, Jaclyn (NHS ENGLAND - T1510)" userId="98a7384a-cd18-4cf6-a65e-234be6813cf8" providerId="ADAL" clId="{07D40DD8-0DFA-4BFF-A263-D9A70B85DD8E}" dt="2024-07-25T10:55:17.758" v="1146" actId="478"/>
          <ac:spMkLst>
            <pc:docMk/>
            <pc:sldMk cId="3330581706" sldId="282"/>
            <ac:spMk id="2" creationId="{1BAAF5A8-E300-F42B-5B08-531740B85F75}"/>
          </ac:spMkLst>
        </pc:spChg>
        <pc:spChg chg="mod">
          <ac:chgData name="STONEHAM, Jaclyn (NHS ENGLAND - T1510)" userId="98a7384a-cd18-4cf6-a65e-234be6813cf8" providerId="ADAL" clId="{07D40DD8-0DFA-4BFF-A263-D9A70B85DD8E}" dt="2024-07-25T09:46:41.311" v="200" actId="20577"/>
          <ac:spMkLst>
            <pc:docMk/>
            <pc:sldMk cId="3330581706" sldId="282"/>
            <ac:spMk id="7" creationId="{04A9F394-CB76-4658-4A9B-24EC9822E511}"/>
          </ac:spMkLst>
        </pc:spChg>
        <pc:spChg chg="del">
          <ac:chgData name="STONEHAM, Jaclyn (NHS ENGLAND - T1510)" userId="98a7384a-cd18-4cf6-a65e-234be6813cf8" providerId="ADAL" clId="{07D40DD8-0DFA-4BFF-A263-D9A70B85DD8E}" dt="2024-07-25T10:46:17.806" v="922" actId="478"/>
          <ac:spMkLst>
            <pc:docMk/>
            <pc:sldMk cId="3330581706" sldId="282"/>
            <ac:spMk id="8" creationId="{CBED42E0-7964-45DE-AFAB-9DF67C00AD53}"/>
          </ac:spMkLst>
        </pc:spChg>
        <pc:spChg chg="mod">
          <ac:chgData name="STONEHAM, Jaclyn (NHS ENGLAND - T1510)" userId="98a7384a-cd18-4cf6-a65e-234be6813cf8" providerId="ADAL" clId="{07D40DD8-0DFA-4BFF-A263-D9A70B85DD8E}" dt="2024-07-25T09:46:44.607" v="202" actId="20577"/>
          <ac:spMkLst>
            <pc:docMk/>
            <pc:sldMk cId="3330581706" sldId="282"/>
            <ac:spMk id="9" creationId="{3EFF4AF2-F6F9-0FC4-BC1C-D3E71902C668}"/>
          </ac:spMkLst>
        </pc:spChg>
        <pc:spChg chg="mod">
          <ac:chgData name="STONEHAM, Jaclyn (NHS ENGLAND - T1510)" userId="98a7384a-cd18-4cf6-a65e-234be6813cf8" providerId="ADAL" clId="{07D40DD8-0DFA-4BFF-A263-D9A70B85DD8E}" dt="2024-07-26T14:03:24.646" v="1216" actId="1076"/>
          <ac:spMkLst>
            <pc:docMk/>
            <pc:sldMk cId="3330581706" sldId="282"/>
            <ac:spMk id="10" creationId="{D1549EAA-58D5-7A01-DA78-E7261FB533D5}"/>
          </ac:spMkLst>
        </pc:spChg>
        <pc:grpChg chg="mod">
          <ac:chgData name="STONEHAM, Jaclyn (NHS ENGLAND - T1510)" userId="98a7384a-cd18-4cf6-a65e-234be6813cf8" providerId="ADAL" clId="{07D40DD8-0DFA-4BFF-A263-D9A70B85DD8E}" dt="2024-07-25T10:46:20.643" v="923" actId="962"/>
          <ac:grpSpMkLst>
            <pc:docMk/>
            <pc:sldMk cId="3330581706" sldId="282"/>
            <ac:grpSpMk id="4" creationId="{64688CB2-2A65-5A1D-EDFD-380E4BC7DC9F}"/>
          </ac:grpSpMkLst>
        </pc:grpChg>
        <pc:picChg chg="del mod">
          <ac:chgData name="STONEHAM, Jaclyn (NHS ENGLAND - T1510)" userId="98a7384a-cd18-4cf6-a65e-234be6813cf8" providerId="ADAL" clId="{07D40DD8-0DFA-4BFF-A263-D9A70B85DD8E}" dt="2024-07-25T10:49:20.707" v="1045" actId="478"/>
          <ac:picMkLst>
            <pc:docMk/>
            <pc:sldMk cId="3330581706" sldId="282"/>
            <ac:picMk id="3" creationId="{88CA5D4A-F418-4B71-A24A-65DBD885C43B}"/>
          </ac:picMkLst>
        </pc:picChg>
        <pc:picChg chg="del">
          <ac:chgData name="STONEHAM, Jaclyn (NHS ENGLAND - T1510)" userId="98a7384a-cd18-4cf6-a65e-234be6813cf8" providerId="ADAL" clId="{07D40DD8-0DFA-4BFF-A263-D9A70B85DD8E}" dt="2024-07-25T10:42:33.269" v="685" actId="478"/>
          <ac:picMkLst>
            <pc:docMk/>
            <pc:sldMk cId="3330581706" sldId="282"/>
            <ac:picMk id="5" creationId="{0B575D85-2547-11B5-758F-24C8D165C550}"/>
          </ac:picMkLst>
        </pc:picChg>
        <pc:picChg chg="add mod">
          <ac:chgData name="STONEHAM, Jaclyn (NHS ENGLAND - T1510)" userId="98a7384a-cd18-4cf6-a65e-234be6813cf8" providerId="ADAL" clId="{07D40DD8-0DFA-4BFF-A263-D9A70B85DD8E}" dt="2024-07-25T10:49:59.995" v="1086" actId="962"/>
          <ac:picMkLst>
            <pc:docMk/>
            <pc:sldMk cId="3330581706" sldId="282"/>
            <ac:picMk id="6" creationId="{5A3CA906-CAB9-7582-A81F-DEE855674CBC}"/>
          </ac:picMkLst>
        </pc:picChg>
        <pc:picChg chg="add mod">
          <ac:chgData name="STONEHAM, Jaclyn (NHS ENGLAND - T1510)" userId="98a7384a-cd18-4cf6-a65e-234be6813cf8" providerId="ADAL" clId="{07D40DD8-0DFA-4BFF-A263-D9A70B85DD8E}" dt="2024-07-25T10:51:01.835" v="1101" actId="13244"/>
          <ac:picMkLst>
            <pc:docMk/>
            <pc:sldMk cId="3330581706" sldId="282"/>
            <ac:picMk id="1026" creationId="{E95E02DC-A8C7-6F67-6291-938418AC2EF0}"/>
          </ac:picMkLst>
        </pc:picChg>
        <pc:extLst>
          <p:ext xmlns:p="http://schemas.openxmlformats.org/presentationml/2006/main" uri="{D6D511B9-2390-475A-947B-AFAB55BFBCF1}">
            <pc226:cmChg xmlns:pc226="http://schemas.microsoft.com/office/powerpoint/2022/06/main/command" chg="add del mod">
              <pc226:chgData name="STONEHAM, Jaclyn (NHS ENGLAND - T1510)" userId="98a7384a-cd18-4cf6-a65e-234be6813cf8" providerId="ADAL" clId="{07D40DD8-0DFA-4BFF-A263-D9A70B85DD8E}" dt="2024-07-29T09:59:52.975" v="1222"/>
              <pc2:cmMkLst xmlns:pc2="http://schemas.microsoft.com/office/powerpoint/2019/9/main/command">
                <pc:docMk/>
                <pc:sldMk cId="3330581706" sldId="282"/>
                <pc2:cmMk id="{B5E55752-C1EA-498B-AF73-3F78D9887B59}"/>
              </pc2:cmMkLst>
            </pc226:cmChg>
          </p:ext>
        </pc:extLst>
      </pc:sldChg>
    </pc:docChg>
  </pc:docChgLst>
  <pc:docChgLst>
    <pc:chgData name="WHITTINGTON, Adrian (NHS ENGLAND - X24)" userId="S::adrian.whittington@nhs.net::339f0164-edb1-4a62-a77f-2663850e84fa" providerId="AD" clId="Web-{1AF23E1F-8795-AE26-6C31-C2EB1A87F390}"/>
    <pc:docChg chg="modSld">
      <pc:chgData name="WHITTINGTON, Adrian (NHS ENGLAND - X24)" userId="S::adrian.whittington@nhs.net::339f0164-edb1-4a62-a77f-2663850e84fa" providerId="AD" clId="Web-{1AF23E1F-8795-AE26-6C31-C2EB1A87F390}" dt="2024-07-26T13:01:00.643" v="62" actId="20577"/>
      <pc:docMkLst>
        <pc:docMk/>
      </pc:docMkLst>
      <pc:sldChg chg="modSp modCm">
        <pc:chgData name="WHITTINGTON, Adrian (NHS ENGLAND - X24)" userId="S::adrian.whittington@nhs.net::339f0164-edb1-4a62-a77f-2663850e84fa" providerId="AD" clId="Web-{1AF23E1F-8795-AE26-6C31-C2EB1A87F390}" dt="2024-07-26T13:01:00.643" v="62" actId="20577"/>
        <pc:sldMkLst>
          <pc:docMk/>
          <pc:sldMk cId="2783812898" sldId="273"/>
        </pc:sldMkLst>
        <pc:spChg chg="mod">
          <ac:chgData name="WHITTINGTON, Adrian (NHS ENGLAND - X24)" userId="S::adrian.whittington@nhs.net::339f0164-edb1-4a62-a77f-2663850e84fa" providerId="AD" clId="Web-{1AF23E1F-8795-AE26-6C31-C2EB1A87F390}" dt="2024-07-26T13:01:00.643" v="62" actId="20577"/>
          <ac:spMkLst>
            <pc:docMk/>
            <pc:sldMk cId="2783812898" sldId="273"/>
            <ac:spMk id="2" creationId="{7F670AE0-1CD5-1038-8DEE-4CC43DA99758}"/>
          </ac:spMkLst>
        </pc:spChg>
        <pc:extLst>
          <p:ext xmlns:p="http://schemas.openxmlformats.org/presentationml/2006/main" uri="{D6D511B9-2390-475A-947B-AFAB55BFBCF1}">
            <pc226:cmChg xmlns:pc226="http://schemas.microsoft.com/office/powerpoint/2022/06/main/command" chg="mod">
              <pc226:chgData name="WHITTINGTON, Adrian (NHS ENGLAND - X24)" userId="S::adrian.whittington@nhs.net::339f0164-edb1-4a62-a77f-2663850e84fa" providerId="AD" clId="Web-{1AF23E1F-8795-AE26-6C31-C2EB1A87F390}" dt="2024-07-26T13:00:53.299" v="61" actId="20577"/>
              <pc2:cmMkLst xmlns:pc2="http://schemas.microsoft.com/office/powerpoint/2019/9/main/command">
                <pc:docMk/>
                <pc:sldMk cId="2783812898" sldId="273"/>
                <pc2:cmMk id="{E6D02FB8-34E5-4514-885A-79D7384A9213}"/>
              </pc2:cmMkLst>
            </pc226:cmChg>
          </p:ext>
        </pc:extLst>
      </pc:sldChg>
    </pc:docChg>
  </pc:docChgLst>
  <pc:docChgLst>
    <pc:chgData name="STONEHAM, Jaclyn (NHS ENGLAND - T1510)" userId="S::jaclyn.stoneham1@nhs.net::98a7384a-cd18-4cf6-a65e-234be6813cf8" providerId="AD" clId="Web-{0008DD81-1383-965E-AC14-774749F8E82E}"/>
    <pc:docChg chg="modSld">
      <pc:chgData name="STONEHAM, Jaclyn (NHS ENGLAND - T1510)" userId="S::jaclyn.stoneham1@nhs.net::98a7384a-cd18-4cf6-a65e-234be6813cf8" providerId="AD" clId="Web-{0008DD81-1383-965E-AC14-774749F8E82E}" dt="2024-07-25T13:37:24.307" v="46" actId="20577"/>
      <pc:docMkLst>
        <pc:docMk/>
      </pc:docMkLst>
      <pc:sldChg chg="modSp modCm">
        <pc:chgData name="STONEHAM, Jaclyn (NHS ENGLAND - T1510)" userId="S::jaclyn.stoneham1@nhs.net::98a7384a-cd18-4cf6-a65e-234be6813cf8" providerId="AD" clId="Web-{0008DD81-1383-965E-AC14-774749F8E82E}" dt="2024-07-25T13:37:24.307" v="46" actId="20577"/>
        <pc:sldMkLst>
          <pc:docMk/>
          <pc:sldMk cId="3733356213" sldId="275"/>
        </pc:sldMkLst>
        <pc:spChg chg="mod">
          <ac:chgData name="STONEHAM, Jaclyn (NHS ENGLAND - T1510)" userId="S::jaclyn.stoneham1@nhs.net::98a7384a-cd18-4cf6-a65e-234be6813cf8" providerId="AD" clId="Web-{0008DD81-1383-965E-AC14-774749F8E82E}" dt="2024-07-25T13:37:24.307" v="46" actId="20577"/>
          <ac:spMkLst>
            <pc:docMk/>
            <pc:sldMk cId="3733356213" sldId="275"/>
            <ac:spMk id="15" creationId="{975A411F-8614-2E6F-7556-027E319BCDAA}"/>
          </ac:spMkLst>
        </pc:spChg>
        <pc:extLst>
          <p:ext xmlns:p="http://schemas.openxmlformats.org/presentationml/2006/main" uri="{D6D511B9-2390-475A-947B-AFAB55BFBCF1}">
            <pc226:cmChg xmlns:pc226="http://schemas.microsoft.com/office/powerpoint/2022/06/main/command" chg="mod">
              <pc226:chgData name="STONEHAM, Jaclyn (NHS ENGLAND - T1510)" userId="S::jaclyn.stoneham1@nhs.net::98a7384a-cd18-4cf6-a65e-234be6813cf8" providerId="AD" clId="Web-{0008DD81-1383-965E-AC14-774749F8E82E}" dt="2024-07-25T13:37:24.307" v="46" actId="20577"/>
              <pc2:cmMkLst xmlns:pc2="http://schemas.microsoft.com/office/powerpoint/2019/9/main/command">
                <pc:docMk/>
                <pc:sldMk cId="3733356213" sldId="275"/>
                <pc2:cmMk id="{786706B5-BC32-4782-B2C1-D941E0B057CA}"/>
              </pc2:cmMkLst>
              <pc226:cmRplyChg chg="add">
                <pc226:chgData name="STONEHAM, Jaclyn (NHS ENGLAND - T1510)" userId="S::jaclyn.stoneham1@nhs.net::98a7384a-cd18-4cf6-a65e-234be6813cf8" providerId="AD" clId="Web-{0008DD81-1383-965E-AC14-774749F8E82E}" dt="2024-07-25T13:37:13.885" v="44"/>
                <pc2:cmRplyMkLst xmlns:pc2="http://schemas.microsoft.com/office/powerpoint/2019/9/main/command">
                  <pc:docMk/>
                  <pc:sldMk cId="3733356213" sldId="275"/>
                  <pc2:cmMk id="{786706B5-BC32-4782-B2C1-D941E0B057CA}"/>
                  <pc2:cmRplyMk id="{27FA4365-4782-43AA-AA02-2831ADDB1FF2}"/>
                </pc2:cmRplyMkLst>
              </pc226:cmRplyChg>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4E51F4-3DB2-4349-BEAC-EC59077AE706}" type="datetimeFigureOut">
              <a:rPr lang="en-US" smtClean="0"/>
              <a:t>8/6/2024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35914-1693-1144-9887-F3137DA32060}" type="slidenum">
              <a:rPr lang="en-US" smtClean="0"/>
              <a:t>‹#›</a:t>
            </a:fld>
            <a:endParaRPr lang="en-US"/>
          </a:p>
        </p:txBody>
      </p:sp>
    </p:spTree>
    <p:extLst>
      <p:ext uri="{BB962C8B-B14F-4D97-AF65-F5344CB8AC3E}">
        <p14:creationId xmlns:p14="http://schemas.microsoft.com/office/powerpoint/2010/main" val="3456619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DC35914-1693-1144-9887-F3137DA32060}" type="slidenum">
              <a:rPr lang="en-US" smtClean="0"/>
              <a:t>9</a:t>
            </a:fld>
            <a:endParaRPr lang="en-US"/>
          </a:p>
        </p:txBody>
      </p:sp>
    </p:spTree>
    <p:extLst>
      <p:ext uri="{BB962C8B-B14F-4D97-AF65-F5344CB8AC3E}">
        <p14:creationId xmlns:p14="http://schemas.microsoft.com/office/powerpoint/2010/main" val="3629023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AD678-0CBA-4DA7-A65C-B42B1B2EFDC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DAC389ED-A562-4613-A625-4AE83E6A42B7}"/>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33C08CA-E604-4067-A538-5719909D8A81}"/>
              </a:ext>
            </a:extLst>
          </p:cNvPr>
          <p:cNvSpPr>
            <a:spLocks noGrp="1"/>
          </p:cNvSpPr>
          <p:nvPr>
            <p:ph type="dt" sz="half" idx="10"/>
          </p:nvPr>
        </p:nvSpPr>
        <p:spPr/>
        <p:txBody>
          <a:bodyPr/>
          <a:lstStyle/>
          <a:p>
            <a:fld id="{405BCF5D-2314-4142-86A0-6E6FFFEB052A}" type="datetimeFigureOut">
              <a:rPr lang="en-GB" smtClean="0"/>
              <a:t>06/08/2024</a:t>
            </a:fld>
            <a:endParaRPr lang="en-GB"/>
          </a:p>
        </p:txBody>
      </p:sp>
      <p:sp>
        <p:nvSpPr>
          <p:cNvPr id="5" name="Footer Placeholder 4">
            <a:extLst>
              <a:ext uri="{FF2B5EF4-FFF2-40B4-BE49-F238E27FC236}">
                <a16:creationId xmlns:a16="http://schemas.microsoft.com/office/drawing/2014/main" id="{076FDF1A-9A63-45E1-9217-34F578713849}"/>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91847BF5-0CDD-4F06-BE5B-9BCBFBE7AE25}"/>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871231855"/>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7CA96-2E41-44BA-8F65-7FB0AC85EF8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48B0CF-943F-49E5-A5D0-E927012E9EF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01CA6F-2B1C-4D1B-BECB-BB42F9EDF287}"/>
              </a:ext>
            </a:extLst>
          </p:cNvPr>
          <p:cNvSpPr>
            <a:spLocks noGrp="1"/>
          </p:cNvSpPr>
          <p:nvPr>
            <p:ph type="dt" sz="half" idx="10"/>
          </p:nvPr>
        </p:nvSpPr>
        <p:spPr/>
        <p:txBody>
          <a:bodyPr/>
          <a:lstStyle/>
          <a:p>
            <a:fld id="{405BCF5D-2314-4142-86A0-6E6FFFEB052A}" type="datetimeFigureOut">
              <a:rPr lang="en-GB" smtClean="0"/>
              <a:t>06/08/2024</a:t>
            </a:fld>
            <a:endParaRPr lang="en-GB"/>
          </a:p>
        </p:txBody>
      </p:sp>
      <p:sp>
        <p:nvSpPr>
          <p:cNvPr id="5" name="Footer Placeholder 4">
            <a:extLst>
              <a:ext uri="{FF2B5EF4-FFF2-40B4-BE49-F238E27FC236}">
                <a16:creationId xmlns:a16="http://schemas.microsoft.com/office/drawing/2014/main" id="{96B69454-FE1A-45F9-9DA4-3E36FDC1AEF2}"/>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DB004042-DED8-4EB3-B22F-F692935B718A}"/>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269298090"/>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D4096-03AD-4D4E-8908-D34C821DB137}"/>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B8A9458-27F6-4BA5-8CBD-7AB2212F6275}"/>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32C5D3-E1DF-422F-B8BB-3925486B3A0B}"/>
              </a:ext>
            </a:extLst>
          </p:cNvPr>
          <p:cNvSpPr>
            <a:spLocks noGrp="1"/>
          </p:cNvSpPr>
          <p:nvPr>
            <p:ph type="dt" sz="half" idx="10"/>
          </p:nvPr>
        </p:nvSpPr>
        <p:spPr/>
        <p:txBody>
          <a:bodyPr/>
          <a:lstStyle/>
          <a:p>
            <a:fld id="{405BCF5D-2314-4142-86A0-6E6FFFEB052A}" type="datetimeFigureOut">
              <a:rPr lang="en-GB" smtClean="0"/>
              <a:t>06/08/2024</a:t>
            </a:fld>
            <a:endParaRPr lang="en-GB"/>
          </a:p>
        </p:txBody>
      </p:sp>
      <p:sp>
        <p:nvSpPr>
          <p:cNvPr id="5" name="Footer Placeholder 4">
            <a:extLst>
              <a:ext uri="{FF2B5EF4-FFF2-40B4-BE49-F238E27FC236}">
                <a16:creationId xmlns:a16="http://schemas.microsoft.com/office/drawing/2014/main" id="{DBBF92BC-7581-47D2-A2CA-AE0DE45732AD}"/>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8745F05C-7B88-4041-8108-5FFFD08744A7}"/>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741399700"/>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3267D-2D68-4F95-B577-CEF33D9B119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9F53779-E28A-4E7D-81AF-8C61792CB9D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F02261-A4E1-4986-A0DF-0BBC8DE3689D}"/>
              </a:ext>
            </a:extLst>
          </p:cNvPr>
          <p:cNvSpPr>
            <a:spLocks noGrp="1"/>
          </p:cNvSpPr>
          <p:nvPr>
            <p:ph type="dt" sz="half" idx="10"/>
          </p:nvPr>
        </p:nvSpPr>
        <p:spPr/>
        <p:txBody>
          <a:bodyPr/>
          <a:lstStyle/>
          <a:p>
            <a:fld id="{405BCF5D-2314-4142-86A0-6E6FFFEB052A}" type="datetimeFigureOut">
              <a:rPr lang="en-GB" smtClean="0"/>
              <a:t>06/08/2024</a:t>
            </a:fld>
            <a:endParaRPr lang="en-GB"/>
          </a:p>
        </p:txBody>
      </p:sp>
      <p:sp>
        <p:nvSpPr>
          <p:cNvPr id="5" name="Footer Placeholder 4">
            <a:extLst>
              <a:ext uri="{FF2B5EF4-FFF2-40B4-BE49-F238E27FC236}">
                <a16:creationId xmlns:a16="http://schemas.microsoft.com/office/drawing/2014/main" id="{C14F3E4D-C40A-4768-A874-D99E82898964}"/>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A25D55AA-ACC8-4A71-A037-D78F3E41C549}"/>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068354812"/>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7F131-6D49-42B9-81FE-D98DF0490E37}"/>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5C00473-5F91-48DC-B95B-EB4D02E7ADAF}"/>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413FBD9-5667-4C4C-8FD3-A9F7ECCFED57}"/>
              </a:ext>
            </a:extLst>
          </p:cNvPr>
          <p:cNvSpPr>
            <a:spLocks noGrp="1"/>
          </p:cNvSpPr>
          <p:nvPr>
            <p:ph type="dt" sz="half" idx="10"/>
          </p:nvPr>
        </p:nvSpPr>
        <p:spPr/>
        <p:txBody>
          <a:bodyPr/>
          <a:lstStyle/>
          <a:p>
            <a:fld id="{405BCF5D-2314-4142-86A0-6E6FFFEB052A}" type="datetimeFigureOut">
              <a:rPr lang="en-GB" smtClean="0"/>
              <a:t>06/08/2024</a:t>
            </a:fld>
            <a:endParaRPr lang="en-GB"/>
          </a:p>
        </p:txBody>
      </p:sp>
      <p:sp>
        <p:nvSpPr>
          <p:cNvPr id="5" name="Footer Placeholder 4">
            <a:extLst>
              <a:ext uri="{FF2B5EF4-FFF2-40B4-BE49-F238E27FC236}">
                <a16:creationId xmlns:a16="http://schemas.microsoft.com/office/drawing/2014/main" id="{5820E9B8-6FC8-4056-8554-9F1F412EE46E}"/>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194EB954-42AE-4CFD-8EB3-148684AF0E30}"/>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522508687"/>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E22F6-8A1F-4BDD-98BA-861B10A405E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5D0B2B-4BF6-4A55-8259-FB0DDE718673}"/>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F44B04F-6007-4383-914D-A43926367062}"/>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8941E75-EB46-4201-BCDA-F1012040723C}"/>
              </a:ext>
            </a:extLst>
          </p:cNvPr>
          <p:cNvSpPr>
            <a:spLocks noGrp="1"/>
          </p:cNvSpPr>
          <p:nvPr>
            <p:ph type="dt" sz="half" idx="10"/>
          </p:nvPr>
        </p:nvSpPr>
        <p:spPr/>
        <p:txBody>
          <a:bodyPr/>
          <a:lstStyle/>
          <a:p>
            <a:fld id="{405BCF5D-2314-4142-86A0-6E6FFFEB052A}" type="datetimeFigureOut">
              <a:rPr lang="en-GB" smtClean="0"/>
              <a:t>06/08/2024</a:t>
            </a:fld>
            <a:endParaRPr lang="en-GB"/>
          </a:p>
        </p:txBody>
      </p:sp>
      <p:sp>
        <p:nvSpPr>
          <p:cNvPr id="6" name="Footer Placeholder 5">
            <a:extLst>
              <a:ext uri="{FF2B5EF4-FFF2-40B4-BE49-F238E27FC236}">
                <a16:creationId xmlns:a16="http://schemas.microsoft.com/office/drawing/2014/main" id="{654ED460-55C4-4538-9130-839888F63ECB}"/>
              </a:ext>
            </a:extLst>
          </p:cNvPr>
          <p:cNvSpPr>
            <a:spLocks noGrp="1"/>
          </p:cNvSpPr>
          <p:nvPr>
            <p:ph type="ftr" sz="quarter" idx="11"/>
          </p:nvPr>
        </p:nvSpPr>
        <p:spPr/>
        <p:txBody>
          <a:bodyPr/>
          <a:lstStyle/>
          <a:p>
            <a:r>
              <a:rPr lang="en-GB"/>
              <a:t>1</a:t>
            </a:r>
          </a:p>
        </p:txBody>
      </p:sp>
      <p:sp>
        <p:nvSpPr>
          <p:cNvPr id="7" name="Slide Number Placeholder 6">
            <a:extLst>
              <a:ext uri="{FF2B5EF4-FFF2-40B4-BE49-F238E27FC236}">
                <a16:creationId xmlns:a16="http://schemas.microsoft.com/office/drawing/2014/main" id="{511A1D77-65F7-4192-9013-7AAD8C0118B5}"/>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902303355"/>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50510-11F4-4EEA-899F-2FDCB5150D4A}"/>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37AC93-BBAC-46BF-838E-8D65A1639915}"/>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B4968340-6760-4F79-BC81-543142EFEED9}"/>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A955488-098E-4B66-8717-C6C81B674894}"/>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7E89AD8E-2075-43E3-8EE2-1F398A1A0BA4}"/>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9E3F49A-0BBC-4DFF-BDA1-FB5D1982DD5F}"/>
              </a:ext>
            </a:extLst>
          </p:cNvPr>
          <p:cNvSpPr>
            <a:spLocks noGrp="1"/>
          </p:cNvSpPr>
          <p:nvPr>
            <p:ph type="dt" sz="half" idx="10"/>
          </p:nvPr>
        </p:nvSpPr>
        <p:spPr/>
        <p:txBody>
          <a:bodyPr/>
          <a:lstStyle/>
          <a:p>
            <a:fld id="{405BCF5D-2314-4142-86A0-6E6FFFEB052A}" type="datetimeFigureOut">
              <a:rPr lang="en-GB" smtClean="0"/>
              <a:t>06/08/2024</a:t>
            </a:fld>
            <a:endParaRPr lang="en-GB"/>
          </a:p>
        </p:txBody>
      </p:sp>
      <p:sp>
        <p:nvSpPr>
          <p:cNvPr id="8" name="Footer Placeholder 7">
            <a:extLst>
              <a:ext uri="{FF2B5EF4-FFF2-40B4-BE49-F238E27FC236}">
                <a16:creationId xmlns:a16="http://schemas.microsoft.com/office/drawing/2014/main" id="{C432C153-13BE-442D-AD99-B3D8C2020BF2}"/>
              </a:ext>
            </a:extLst>
          </p:cNvPr>
          <p:cNvSpPr>
            <a:spLocks noGrp="1"/>
          </p:cNvSpPr>
          <p:nvPr>
            <p:ph type="ftr" sz="quarter" idx="11"/>
          </p:nvPr>
        </p:nvSpPr>
        <p:spPr/>
        <p:txBody>
          <a:bodyPr/>
          <a:lstStyle/>
          <a:p>
            <a:r>
              <a:rPr lang="en-GB"/>
              <a:t>1</a:t>
            </a:r>
          </a:p>
        </p:txBody>
      </p:sp>
      <p:sp>
        <p:nvSpPr>
          <p:cNvPr id="9" name="Slide Number Placeholder 8">
            <a:extLst>
              <a:ext uri="{FF2B5EF4-FFF2-40B4-BE49-F238E27FC236}">
                <a16:creationId xmlns:a16="http://schemas.microsoft.com/office/drawing/2014/main" id="{41DEDB6A-897B-4860-8448-820BE58D115E}"/>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905246762"/>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E1585-1596-4EB9-8292-93DDA3B59E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D58D7A-CCF0-414F-9672-73885681A196}"/>
              </a:ext>
            </a:extLst>
          </p:cNvPr>
          <p:cNvSpPr>
            <a:spLocks noGrp="1"/>
          </p:cNvSpPr>
          <p:nvPr>
            <p:ph type="dt" sz="half" idx="10"/>
          </p:nvPr>
        </p:nvSpPr>
        <p:spPr/>
        <p:txBody>
          <a:bodyPr/>
          <a:lstStyle/>
          <a:p>
            <a:fld id="{405BCF5D-2314-4142-86A0-6E6FFFEB052A}" type="datetimeFigureOut">
              <a:rPr lang="en-GB" smtClean="0"/>
              <a:t>06/08/2024</a:t>
            </a:fld>
            <a:endParaRPr lang="en-GB"/>
          </a:p>
        </p:txBody>
      </p:sp>
      <p:sp>
        <p:nvSpPr>
          <p:cNvPr id="4" name="Footer Placeholder 3">
            <a:extLst>
              <a:ext uri="{FF2B5EF4-FFF2-40B4-BE49-F238E27FC236}">
                <a16:creationId xmlns:a16="http://schemas.microsoft.com/office/drawing/2014/main" id="{2F0E79FE-64B9-4190-ADB6-E6823EB85BB9}"/>
              </a:ext>
            </a:extLst>
          </p:cNvPr>
          <p:cNvSpPr>
            <a:spLocks noGrp="1"/>
          </p:cNvSpPr>
          <p:nvPr>
            <p:ph type="ftr" sz="quarter" idx="11"/>
          </p:nvPr>
        </p:nvSpPr>
        <p:spPr/>
        <p:txBody>
          <a:bodyPr/>
          <a:lstStyle/>
          <a:p>
            <a:r>
              <a:rPr lang="en-GB"/>
              <a:t>1</a:t>
            </a:r>
          </a:p>
        </p:txBody>
      </p:sp>
      <p:sp>
        <p:nvSpPr>
          <p:cNvPr id="5" name="Slide Number Placeholder 4">
            <a:extLst>
              <a:ext uri="{FF2B5EF4-FFF2-40B4-BE49-F238E27FC236}">
                <a16:creationId xmlns:a16="http://schemas.microsoft.com/office/drawing/2014/main" id="{8F7FB9DA-A8A9-4550-9B4F-8D103517CD9C}"/>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991607622"/>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112061-DD72-40D6-A3E9-06CE2B7D089B}"/>
              </a:ext>
            </a:extLst>
          </p:cNvPr>
          <p:cNvSpPr>
            <a:spLocks noGrp="1"/>
          </p:cNvSpPr>
          <p:nvPr>
            <p:ph type="dt" sz="half" idx="10"/>
          </p:nvPr>
        </p:nvSpPr>
        <p:spPr/>
        <p:txBody>
          <a:bodyPr/>
          <a:lstStyle/>
          <a:p>
            <a:fld id="{405BCF5D-2314-4142-86A0-6E6FFFEB052A}" type="datetimeFigureOut">
              <a:rPr lang="en-GB" smtClean="0"/>
              <a:t>06/08/2024</a:t>
            </a:fld>
            <a:endParaRPr lang="en-GB"/>
          </a:p>
        </p:txBody>
      </p:sp>
      <p:sp>
        <p:nvSpPr>
          <p:cNvPr id="3" name="Footer Placeholder 2">
            <a:extLst>
              <a:ext uri="{FF2B5EF4-FFF2-40B4-BE49-F238E27FC236}">
                <a16:creationId xmlns:a16="http://schemas.microsoft.com/office/drawing/2014/main" id="{95B05761-9D12-41B1-8BD3-9993843801B0}"/>
              </a:ext>
            </a:extLst>
          </p:cNvPr>
          <p:cNvSpPr>
            <a:spLocks noGrp="1"/>
          </p:cNvSpPr>
          <p:nvPr>
            <p:ph type="ftr" sz="quarter" idx="11"/>
          </p:nvPr>
        </p:nvSpPr>
        <p:spPr/>
        <p:txBody>
          <a:bodyPr/>
          <a:lstStyle/>
          <a:p>
            <a:r>
              <a:rPr lang="en-GB"/>
              <a:t>1</a:t>
            </a:r>
          </a:p>
        </p:txBody>
      </p:sp>
      <p:sp>
        <p:nvSpPr>
          <p:cNvPr id="4" name="Slide Number Placeholder 3">
            <a:extLst>
              <a:ext uri="{FF2B5EF4-FFF2-40B4-BE49-F238E27FC236}">
                <a16:creationId xmlns:a16="http://schemas.microsoft.com/office/drawing/2014/main" id="{455CC532-E827-4C9F-8B24-ECFB01093DFD}"/>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2101402535"/>
      </p:ext>
    </p:extLst>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3FC42-CE20-4195-98E8-68573D89C5E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701F88B-E837-4FDE-8BFD-A72799E7F284}"/>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5CDB352-3D60-41D9-AB88-7606A025608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B6C15151-BD5F-435E-82BA-356392743F48}"/>
              </a:ext>
            </a:extLst>
          </p:cNvPr>
          <p:cNvSpPr>
            <a:spLocks noGrp="1"/>
          </p:cNvSpPr>
          <p:nvPr>
            <p:ph type="dt" sz="half" idx="10"/>
          </p:nvPr>
        </p:nvSpPr>
        <p:spPr/>
        <p:txBody>
          <a:bodyPr/>
          <a:lstStyle/>
          <a:p>
            <a:fld id="{405BCF5D-2314-4142-86A0-6E6FFFEB052A}" type="datetimeFigureOut">
              <a:rPr lang="en-GB" smtClean="0"/>
              <a:t>06/08/2024</a:t>
            </a:fld>
            <a:endParaRPr lang="en-GB"/>
          </a:p>
        </p:txBody>
      </p:sp>
      <p:sp>
        <p:nvSpPr>
          <p:cNvPr id="6" name="Footer Placeholder 5">
            <a:extLst>
              <a:ext uri="{FF2B5EF4-FFF2-40B4-BE49-F238E27FC236}">
                <a16:creationId xmlns:a16="http://schemas.microsoft.com/office/drawing/2014/main" id="{70B5C0A3-72BC-4F5B-8F96-3790F58BC7B5}"/>
              </a:ext>
            </a:extLst>
          </p:cNvPr>
          <p:cNvSpPr>
            <a:spLocks noGrp="1"/>
          </p:cNvSpPr>
          <p:nvPr>
            <p:ph type="ftr" sz="quarter" idx="11"/>
          </p:nvPr>
        </p:nvSpPr>
        <p:spPr/>
        <p:txBody>
          <a:bodyPr/>
          <a:lstStyle/>
          <a:p>
            <a:r>
              <a:rPr lang="en-GB"/>
              <a:t>1</a:t>
            </a:r>
          </a:p>
        </p:txBody>
      </p:sp>
      <p:sp>
        <p:nvSpPr>
          <p:cNvPr id="7" name="Slide Number Placeholder 6">
            <a:extLst>
              <a:ext uri="{FF2B5EF4-FFF2-40B4-BE49-F238E27FC236}">
                <a16:creationId xmlns:a16="http://schemas.microsoft.com/office/drawing/2014/main" id="{62294C5C-E42A-4042-8488-DFF0CAB66B5E}"/>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883461131"/>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5660B-2A7E-4DBC-9394-C0D6CC35F1F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D299FF8-AD97-4B44-A81E-8AA815FA9348}"/>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F834B3E7-3979-45D2-B1BB-117BDADA761F}"/>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922D41DD-C30B-4FA2-A056-9B486FDB68D3}"/>
              </a:ext>
            </a:extLst>
          </p:cNvPr>
          <p:cNvSpPr>
            <a:spLocks noGrp="1"/>
          </p:cNvSpPr>
          <p:nvPr>
            <p:ph type="dt" sz="half" idx="10"/>
          </p:nvPr>
        </p:nvSpPr>
        <p:spPr/>
        <p:txBody>
          <a:bodyPr/>
          <a:lstStyle/>
          <a:p>
            <a:fld id="{405BCF5D-2314-4142-86A0-6E6FFFEB052A}" type="datetimeFigureOut">
              <a:rPr lang="en-GB" smtClean="0"/>
              <a:t>06/08/2024</a:t>
            </a:fld>
            <a:endParaRPr lang="en-GB"/>
          </a:p>
        </p:txBody>
      </p:sp>
      <p:sp>
        <p:nvSpPr>
          <p:cNvPr id="6" name="Footer Placeholder 5">
            <a:extLst>
              <a:ext uri="{FF2B5EF4-FFF2-40B4-BE49-F238E27FC236}">
                <a16:creationId xmlns:a16="http://schemas.microsoft.com/office/drawing/2014/main" id="{5A71F63A-E35F-4D15-B330-04DCCA847B92}"/>
              </a:ext>
            </a:extLst>
          </p:cNvPr>
          <p:cNvSpPr>
            <a:spLocks noGrp="1"/>
          </p:cNvSpPr>
          <p:nvPr>
            <p:ph type="ftr" sz="quarter" idx="11"/>
          </p:nvPr>
        </p:nvSpPr>
        <p:spPr/>
        <p:txBody>
          <a:bodyPr/>
          <a:lstStyle/>
          <a:p>
            <a:r>
              <a:rPr lang="en-GB"/>
              <a:t>1</a:t>
            </a:r>
          </a:p>
        </p:txBody>
      </p:sp>
      <p:sp>
        <p:nvSpPr>
          <p:cNvPr id="7" name="Slide Number Placeholder 6">
            <a:extLst>
              <a:ext uri="{FF2B5EF4-FFF2-40B4-BE49-F238E27FC236}">
                <a16:creationId xmlns:a16="http://schemas.microsoft.com/office/drawing/2014/main" id="{F6409E1D-10A7-499E-B30A-6B9017B6BE0C}"/>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207681350"/>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494AB4-FD4E-42E0-ADDA-2EDFDCCBB712}"/>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84BC7A7-2635-488A-843E-2D8EC3A89A9C}"/>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F87141-2D58-4F21-9EB8-1AA64941BF69}"/>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05BCF5D-2314-4142-86A0-6E6FFFEB052A}" type="datetimeFigureOut">
              <a:rPr lang="en-GB" smtClean="0"/>
              <a:t>06/08/2024</a:t>
            </a:fld>
            <a:endParaRPr lang="en-GB"/>
          </a:p>
        </p:txBody>
      </p:sp>
      <p:sp>
        <p:nvSpPr>
          <p:cNvPr id="5" name="Footer Placeholder 4">
            <a:extLst>
              <a:ext uri="{FF2B5EF4-FFF2-40B4-BE49-F238E27FC236}">
                <a16:creationId xmlns:a16="http://schemas.microsoft.com/office/drawing/2014/main" id="{A885733C-EA0C-4A57-8928-252DB599DF0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1</a:t>
            </a:r>
          </a:p>
        </p:txBody>
      </p:sp>
      <p:sp>
        <p:nvSpPr>
          <p:cNvPr id="6" name="Slide Number Placeholder 5">
            <a:extLst>
              <a:ext uri="{FF2B5EF4-FFF2-40B4-BE49-F238E27FC236}">
                <a16:creationId xmlns:a16="http://schemas.microsoft.com/office/drawing/2014/main" id="{C743079B-B9F6-493E-9A22-3183509856F7}"/>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B3A1EAE-D8C3-46FE-BC3C-A85321376529}" type="slidenum">
              <a:rPr lang="en-GB" smtClean="0"/>
              <a:t>‹#›</a:t>
            </a:fld>
            <a:endParaRPr lang="en-GB"/>
          </a:p>
        </p:txBody>
      </p:sp>
    </p:spTree>
    <p:extLst>
      <p:ext uri="{BB962C8B-B14F-4D97-AF65-F5344CB8AC3E}">
        <p14:creationId xmlns:p14="http://schemas.microsoft.com/office/powerpoint/2010/main" val="313665462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ppn.nhs.uk/ppweek2024/programme"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ppn.nhs.uk" TargetMode="External"/><Relationship Id="rId2" Type="http://schemas.openxmlformats.org/officeDocument/2006/relationships/hyperlink" Target="https://www.ppn.nhs.uk/ppweek2024/programme" TargetMode="Externa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ppn.nhs.uk/ppweek2024/resources"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hyperlink" Target="https://www.ppn.nhs.uk/south-east" TargetMode="External"/><Relationship Id="rId3" Type="http://schemas.openxmlformats.org/officeDocument/2006/relationships/hyperlink" Target="https://www.ppn.nhs.uk/east-of-england" TargetMode="External"/><Relationship Id="rId7" Type="http://schemas.openxmlformats.org/officeDocument/2006/relationships/hyperlink" Target="https://www.nwppn.nhs.uk/" TargetMode="External"/><Relationship Id="rId2" Type="http://schemas.openxmlformats.org/officeDocument/2006/relationships/hyperlink" Target="https://www.ppn.nhs.uk/" TargetMode="External"/><Relationship Id="rId1" Type="http://schemas.openxmlformats.org/officeDocument/2006/relationships/slideLayout" Target="../slideLayouts/slideLayout1.xml"/><Relationship Id="rId6" Type="http://schemas.openxmlformats.org/officeDocument/2006/relationships/hyperlink" Target="https://www.ppn.nhs.uk/north-east-and-yorkshire" TargetMode="External"/><Relationship Id="rId5" Type="http://schemas.openxmlformats.org/officeDocument/2006/relationships/hyperlink" Target="https://www.ppn.nhs.uk/midlands" TargetMode="External"/><Relationship Id="rId10" Type="http://schemas.openxmlformats.org/officeDocument/2006/relationships/image" Target="../media/image1.png"/><Relationship Id="rId4" Type="http://schemas.openxmlformats.org/officeDocument/2006/relationships/hyperlink" Target="https://www.ppn.nhs.uk/london" TargetMode="External"/><Relationship Id="rId9" Type="http://schemas.openxmlformats.org/officeDocument/2006/relationships/hyperlink" Target="https://www.ppn.nhs.uk/south-west"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ppn.nhs.uk/resources-url/careers-map" TargetMode="External"/><Relationship Id="rId2" Type="http://schemas.openxmlformats.org/officeDocument/2006/relationships/hyperlink" Target="https://www.healthcareers.nhs.uk/explore-roles/psychological-therapies/roles-psychological-therapies" TargetMode="Externa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ppn.nhs.uk/" TargetMode="External"/><Relationship Id="rId2" Type="http://schemas.openxmlformats.org/officeDocument/2006/relationships/hyperlink" Target="https://www.ppn.nhs.uk/ppweek2024/programme" TargetMode="Externa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ppn.nhs.uk/about-us/vision"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ppn.nhs.uk/about-us/vision" TargetMode="External"/><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hyperlink" Target="https://twitter.com/NWPPN" TargetMode="External"/><Relationship Id="rId3" Type="http://schemas.openxmlformats.org/officeDocument/2006/relationships/hyperlink" Target="https://twitter.com/PPNEngland" TargetMode="External"/><Relationship Id="rId7" Type="http://schemas.openxmlformats.org/officeDocument/2006/relationships/hyperlink" Target="https://twitter.com/NEandY_PP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twitter.com/PPNMidlands" TargetMode="External"/><Relationship Id="rId11" Type="http://schemas.openxmlformats.org/officeDocument/2006/relationships/image" Target="../media/image1.png"/><Relationship Id="rId5" Type="http://schemas.openxmlformats.org/officeDocument/2006/relationships/hyperlink" Target="https://twitter.com/LondonPPN" TargetMode="External"/><Relationship Id="rId10" Type="http://schemas.openxmlformats.org/officeDocument/2006/relationships/hyperlink" Target="https://twitter.com/swppn" TargetMode="External"/><Relationship Id="rId4" Type="http://schemas.openxmlformats.org/officeDocument/2006/relationships/hyperlink" Target="https://twitter.com/PPNEast" TargetMode="External"/><Relationship Id="rId9" Type="http://schemas.openxmlformats.org/officeDocument/2006/relationships/hyperlink" Target="https://twitter.com/se_pp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658091" y="1388382"/>
            <a:ext cx="7827818" cy="196977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srgbClr val="7030A0"/>
                </a:solidFill>
                <a:effectLst/>
                <a:uLnTx/>
                <a:uFillTx/>
                <a:latin typeface="Century Gothic" panose="020B0502020202020204" pitchFamily="34" charset="0"/>
                <a:ea typeface="+mn-ea"/>
                <a:cs typeface="+mn-cs"/>
              </a:rPr>
              <a:t>Psychological Professions Week 2024</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srgbClr val="141B2B"/>
                </a:solidFill>
                <a:effectLst/>
                <a:uLnTx/>
                <a:uFillTx/>
                <a:latin typeface="Century Gothic" panose="020B0502020202020204" pitchFamily="34" charset="0"/>
                <a:ea typeface="+mn-ea"/>
                <a:cs typeface="+mn-cs"/>
              </a:rPr>
              <a:t>Communication Pack</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4000" b="0" i="0" u="none" strike="noStrike" kern="1200" cap="none" spc="0" normalizeH="0" baseline="0" noProof="0">
              <a:ln>
                <a:noFill/>
              </a:ln>
              <a:solidFill>
                <a:srgbClr val="7030A0"/>
              </a:solidFill>
              <a:effectLst/>
              <a:uLnTx/>
              <a:uFillTx/>
              <a:latin typeface="Calibri" panose="020F0502020204030204"/>
              <a:ea typeface="+mn-ea"/>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7030A0"/>
                </a:solidFill>
                <a:effectLst/>
                <a:uLnTx/>
                <a:uFillTx/>
                <a:latin typeface="Century Gothic" panose="020B0502020202020204" pitchFamily="34" charset="0"/>
                <a:ea typeface="+mn-ea"/>
                <a:cs typeface="+mn-cs"/>
              </a:rPr>
              <a:t>11 November 2024 – 15 November 2024</a:t>
            </a:r>
            <a:endParaRPr kumimoji="0" lang="en-GB" sz="2700" b="0"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grpSp>
        <p:nvGrpSpPr>
          <p:cNvPr id="15" name="Group 14">
            <a:extLst>
              <a:ext uri="{FF2B5EF4-FFF2-40B4-BE49-F238E27FC236}">
                <a16:creationId xmlns:a16="http://schemas.microsoft.com/office/drawing/2014/main" id="{41F90BCC-7A30-61D0-0CB3-A2B223D78221}"/>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10" name="TextBox 9">
              <a:extLst>
                <a:ext uri="{FF2B5EF4-FFF2-40B4-BE49-F238E27FC236}">
                  <a16:creationId xmlns:a16="http://schemas.microsoft.com/office/drawing/2014/main" id="{B04C35E1-1F20-4373-B4B6-B5C6D2D77029}"/>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 </a:t>
              </a:r>
              <a:endParaRPr lang="en-US" sz="1800">
                <a:solidFill>
                  <a:srgbClr val="7030A0"/>
                </a:solidFill>
                <a:latin typeface="Century Gothic" panose="020B0502020202020204" pitchFamily="34" charset="0"/>
              </a:endParaRPr>
            </a:p>
          </p:txBody>
        </p:sp>
        <p:sp>
          <p:nvSpPr>
            <p:cNvPr id="11" name="TextBox 10">
              <a:extLst>
                <a:ext uri="{FF2B5EF4-FFF2-40B4-BE49-F238E27FC236}">
                  <a16:creationId xmlns:a16="http://schemas.microsoft.com/office/drawing/2014/main" id="{E8070782-9781-4A3D-8B42-2605D4509584}"/>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4" name="Straight Connector 3">
              <a:extLst>
                <a:ext uri="{FF2B5EF4-FFF2-40B4-BE49-F238E27FC236}">
                  <a16:creationId xmlns:a16="http://schemas.microsoft.com/office/drawing/2014/main" id="{A6B5387E-D8B5-8F5D-4460-4E39E879E02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A6C25BC-30D2-7D2F-8F99-119B888926D9}"/>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16" name="Picture 15" descr="A white and purple banner with people around a circle. Logo for PPWeek24">
            <a:extLst>
              <a:ext uri="{FF2B5EF4-FFF2-40B4-BE49-F238E27FC236}">
                <a16:creationId xmlns:a16="http://schemas.microsoft.com/office/drawing/2014/main" id="{8CDC5B98-7504-F95B-4026-01EAAE7F8A03}"/>
              </a:ext>
            </a:extLst>
          </p:cNvPr>
          <p:cNvPicPr>
            <a:picLocks noChangeAspect="1"/>
          </p:cNvPicPr>
          <p:nvPr/>
        </p:nvPicPr>
        <p:blipFill>
          <a:blip r:embed="rId2"/>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318272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E428A17-0154-B10A-E6A9-D7029C480767}"/>
              </a:ext>
              <a:ext uri="{C183D7F6-B498-43B3-948B-1728B52AA6E4}">
                <adec:decorative xmlns:adec="http://schemas.microsoft.com/office/drawing/2017/decorative" val="1"/>
              </a:ext>
            </a:extLst>
          </p:cNvPr>
          <p:cNvSpPr/>
          <p:nvPr/>
        </p:nvSpPr>
        <p:spPr>
          <a:xfrm>
            <a:off x="605994" y="886812"/>
            <a:ext cx="148266" cy="3019693"/>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1" y="179472"/>
            <a:ext cx="763259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panose="020B0502020202020204" pitchFamily="34" charset="0"/>
                <a:ea typeface="Calibri"/>
                <a:cs typeface="Calibri"/>
              </a:rPr>
              <a:t>Key dates</a:t>
            </a:r>
            <a:endParaRPr kumimoji="0" lang="en-GB" sz="2700" b="1"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B637B0E0-C73A-D87A-63E4-46D2E0E40E0B}"/>
              </a:ext>
              <a:ext uri="{C183D7F6-B498-43B3-948B-1728B52AA6E4}">
                <adec:decorative xmlns:adec="http://schemas.microsoft.com/office/drawing/2017/decorative" val="1"/>
              </a:ext>
            </a:extLst>
          </p:cNvPr>
          <p:cNvGrpSpPr/>
          <p:nvPr/>
        </p:nvGrpSpPr>
        <p:grpSpPr>
          <a:xfrm>
            <a:off x="572029" y="1408425"/>
            <a:ext cx="182231" cy="1730931"/>
            <a:chOff x="709612" y="1613708"/>
            <a:chExt cx="409575" cy="3746440"/>
          </a:xfrm>
          <a:solidFill>
            <a:schemeClr val="bg2">
              <a:lumMod val="75000"/>
            </a:schemeClr>
          </a:solidFill>
        </p:grpSpPr>
        <p:sp>
          <p:nvSpPr>
            <p:cNvPr id="10" name="Oval 9">
              <a:extLst>
                <a:ext uri="{FF2B5EF4-FFF2-40B4-BE49-F238E27FC236}">
                  <a16:creationId xmlns:a16="http://schemas.microsoft.com/office/drawing/2014/main" id="{0B4B9CD1-4FF4-A191-38BE-FFA1C30F73D7}"/>
                </a:ext>
              </a:extLst>
            </p:cNvPr>
            <p:cNvSpPr/>
            <p:nvPr/>
          </p:nvSpPr>
          <p:spPr>
            <a:xfrm>
              <a:off x="709612" y="1613708"/>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1" name="Oval 10">
              <a:extLst>
                <a:ext uri="{FF2B5EF4-FFF2-40B4-BE49-F238E27FC236}">
                  <a16:creationId xmlns:a16="http://schemas.microsoft.com/office/drawing/2014/main" id="{864E0039-4282-5A99-6221-E9680FEAD9FC}"/>
                </a:ext>
              </a:extLst>
            </p:cNvPr>
            <p:cNvSpPr/>
            <p:nvPr/>
          </p:nvSpPr>
          <p:spPr>
            <a:xfrm>
              <a:off x="709612" y="3282141"/>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4" name="Oval 13">
              <a:extLst>
                <a:ext uri="{FF2B5EF4-FFF2-40B4-BE49-F238E27FC236}">
                  <a16:creationId xmlns:a16="http://schemas.microsoft.com/office/drawing/2014/main" id="{AE4F4FC9-38AB-AC06-8967-B1EED70AE83B}"/>
                </a:ext>
              </a:extLst>
            </p:cNvPr>
            <p:cNvSpPr/>
            <p:nvPr/>
          </p:nvSpPr>
          <p:spPr>
            <a:xfrm>
              <a:off x="709612" y="4950573"/>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16" name="TextBox 15">
            <a:extLst>
              <a:ext uri="{FF2B5EF4-FFF2-40B4-BE49-F238E27FC236}">
                <a16:creationId xmlns:a16="http://schemas.microsoft.com/office/drawing/2014/main" id="{5BDBF41D-4AD1-4DAD-B9DB-0CEBE2135A5C}"/>
              </a:ext>
              <a:ext uri="{C183D7F6-B498-43B3-948B-1728B52AA6E4}">
                <adec:decorative xmlns:adec="http://schemas.microsoft.com/office/drawing/2017/decorative" val="0"/>
              </a:ext>
            </a:extLst>
          </p:cNvPr>
          <p:cNvSpPr txBox="1"/>
          <p:nvPr/>
        </p:nvSpPr>
        <p:spPr>
          <a:xfrm>
            <a:off x="817516" y="1295838"/>
            <a:ext cx="8176430" cy="646331"/>
          </a:xfrm>
          <a:prstGeom prst="rect">
            <a:avLst/>
          </a:prstGeom>
          <a:noFill/>
        </p:spPr>
        <p:txBody>
          <a:bodyPr wrap="square" lIns="91440" tIns="45720" rIns="91440" bIns="45720" anchor="t">
            <a:spAutoFit/>
          </a:bodyPr>
          <a:lstStyle/>
          <a:p>
            <a:r>
              <a:rPr lang="en-GB" sz="1800">
                <a:solidFill>
                  <a:srgbClr val="333333"/>
                </a:solidFill>
                <a:latin typeface="Didact Gothic"/>
                <a:ea typeface="Calibri" panose="020F0502020204030204" pitchFamily="34" charset="0"/>
              </a:rPr>
              <a:t>02 September 2024 : Psychological Professions Week 2024 Communications Commence</a:t>
            </a:r>
            <a:endParaRPr lang="en-GB" sz="1800">
              <a:solidFill>
                <a:srgbClr val="333333"/>
              </a:solidFill>
              <a:latin typeface="Didact Gothic" panose="00000500000000000000" pitchFamily="2" charset="0"/>
              <a:ea typeface="Calibri" panose="020F0502020204030204" pitchFamily="34" charset="0"/>
            </a:endParaRPr>
          </a:p>
        </p:txBody>
      </p:sp>
      <p:sp>
        <p:nvSpPr>
          <p:cNvPr id="17" name="TextBox 16">
            <a:extLst>
              <a:ext uri="{FF2B5EF4-FFF2-40B4-BE49-F238E27FC236}">
                <a16:creationId xmlns:a16="http://schemas.microsoft.com/office/drawing/2014/main" id="{B73C89D5-9416-47C8-9BF0-C69103B2B7C3}"/>
              </a:ext>
              <a:ext uri="{C183D7F6-B498-43B3-948B-1728B52AA6E4}">
                <adec:decorative xmlns:adec="http://schemas.microsoft.com/office/drawing/2017/decorative" val="0"/>
              </a:ext>
            </a:extLst>
          </p:cNvPr>
          <p:cNvSpPr txBox="1"/>
          <p:nvPr/>
        </p:nvSpPr>
        <p:spPr>
          <a:xfrm>
            <a:off x="817516" y="2081100"/>
            <a:ext cx="8176430" cy="646331"/>
          </a:xfrm>
          <a:prstGeom prst="rect">
            <a:avLst/>
          </a:prstGeom>
          <a:noFill/>
        </p:spPr>
        <p:txBody>
          <a:bodyPr wrap="square" lIns="91440" tIns="45720" rIns="91440" bIns="45720" anchor="t">
            <a:spAutoFit/>
          </a:bodyPr>
          <a:lstStyle/>
          <a:p>
            <a:r>
              <a:rPr lang="en-GB" sz="1800" dirty="0">
                <a:solidFill>
                  <a:srgbClr val="333333"/>
                </a:solidFill>
                <a:latin typeface="Didact Gothic"/>
                <a:ea typeface="Calibri" panose="020F0502020204030204" pitchFamily="34" charset="0"/>
              </a:rPr>
              <a:t>30 September 2024: Registrations open for PPN Regional Events </a:t>
            </a:r>
            <a:r>
              <a:rPr lang="en-GB" sz="1800" dirty="0">
                <a:latin typeface="Didact Gothic"/>
                <a:ea typeface="Calibri" panose="020F0502020204030204" pitchFamily="34" charset="0"/>
                <a:hlinkClick r:id="rId2"/>
              </a:rPr>
              <a:t>(PPWeek24 Programme)</a:t>
            </a:r>
            <a:r>
              <a:rPr lang="en-GB" sz="1800" dirty="0">
                <a:latin typeface="Didact Gothic"/>
                <a:ea typeface="Calibri" panose="020F0502020204030204" pitchFamily="34" charset="0"/>
              </a:rPr>
              <a:t> (please check individual event information)</a:t>
            </a:r>
            <a:endParaRPr lang="en-GB" sz="1800" dirty="0">
              <a:latin typeface="Didact Gothic" panose="00000500000000000000" pitchFamily="2" charset="0"/>
              <a:ea typeface="Calibri" panose="020F0502020204030204" pitchFamily="34" charset="0"/>
            </a:endParaRPr>
          </a:p>
        </p:txBody>
      </p:sp>
      <p:sp>
        <p:nvSpPr>
          <p:cNvPr id="18" name="Title 17">
            <a:extLst>
              <a:ext uri="{FF2B5EF4-FFF2-40B4-BE49-F238E27FC236}">
                <a16:creationId xmlns:a16="http://schemas.microsoft.com/office/drawing/2014/main" id="{0CE0B61A-D879-4A10-B7A4-A447AD9C0F92}"/>
              </a:ext>
              <a:ext uri="{C183D7F6-B498-43B3-948B-1728B52AA6E4}">
                <adec:decorative xmlns:adec="http://schemas.microsoft.com/office/drawing/2017/decorative" val="0"/>
              </a:ext>
            </a:extLst>
          </p:cNvPr>
          <p:cNvSpPr txBox="1">
            <a:spLocks/>
          </p:cNvSpPr>
          <p:nvPr/>
        </p:nvSpPr>
        <p:spPr>
          <a:xfrm>
            <a:off x="817516" y="2850110"/>
            <a:ext cx="8176430" cy="36933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333333"/>
                </a:solidFill>
                <a:effectLst/>
                <a:uLnTx/>
                <a:uFillTx/>
                <a:latin typeface="Didact Gothic"/>
                <a:ea typeface="Calibri" panose="020F0502020204030204" pitchFamily="34" charset="0"/>
                <a:cs typeface="+mn-cs"/>
              </a:rPr>
              <a:t>4 November 2024: 'One week to go' communications </a:t>
            </a:r>
          </a:p>
        </p:txBody>
      </p:sp>
      <p:sp>
        <p:nvSpPr>
          <p:cNvPr id="22" name="TextBox 21">
            <a:extLst>
              <a:ext uri="{FF2B5EF4-FFF2-40B4-BE49-F238E27FC236}">
                <a16:creationId xmlns:a16="http://schemas.microsoft.com/office/drawing/2014/main" id="{70617AC8-929A-199B-FED6-69E595E74EC7}"/>
              </a:ext>
              <a:ext uri="{C183D7F6-B498-43B3-948B-1728B52AA6E4}">
                <adec:decorative xmlns:adec="http://schemas.microsoft.com/office/drawing/2017/decorative" val="0"/>
              </a:ext>
            </a:extLst>
          </p:cNvPr>
          <p:cNvSpPr txBox="1"/>
          <p:nvPr/>
        </p:nvSpPr>
        <p:spPr>
          <a:xfrm>
            <a:off x="817516" y="3541554"/>
            <a:ext cx="8176430" cy="369332"/>
          </a:xfrm>
          <a:prstGeom prst="rect">
            <a:avLst/>
          </a:prstGeom>
          <a:noFill/>
        </p:spPr>
        <p:txBody>
          <a:bodyPr wrap="square" lIns="91440" tIns="45720" rIns="91440" bIns="45720" anchor="t">
            <a:spAutoFit/>
          </a:bodyPr>
          <a:lstStyle/>
          <a:p>
            <a:r>
              <a:rPr lang="en-GB" sz="1800">
                <a:solidFill>
                  <a:srgbClr val="333333"/>
                </a:solidFill>
                <a:latin typeface="Didact Gothic"/>
                <a:ea typeface="Calibri" panose="020F0502020204030204" pitchFamily="34" charset="0"/>
              </a:rPr>
              <a:t>11 – 15 November 2024: Psychological Professions Week 2024!</a:t>
            </a:r>
          </a:p>
        </p:txBody>
      </p:sp>
      <p:sp>
        <p:nvSpPr>
          <p:cNvPr id="23" name="Star: 5 Points 22">
            <a:extLst>
              <a:ext uri="{FF2B5EF4-FFF2-40B4-BE49-F238E27FC236}">
                <a16:creationId xmlns:a16="http://schemas.microsoft.com/office/drawing/2014/main" id="{CDBED8EF-8947-3F7F-2918-40B46CE3246F}"/>
              </a:ext>
              <a:ext uri="{C183D7F6-B498-43B3-948B-1728B52AA6E4}">
                <adec:decorative xmlns:adec="http://schemas.microsoft.com/office/drawing/2017/decorative" val="1"/>
              </a:ext>
            </a:extLst>
          </p:cNvPr>
          <p:cNvSpPr/>
          <p:nvPr/>
        </p:nvSpPr>
        <p:spPr>
          <a:xfrm>
            <a:off x="481189" y="3539772"/>
            <a:ext cx="366890" cy="366890"/>
          </a:xfrm>
          <a:prstGeom prst="star5">
            <a:avLst/>
          </a:prstGeom>
          <a:solidFill>
            <a:schemeClr val="bg1">
              <a:lumMod val="6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CB0B5B52-65B2-C83E-2012-1CD076AD53C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3670480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94251" y="257592"/>
            <a:ext cx="7632595" cy="10618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panose="020B0502020202020204" pitchFamily="34" charset="0"/>
                <a:ea typeface="+mn-ea"/>
                <a:cs typeface="+mn-cs"/>
              </a:rPr>
              <a:t>Audience</a:t>
            </a:r>
            <a:endParaRPr kumimoji="0" lang="en-GB" sz="3200" b="1" i="0" u="none" strike="noStrike" kern="1200" cap="none" spc="0" normalizeH="0" baseline="0" noProof="0">
              <a:ln>
                <a:noFill/>
              </a:ln>
              <a:solidFill>
                <a:srgbClr val="7030A0"/>
              </a:solidFill>
              <a:effectLst/>
              <a:uLnTx/>
              <a:uFillTx/>
              <a:latin typeface="Century Gothic" panose="020B0502020202020204" pitchFamily="34" charset="0"/>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89909176-67B6-6A04-EAFA-AFF68218E2CF}"/>
              </a:ext>
              <a:ext uri="{C183D7F6-B498-43B3-948B-1728B52AA6E4}">
                <adec:decorative xmlns:adec="http://schemas.microsoft.com/office/drawing/2017/decorative" val="1"/>
              </a:ext>
            </a:extLst>
          </p:cNvPr>
          <p:cNvSpPr txBox="1"/>
          <p:nvPr/>
        </p:nvSpPr>
        <p:spPr>
          <a:xfrm>
            <a:off x="92252" y="1076669"/>
            <a:ext cx="8968870" cy="3693319"/>
          </a:xfrm>
          <a:prstGeom prst="rect">
            <a:avLst/>
          </a:prstGeom>
          <a:noFill/>
        </p:spPr>
        <p:txBody>
          <a:bodyPr wrap="square" lIns="91440" tIns="45720" rIns="91440" bIns="45720" anchor="t">
            <a:spAutoFit/>
          </a:bodyPr>
          <a:lstStyle/>
          <a:p>
            <a:r>
              <a:rPr lang="en-GB" sz="1800" dirty="0">
                <a:solidFill>
                  <a:srgbClr val="333333"/>
                </a:solidFill>
                <a:effectLst/>
                <a:latin typeface="Didact Gothic"/>
                <a:ea typeface="Calibri" panose="020F0502020204030204" pitchFamily="34" charset="0"/>
              </a:rPr>
              <a:t>Everyone is welcome to </a:t>
            </a:r>
            <a:r>
              <a:rPr lang="en-GB" sz="1800" dirty="0">
                <a:solidFill>
                  <a:srgbClr val="333333"/>
                </a:solidFill>
                <a:latin typeface="Didact Gothic"/>
                <a:ea typeface="Calibri" panose="020F0502020204030204" pitchFamily="34" charset="0"/>
              </a:rPr>
              <a:t>mark Psychological Professions Week 2024 across England and join the national webinar and PPN regional events!</a:t>
            </a:r>
          </a:p>
          <a:p>
            <a:endParaRPr lang="en-GB" sz="1800">
              <a:solidFill>
                <a:srgbClr val="333333"/>
              </a:solidFill>
              <a:effectLst/>
              <a:latin typeface="Didact Gothic"/>
              <a:ea typeface="Calibri" panose="020F0502020204030204" pitchFamily="34" charset="0"/>
            </a:endParaRPr>
          </a:p>
          <a:p>
            <a:r>
              <a:rPr lang="en-GB" sz="1800" dirty="0">
                <a:solidFill>
                  <a:srgbClr val="333333"/>
                </a:solidFill>
                <a:effectLst/>
                <a:latin typeface="Didact Gothic"/>
                <a:ea typeface="Calibri" panose="020F0502020204030204" pitchFamily="34" charset="0"/>
              </a:rPr>
              <a:t>Our audiences include:</a:t>
            </a:r>
          </a:p>
          <a:p>
            <a:endParaRPr lang="en-GB" sz="1800">
              <a:solidFill>
                <a:srgbClr val="333333"/>
              </a:solidFill>
              <a:latin typeface="Didact Gothic"/>
              <a:ea typeface="Calibri" panose="020F0502020204030204" pitchFamily="34" charset="0"/>
            </a:endParaRPr>
          </a:p>
          <a:p>
            <a:pPr marL="285750" indent="-285750">
              <a:buFont typeface="Arial" panose="020B0604020202020204" pitchFamily="34" charset="0"/>
              <a:buChar char="•"/>
            </a:pPr>
            <a:r>
              <a:rPr lang="en-GB" sz="1800" dirty="0">
                <a:solidFill>
                  <a:srgbClr val="333333"/>
                </a:solidFill>
                <a:latin typeface="Didact Gothic"/>
                <a:ea typeface="Calibri" panose="020F0502020204030204" pitchFamily="34" charset="0"/>
              </a:rPr>
              <a:t>P</a:t>
            </a:r>
            <a:r>
              <a:rPr lang="en-GB" sz="1800" dirty="0">
                <a:solidFill>
                  <a:srgbClr val="333333"/>
                </a:solidFill>
                <a:effectLst/>
                <a:latin typeface="Didact Gothic"/>
                <a:ea typeface="Calibri" panose="020F0502020204030204" pitchFamily="34" charset="0"/>
              </a:rPr>
              <a:t>sychological professionals – qualified, training and aspiring</a:t>
            </a:r>
            <a:r>
              <a:rPr lang="en-GB" sz="1800" dirty="0">
                <a:solidFill>
                  <a:srgbClr val="333333"/>
                </a:solidFill>
                <a:latin typeface="Didact Gothic"/>
                <a:ea typeface="Calibri" panose="020F0502020204030204" pitchFamily="34" charset="0"/>
              </a:rPr>
              <a:t> </a:t>
            </a:r>
          </a:p>
          <a:p>
            <a:pPr marL="285750" indent="-285750">
              <a:buFont typeface="Arial" panose="020B0604020202020204" pitchFamily="34" charset="0"/>
              <a:buChar char="•"/>
            </a:pPr>
            <a:r>
              <a:rPr lang="en-GB" sz="1800" dirty="0">
                <a:solidFill>
                  <a:srgbClr val="333333"/>
                </a:solidFill>
                <a:effectLst/>
                <a:latin typeface="Didact Gothic"/>
                <a:ea typeface="Calibri" panose="020F0502020204030204" pitchFamily="34" charset="0"/>
              </a:rPr>
              <a:t>Experts by </a:t>
            </a:r>
            <a:r>
              <a:rPr lang="en-GB" sz="1800" dirty="0">
                <a:solidFill>
                  <a:srgbClr val="333333"/>
                </a:solidFill>
                <a:latin typeface="Didact Gothic"/>
                <a:ea typeface="Calibri" panose="020F0502020204030204" pitchFamily="34" charset="0"/>
              </a:rPr>
              <a:t>Experience</a:t>
            </a:r>
            <a:r>
              <a:rPr lang="en-GB" sz="1800" dirty="0">
                <a:solidFill>
                  <a:srgbClr val="333333"/>
                </a:solidFill>
                <a:effectLst/>
                <a:latin typeface="Didact Gothic"/>
                <a:ea typeface="Calibri" panose="020F0502020204030204" pitchFamily="34" charset="0"/>
              </a:rPr>
              <a:t> and people with lived experience</a:t>
            </a:r>
            <a:endParaRPr lang="en-GB" sz="1800" dirty="0">
              <a:solidFill>
                <a:srgbClr val="333333"/>
              </a:solidFill>
              <a:latin typeface="Didact Gothic"/>
              <a:ea typeface="Calibri" panose="020F0502020204030204" pitchFamily="34" charset="0"/>
            </a:endParaRPr>
          </a:p>
          <a:p>
            <a:pPr marL="285750" indent="-285750">
              <a:buFont typeface="Arial" panose="020B0604020202020204" pitchFamily="34" charset="0"/>
              <a:buChar char="•"/>
            </a:pPr>
            <a:r>
              <a:rPr lang="en-GB" sz="1800" dirty="0">
                <a:solidFill>
                  <a:srgbClr val="333333"/>
                </a:solidFill>
                <a:latin typeface="Didact Gothic"/>
                <a:ea typeface="Calibri" panose="020F0502020204030204" pitchFamily="34" charset="0"/>
              </a:rPr>
              <a:t>Policymakers</a:t>
            </a:r>
            <a:endParaRPr lang="en-GB" sz="1800" dirty="0">
              <a:solidFill>
                <a:srgbClr val="333333"/>
              </a:solidFill>
              <a:effectLst/>
              <a:latin typeface="Didact Gothic"/>
              <a:ea typeface="Calibri" panose="020F0502020204030204" pitchFamily="34" charset="0"/>
            </a:endParaRPr>
          </a:p>
          <a:p>
            <a:pPr marL="285750" indent="-285750">
              <a:buFont typeface="Arial" panose="020B0604020202020204" pitchFamily="34" charset="0"/>
              <a:buChar char="•"/>
            </a:pPr>
            <a:r>
              <a:rPr lang="en-GB" sz="1800" dirty="0">
                <a:solidFill>
                  <a:srgbClr val="333333"/>
                </a:solidFill>
                <a:latin typeface="Didact Gothic"/>
                <a:ea typeface="Calibri" panose="020F0502020204030204" pitchFamily="34" charset="0"/>
              </a:rPr>
              <a:t>Education, workforce and career leads and teams</a:t>
            </a:r>
          </a:p>
          <a:p>
            <a:pPr marL="285750" indent="-285750">
              <a:buFont typeface="Arial" panose="020B0604020202020204" pitchFamily="34" charset="0"/>
              <a:buChar char="•"/>
            </a:pPr>
            <a:r>
              <a:rPr lang="en-GB" sz="1800" dirty="0">
                <a:solidFill>
                  <a:srgbClr val="333333"/>
                </a:solidFill>
                <a:latin typeface="Didact Gothic"/>
                <a:ea typeface="Calibri" panose="020F0502020204030204" pitchFamily="34" charset="0"/>
              </a:rPr>
              <a:t>NHS commissioned service providers </a:t>
            </a:r>
          </a:p>
          <a:p>
            <a:pPr marL="285750" indent="-285750">
              <a:buFont typeface="Arial" panose="020B0604020202020204" pitchFamily="34" charset="0"/>
              <a:buChar char="•"/>
            </a:pPr>
            <a:r>
              <a:rPr lang="en-GB" sz="1800" dirty="0">
                <a:solidFill>
                  <a:srgbClr val="333333"/>
                </a:solidFill>
                <a:latin typeface="Didact Gothic"/>
                <a:ea typeface="Calibri" panose="020F0502020204030204" pitchFamily="34" charset="0"/>
              </a:rPr>
              <a:t>Members of the public interested in the psychological professions and NHS services.</a:t>
            </a:r>
          </a:p>
          <a:p>
            <a:endParaRPr lang="en-GB" sz="1800">
              <a:latin typeface="Didact Gothic" panose="00000500000000000000" pitchFamily="2" charset="0"/>
              <a:ea typeface="Calibri" panose="020F0502020204030204" pitchFamily="34" charset="0"/>
            </a:endParaRPr>
          </a:p>
          <a:p>
            <a:endParaRPr lang="en-GB" sz="1800">
              <a:effectLst/>
              <a:latin typeface="Didact Gothic" panose="00000500000000000000" pitchFamily="2" charset="0"/>
              <a:ea typeface="Calibri" panose="020F0502020204030204" pitchFamily="34" charset="0"/>
            </a:endParaRPr>
          </a:p>
        </p:txBody>
      </p:sp>
      <p:grpSp>
        <p:nvGrpSpPr>
          <p:cNvPr id="4" name="Group 3">
            <a:extLst>
              <a:ext uri="{FF2B5EF4-FFF2-40B4-BE49-F238E27FC236}">
                <a16:creationId xmlns:a16="http://schemas.microsoft.com/office/drawing/2014/main" id="{7FF72D8B-79CE-8958-89A8-4B61452C83A1}"/>
              </a:ext>
              <a:ext uri="{C183D7F6-B498-43B3-948B-1728B52AA6E4}">
                <adec:decorative xmlns:adec="http://schemas.microsoft.com/office/drawing/2017/decorative" val="1"/>
              </a:ext>
            </a:extLst>
          </p:cNvPr>
          <p:cNvGrpSpPr/>
          <p:nvPr/>
        </p:nvGrpSpPr>
        <p:grpSpPr>
          <a:xfrm>
            <a:off x="0" y="4392894"/>
            <a:ext cx="9721358" cy="705558"/>
            <a:chOff x="0" y="4271041"/>
            <a:chExt cx="9721358" cy="705558"/>
          </a:xfrm>
        </p:grpSpPr>
        <p:sp>
          <p:nvSpPr>
            <p:cNvPr id="7" name="TextBox 6">
              <a:extLst>
                <a:ext uri="{FF2B5EF4-FFF2-40B4-BE49-F238E27FC236}">
                  <a16:creationId xmlns:a16="http://schemas.microsoft.com/office/drawing/2014/main" id="{CEE6049E-389E-F862-8306-0933C91D168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0C43B940-D0EA-CE8F-D581-61E8971CCB69}"/>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AA29EF06-4562-BF5E-9C77-600DF227F292}"/>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6C0B276-52DB-1B66-749E-28022CA0855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10" name="Picture 9" descr="A white and purple banner with people around a circle. PPWeek24 logo">
            <a:extLst>
              <a:ext uri="{FF2B5EF4-FFF2-40B4-BE49-F238E27FC236}">
                <a16:creationId xmlns:a16="http://schemas.microsoft.com/office/drawing/2014/main" id="{8D33C07B-46FD-E782-5F04-5190E8EA37A2}"/>
              </a:ext>
            </a:extLst>
          </p:cNvPr>
          <p:cNvPicPr>
            <a:picLocks noChangeAspect="1"/>
          </p:cNvPicPr>
          <p:nvPr/>
        </p:nvPicPr>
        <p:blipFill>
          <a:blip r:embed="rId2"/>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2530842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1" y="179472"/>
            <a:ext cx="763259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panose="020B0502020202020204" pitchFamily="34" charset="0"/>
                <a:ea typeface="Calibri"/>
                <a:cs typeface="Calibri"/>
              </a:rPr>
              <a:t>Key messages</a:t>
            </a:r>
            <a:endParaRPr kumimoji="0" lang="en-GB" sz="2700" b="1"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265008" y="828398"/>
            <a:ext cx="8426949" cy="3129062"/>
          </a:xfrm>
          <a:prstGeom prst="rect">
            <a:avLst/>
          </a:prstGeom>
          <a:noFill/>
        </p:spPr>
        <p:txBody>
          <a:bodyPr wrap="square" lIns="91440" tIns="45720" rIns="91440" bIns="45720" anchor="t">
            <a:spAutoFit/>
          </a:bodyPr>
          <a:lstStyle/>
          <a:p>
            <a:pPr marL="285750" indent="-285750">
              <a:spcAft>
                <a:spcPts val="800"/>
              </a:spcAft>
              <a:buFont typeface="Arial" panose="020B0604020202020204" pitchFamily="34" charset="0"/>
              <a:buChar char="•"/>
            </a:pPr>
            <a:r>
              <a:rPr lang="en-GB" sz="1200" b="0" i="0" dirty="0">
                <a:solidFill>
                  <a:srgbClr val="333333"/>
                </a:solidFill>
                <a:effectLst/>
                <a:latin typeface="Didact Gothic"/>
              </a:rPr>
              <a:t>Psychological Professions Week </a:t>
            </a:r>
            <a:r>
              <a:rPr lang="en-GB" sz="1200" dirty="0">
                <a:solidFill>
                  <a:srgbClr val="333333"/>
                </a:solidFill>
                <a:latin typeface="Didact Gothic"/>
              </a:rPr>
              <a:t>2024 is</a:t>
            </a:r>
            <a:r>
              <a:rPr lang="en-GB" sz="1200" b="0" i="0" dirty="0">
                <a:solidFill>
                  <a:srgbClr val="333333"/>
                </a:solidFill>
                <a:effectLst/>
                <a:latin typeface="Didact Gothic"/>
              </a:rPr>
              <a:t> </a:t>
            </a:r>
            <a:r>
              <a:rPr lang="en-GB" sz="1200" dirty="0">
                <a:solidFill>
                  <a:srgbClr val="333333"/>
                </a:solidFill>
                <a:latin typeface="Didact Gothic"/>
              </a:rPr>
              <a:t>taking place 11-15</a:t>
            </a:r>
            <a:r>
              <a:rPr lang="en-GB" sz="1200" b="0" i="0" dirty="0">
                <a:solidFill>
                  <a:srgbClr val="333333"/>
                </a:solidFill>
                <a:effectLst/>
                <a:latin typeface="Didact Gothic"/>
              </a:rPr>
              <a:t> November </a:t>
            </a:r>
            <a:r>
              <a:rPr lang="en-GB" sz="1200" dirty="0">
                <a:solidFill>
                  <a:srgbClr val="333333"/>
                </a:solidFill>
                <a:latin typeface="Didact Gothic"/>
              </a:rPr>
              <a:t>2024.</a:t>
            </a:r>
            <a:endParaRPr lang="en-GB" sz="1200" b="0" i="0" dirty="0">
              <a:solidFill>
                <a:srgbClr val="333333"/>
              </a:solidFill>
              <a:effectLst/>
              <a:latin typeface="Didact Gothic"/>
            </a:endParaRPr>
          </a:p>
          <a:p>
            <a:pPr marL="285750" indent="-285750">
              <a:spcAft>
                <a:spcPts val="800"/>
              </a:spcAft>
              <a:buFont typeface="Arial" panose="020B0604020202020204" pitchFamily="34" charset="0"/>
              <a:buChar char="•"/>
            </a:pPr>
            <a:r>
              <a:rPr lang="en-GB" sz="1200" b="0" i="0" dirty="0">
                <a:solidFill>
                  <a:srgbClr val="333333"/>
                </a:solidFill>
                <a:effectLst/>
                <a:latin typeface="Didact Gothic"/>
              </a:rPr>
              <a:t>The </a:t>
            </a:r>
            <a:r>
              <a:rPr lang="en-GB" sz="1200" dirty="0">
                <a:solidFill>
                  <a:srgbClr val="333333"/>
                </a:solidFill>
                <a:latin typeface="Didact Gothic"/>
              </a:rPr>
              <a:t>week</a:t>
            </a:r>
            <a:r>
              <a:rPr lang="en-GB" sz="1200" b="0" i="0" dirty="0">
                <a:solidFill>
                  <a:srgbClr val="333333"/>
                </a:solidFill>
                <a:effectLst/>
                <a:latin typeface="Didact Gothic"/>
              </a:rPr>
              <a:t> is led by the Psychological </a:t>
            </a:r>
            <a:r>
              <a:rPr lang="en-GB" sz="1200" dirty="0">
                <a:solidFill>
                  <a:srgbClr val="333333"/>
                </a:solidFill>
                <a:latin typeface="Didact Gothic"/>
              </a:rPr>
              <a:t>Professions Network</a:t>
            </a:r>
            <a:r>
              <a:rPr lang="en-GB" sz="1200" b="0" i="0" dirty="0">
                <a:solidFill>
                  <a:srgbClr val="333333"/>
                </a:solidFill>
                <a:effectLst/>
                <a:latin typeface="Didact Gothic"/>
              </a:rPr>
              <a:t> and aims to</a:t>
            </a:r>
            <a:r>
              <a:rPr lang="en-GB" sz="1200" dirty="0">
                <a:solidFill>
                  <a:srgbClr val="333333"/>
                </a:solidFill>
                <a:latin typeface="Didact Gothic"/>
              </a:rPr>
              <a:t> celebrate the impact and highlight the potential of the psychological professions.</a:t>
            </a:r>
            <a:endParaRPr lang="en-GB" sz="1200" b="0" i="0" dirty="0">
              <a:solidFill>
                <a:srgbClr val="333333"/>
              </a:solidFill>
              <a:effectLst/>
              <a:latin typeface="Didact Gothic" panose="00000500000000000000" pitchFamily="2" charset="0"/>
            </a:endParaRPr>
          </a:p>
          <a:p>
            <a:pPr marL="285750" indent="-285750">
              <a:spcAft>
                <a:spcPts val="800"/>
              </a:spcAft>
              <a:buFont typeface="Arial" panose="020B0604020202020204" pitchFamily="34" charset="0"/>
              <a:buChar char="•"/>
            </a:pPr>
            <a:r>
              <a:rPr lang="en-GB" sz="1200" dirty="0">
                <a:solidFill>
                  <a:srgbClr val="333333"/>
                </a:solidFill>
                <a:latin typeface="Didact Gothic"/>
                <a:ea typeface="+mn-lt"/>
                <a:cs typeface="Calibri"/>
              </a:rPr>
              <a:t>Join us in celebrating Psychological Professions Week 2024! </a:t>
            </a:r>
          </a:p>
          <a:p>
            <a:pPr marL="285750" indent="-285750">
              <a:spcAft>
                <a:spcPts val="800"/>
              </a:spcAft>
              <a:buFont typeface="Arial" panose="020B0604020202020204" pitchFamily="34" charset="0"/>
              <a:buChar char="•"/>
            </a:pPr>
            <a:r>
              <a:rPr lang="en-GB" sz="1200" dirty="0">
                <a:solidFill>
                  <a:srgbClr val="333333"/>
                </a:solidFill>
                <a:latin typeface="Didact Gothic"/>
                <a:ea typeface="+mn-lt"/>
                <a:cs typeface="Calibri"/>
              </a:rPr>
              <a:t>Add the Psychological Professions Week logo to your email signature and use the Teams backgrounds.</a:t>
            </a:r>
            <a:endParaRPr lang="en-GB" dirty="0"/>
          </a:p>
          <a:p>
            <a:pPr marL="285750" indent="-285750">
              <a:spcAft>
                <a:spcPts val="800"/>
              </a:spcAft>
              <a:buFont typeface="Arial" panose="020B0604020202020204" pitchFamily="34" charset="0"/>
              <a:buChar char="•"/>
            </a:pPr>
            <a:r>
              <a:rPr lang="en-GB" sz="1200" dirty="0">
                <a:solidFill>
                  <a:srgbClr val="333333"/>
                </a:solidFill>
                <a:latin typeface="Didact Gothic"/>
                <a:ea typeface="+mn-lt"/>
                <a:cs typeface="Calibri"/>
              </a:rPr>
              <a:t>Encourage your organisations, services, team, and colleagues to develop and deliver local events and communications to celebrate the great work the psychological professions do in the NHS. </a:t>
            </a:r>
          </a:p>
          <a:p>
            <a:pPr marL="285750" indent="-285750">
              <a:spcAft>
                <a:spcPts val="800"/>
              </a:spcAft>
              <a:buFont typeface="Arial" panose="020B0604020202020204" pitchFamily="34" charset="0"/>
              <a:buChar char="•"/>
            </a:pPr>
            <a:r>
              <a:rPr lang="en-GB" sz="1200" dirty="0">
                <a:solidFill>
                  <a:srgbClr val="333333"/>
                </a:solidFill>
                <a:latin typeface="Didact Gothic"/>
              </a:rPr>
              <a:t>Register and attend one or more of the PPN regional sessions, and the national webinar.</a:t>
            </a:r>
          </a:p>
          <a:p>
            <a:pPr marL="285750" indent="-285750">
              <a:spcAft>
                <a:spcPts val="800"/>
              </a:spcAft>
              <a:buFont typeface="Arial" panose="020B0604020202020204" pitchFamily="34" charset="0"/>
              <a:buChar char="•"/>
            </a:pPr>
            <a:r>
              <a:rPr lang="en-GB" sz="1200" dirty="0">
                <a:solidFill>
                  <a:srgbClr val="333333"/>
                </a:solidFill>
                <a:latin typeface="Didact Gothic"/>
              </a:rPr>
              <a:t>View the PPN regional events programme and how to register at </a:t>
            </a:r>
            <a:r>
              <a:rPr lang="en-GB" sz="1200" dirty="0">
                <a:latin typeface="Didact Gothic"/>
                <a:hlinkClick r:id="rId2"/>
              </a:rPr>
              <a:t>PPWeek24 Programme.</a:t>
            </a:r>
            <a:endParaRPr lang="en-GB" sz="1200" dirty="0">
              <a:latin typeface="Didact Gothic"/>
            </a:endParaRPr>
          </a:p>
          <a:p>
            <a:pPr marL="285750" indent="-285750">
              <a:spcAft>
                <a:spcPts val="800"/>
              </a:spcAft>
              <a:buFont typeface="Arial" panose="020B0604020202020204" pitchFamily="34" charset="0"/>
              <a:buChar char="•"/>
            </a:pPr>
            <a:r>
              <a:rPr lang="en-GB" sz="1200" dirty="0">
                <a:solidFill>
                  <a:srgbClr val="333333"/>
                </a:solidFill>
                <a:latin typeface="Didact Gothic"/>
              </a:rPr>
              <a:t>All PPN events are free for members!</a:t>
            </a:r>
          </a:p>
          <a:p>
            <a:pPr marL="285750" indent="-285750">
              <a:spcAft>
                <a:spcPts val="800"/>
              </a:spcAft>
              <a:buFont typeface="Arial" panose="020B0604020202020204" pitchFamily="34" charset="0"/>
              <a:buChar char="•"/>
            </a:pPr>
            <a:r>
              <a:rPr lang="en-GB" sz="1200" dirty="0">
                <a:solidFill>
                  <a:srgbClr val="333333"/>
                </a:solidFill>
                <a:latin typeface="Didact Gothic"/>
              </a:rPr>
              <a:t>It is FREE to become</a:t>
            </a:r>
            <a:r>
              <a:rPr lang="en-GB" sz="1200" b="0" i="0" dirty="0">
                <a:solidFill>
                  <a:srgbClr val="333333"/>
                </a:solidFill>
                <a:effectLst/>
                <a:latin typeface="Didact Gothic"/>
              </a:rPr>
              <a:t> a member of </a:t>
            </a:r>
            <a:r>
              <a:rPr lang="en-GB" sz="1200" dirty="0">
                <a:solidFill>
                  <a:srgbClr val="333333"/>
                </a:solidFill>
                <a:latin typeface="Didact Gothic"/>
              </a:rPr>
              <a:t>Psychological Professions Network, visit </a:t>
            </a:r>
            <a:r>
              <a:rPr lang="en-GB" sz="1200" dirty="0">
                <a:solidFill>
                  <a:srgbClr val="222222"/>
                </a:solidFill>
                <a:latin typeface="Didact Gothic"/>
                <a:hlinkClick r:id="rId3"/>
              </a:rPr>
              <a:t>www.ppn.nhs.uk</a:t>
            </a:r>
            <a:r>
              <a:rPr lang="en-GB" sz="1200" dirty="0">
                <a:solidFill>
                  <a:srgbClr val="222222"/>
                </a:solidFill>
                <a:latin typeface="Didact Gothic"/>
              </a:rPr>
              <a:t>. Join the PPN to be part of the movement for a more psychological NHS.</a:t>
            </a:r>
            <a:endParaRPr lang="en-GB" sz="1200" b="0" i="0" dirty="0">
              <a:solidFill>
                <a:srgbClr val="222222"/>
              </a:solidFill>
              <a:effectLst/>
              <a:latin typeface="Didact Gothic" panose="00000500000000000000" pitchFamily="2" charset="0"/>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184727" y="423063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10" name="Picture 9" descr="A white and purple banner with people around a circle. PPWeek24 logo">
            <a:extLst>
              <a:ext uri="{FF2B5EF4-FFF2-40B4-BE49-F238E27FC236}">
                <a16:creationId xmlns:a16="http://schemas.microsoft.com/office/drawing/2014/main" id="{5A5C860C-4852-1A7A-C2FD-617D14FB1C5B}"/>
              </a:ext>
            </a:extLst>
          </p:cNvPr>
          <p:cNvPicPr>
            <a:picLocks noChangeAspect="1"/>
          </p:cNvPicPr>
          <p:nvPr/>
        </p:nvPicPr>
        <p:blipFill>
          <a:blip r:embed="rId4"/>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2783812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272434" y="186509"/>
            <a:ext cx="763259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panose="020B0502020202020204" pitchFamily="34" charset="0"/>
                <a:ea typeface="+mn-ea"/>
                <a:cs typeface="+mn-cs"/>
              </a:rPr>
              <a:t>Assets</a:t>
            </a:r>
            <a:endParaRPr kumimoji="0" lang="en-GB" sz="2700" b="0"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27CD332-0259-ABB9-A511-6A8E91141577}"/>
              </a:ext>
            </a:extLst>
          </p:cNvPr>
          <p:cNvSpPr txBox="1"/>
          <p:nvPr/>
        </p:nvSpPr>
        <p:spPr>
          <a:xfrm>
            <a:off x="272434" y="1157466"/>
            <a:ext cx="8294332" cy="2739211"/>
          </a:xfrm>
          <a:prstGeom prst="rect">
            <a:avLst/>
          </a:prstGeom>
          <a:noFill/>
        </p:spPr>
        <p:txBody>
          <a:bodyPr wrap="square" lIns="91440" tIns="45720" rIns="91440" bIns="45720" anchor="t">
            <a:spAutoFit/>
          </a:bodyPr>
          <a:lstStyle/>
          <a:p>
            <a:r>
              <a:rPr lang="en-GB" sz="1400">
                <a:solidFill>
                  <a:srgbClr val="333333"/>
                </a:solidFill>
                <a:latin typeface="Didact Gothic"/>
                <a:ea typeface="Calibri" panose="020F0502020204030204" pitchFamily="34" charset="0"/>
                <a:cs typeface="Arial"/>
              </a:rPr>
              <a:t>Using the link to the </a:t>
            </a:r>
            <a:r>
              <a:rPr lang="en-GB" sz="1400">
                <a:latin typeface="Didact Gothic"/>
                <a:ea typeface="Calibri" panose="020F0502020204030204" pitchFamily="34" charset="0"/>
                <a:cs typeface="Arial"/>
                <a:hlinkClick r:id="rId2"/>
              </a:rPr>
              <a:t>PPN website</a:t>
            </a:r>
            <a:r>
              <a:rPr lang="en-GB" sz="1400">
                <a:solidFill>
                  <a:srgbClr val="333333"/>
                </a:solidFill>
                <a:latin typeface="Didact Gothic"/>
                <a:ea typeface="Calibri" panose="020F0502020204030204" pitchFamily="34" charset="0"/>
                <a:cs typeface="Arial"/>
              </a:rPr>
              <a:t>, you’ll find one central hub for all the Psychological Professions Week 2024 assets:</a:t>
            </a:r>
            <a:endParaRPr lang="en-GB" sz="1400">
              <a:solidFill>
                <a:srgbClr val="333333"/>
              </a:solidFill>
              <a:latin typeface="Didact Gothic"/>
            </a:endParaRPr>
          </a:p>
          <a:p>
            <a:pPr marL="342900" indent="-342900">
              <a:buFont typeface="Arial" panose="020B0604020202020204" pitchFamily="34" charset="0"/>
              <a:buChar char="•"/>
            </a:pPr>
            <a:r>
              <a:rPr lang="en-GB" sz="1400">
                <a:solidFill>
                  <a:srgbClr val="333333"/>
                </a:solidFill>
                <a:latin typeface="Didact Gothic"/>
                <a:ea typeface="Calibri" panose="020F0502020204030204" pitchFamily="34" charset="0"/>
                <a:cs typeface="Arial"/>
              </a:rPr>
              <a:t>GIF</a:t>
            </a:r>
          </a:p>
          <a:p>
            <a:pPr marL="342900" indent="-342900">
              <a:buFont typeface="Arial" panose="020B0604020202020204" pitchFamily="34" charset="0"/>
              <a:buChar char="•"/>
            </a:pPr>
            <a:r>
              <a:rPr lang="en-GB" sz="1400">
                <a:solidFill>
                  <a:srgbClr val="333333"/>
                </a:solidFill>
                <a:latin typeface="Didact Gothic"/>
                <a:ea typeface="Calibri"/>
                <a:cs typeface="Arial"/>
              </a:rPr>
              <a:t>Logo</a:t>
            </a:r>
          </a:p>
          <a:p>
            <a:pPr marL="342900" indent="-342900">
              <a:buFont typeface="Arial" panose="020B0604020202020204" pitchFamily="34" charset="0"/>
              <a:buChar char="•"/>
            </a:pPr>
            <a:r>
              <a:rPr lang="en-GB" sz="1400">
                <a:solidFill>
                  <a:srgbClr val="333333"/>
                </a:solidFill>
                <a:latin typeface="Didact Gothic"/>
                <a:ea typeface="Calibri"/>
                <a:cs typeface="Arial"/>
              </a:rPr>
              <a:t>Social Card Template</a:t>
            </a:r>
            <a:endParaRPr lang="en-GB">
              <a:solidFill>
                <a:srgbClr val="333333"/>
              </a:solidFill>
              <a:latin typeface="Didact Gothic"/>
              <a:ea typeface="Calibri"/>
              <a:cs typeface="Calibri" panose="020F0502020204030204"/>
            </a:endParaRPr>
          </a:p>
          <a:p>
            <a:pPr marL="342900" indent="-342900">
              <a:buFont typeface="Arial" panose="020B0604020202020204" pitchFamily="34" charset="0"/>
              <a:buChar char="•"/>
            </a:pPr>
            <a:r>
              <a:rPr lang="en-GB" sz="1400">
                <a:solidFill>
                  <a:srgbClr val="333333"/>
                </a:solidFill>
                <a:latin typeface="Didact Gothic"/>
                <a:ea typeface="Calibri"/>
                <a:cs typeface="Arial"/>
              </a:rPr>
              <a:t>Email</a:t>
            </a:r>
            <a:r>
              <a:rPr lang="en-GB" sz="1400">
                <a:solidFill>
                  <a:srgbClr val="333333"/>
                </a:solidFill>
                <a:latin typeface="Didact Gothic"/>
                <a:ea typeface="Calibri" panose="020F0502020204030204" pitchFamily="34" charset="0"/>
                <a:cs typeface="Arial"/>
              </a:rPr>
              <a:t> signatures</a:t>
            </a:r>
            <a:endParaRPr lang="en-GB">
              <a:solidFill>
                <a:srgbClr val="333333"/>
              </a:solidFill>
              <a:latin typeface="Didact Gothic"/>
              <a:ea typeface="Calibri" panose="020F0502020204030204" pitchFamily="34" charset="0"/>
              <a:cs typeface="Calibri" panose="020F0502020204030204"/>
            </a:endParaRPr>
          </a:p>
          <a:p>
            <a:pPr marL="342900" indent="-342900">
              <a:buFont typeface="Arial" panose="020B0604020202020204" pitchFamily="34" charset="0"/>
              <a:buChar char="•"/>
            </a:pPr>
            <a:r>
              <a:rPr lang="en-GB" sz="1400">
                <a:solidFill>
                  <a:srgbClr val="333333"/>
                </a:solidFill>
                <a:latin typeface="Didact Gothic"/>
                <a:ea typeface="Calibri" panose="020F0502020204030204" pitchFamily="34" charset="0"/>
                <a:cs typeface="Arial"/>
              </a:rPr>
              <a:t>Poster</a:t>
            </a:r>
            <a:endParaRPr lang="en-GB">
              <a:solidFill>
                <a:srgbClr val="333333"/>
              </a:solidFill>
              <a:latin typeface="Didact Gothic"/>
              <a:ea typeface="Calibri" panose="020F0502020204030204" pitchFamily="34" charset="0"/>
              <a:cs typeface="Calibri" panose="020F0502020204030204"/>
            </a:endParaRPr>
          </a:p>
          <a:p>
            <a:pPr marL="342900" indent="-342900">
              <a:buFont typeface="Arial" panose="020B0604020202020204" pitchFamily="34" charset="0"/>
              <a:buChar char="•"/>
            </a:pPr>
            <a:r>
              <a:rPr lang="en-GB" sz="1400">
                <a:solidFill>
                  <a:srgbClr val="333333"/>
                </a:solidFill>
                <a:latin typeface="Didact Gothic"/>
                <a:ea typeface="Calibri" panose="020F0502020204030204" pitchFamily="34" charset="0"/>
                <a:cs typeface="Arial"/>
              </a:rPr>
              <a:t>Background Images</a:t>
            </a:r>
          </a:p>
          <a:p>
            <a:pPr marL="342900" indent="-342900">
              <a:buFont typeface="Arial" panose="020B0604020202020204" pitchFamily="34" charset="0"/>
              <a:buChar char="•"/>
            </a:pPr>
            <a:r>
              <a:rPr lang="en-GB" sz="1400">
                <a:solidFill>
                  <a:srgbClr val="333333"/>
                </a:solidFill>
                <a:latin typeface="Didact Gothic"/>
                <a:ea typeface="Calibri" panose="020F0502020204030204" pitchFamily="34" charset="0"/>
                <a:cs typeface="Arial"/>
              </a:rPr>
              <a:t>Communication Pack</a:t>
            </a:r>
          </a:p>
          <a:p>
            <a:endParaRPr lang="en-GB" sz="1400">
              <a:latin typeface="Didact Gothic"/>
              <a:ea typeface="Calibri" panose="020F0502020204030204" pitchFamily="34" charset="0"/>
              <a:cs typeface="Arial"/>
            </a:endParaRPr>
          </a:p>
          <a:p>
            <a:endParaRPr lang="en-GB" sz="1400">
              <a:latin typeface="Century Gothic" panose="020B0502020202020204" pitchFamily="34" charset="0"/>
              <a:ea typeface="Calibri" panose="020F0502020204030204" pitchFamily="34" charset="0"/>
              <a:cs typeface="Arial"/>
            </a:endParaRPr>
          </a:p>
          <a:p>
            <a:endParaRPr lang="en-GB" sz="1800" b="1">
              <a:latin typeface="Arial"/>
              <a:ea typeface="+mn-lt"/>
              <a:cs typeface="Arial"/>
            </a:endParaRPr>
          </a:p>
        </p:txBody>
      </p:sp>
      <p:grpSp>
        <p:nvGrpSpPr>
          <p:cNvPr id="2" name="Group 1">
            <a:extLst>
              <a:ext uri="{FF2B5EF4-FFF2-40B4-BE49-F238E27FC236}">
                <a16:creationId xmlns:a16="http://schemas.microsoft.com/office/drawing/2014/main" id="{00992F63-E7FF-14E3-8191-AF491B4FFFB3}"/>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A01048AB-E1A9-6B4D-92B1-68F36474891B}"/>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97D73870-258E-D087-3F76-78A20BA952DF}"/>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13" name="Straight Connector 12">
              <a:extLst>
                <a:ext uri="{FF2B5EF4-FFF2-40B4-BE49-F238E27FC236}">
                  <a16:creationId xmlns:a16="http://schemas.microsoft.com/office/drawing/2014/main" id="{095DBF94-B1E8-4803-E590-2A1AD2B82326}"/>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BE9FB76-3155-05CD-A197-2A838F6C0FD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10" name="Picture 9" descr="A white and purple banner with people around a circle. PPWeek24 logo">
            <a:extLst>
              <a:ext uri="{FF2B5EF4-FFF2-40B4-BE49-F238E27FC236}">
                <a16:creationId xmlns:a16="http://schemas.microsoft.com/office/drawing/2014/main" id="{E949EA93-C231-F5B4-1BC2-CBB022199DE7}"/>
              </a:ext>
            </a:extLst>
          </p:cNvPr>
          <p:cNvPicPr>
            <a:picLocks noChangeAspect="1"/>
          </p:cNvPicPr>
          <p:nvPr/>
        </p:nvPicPr>
        <p:blipFill>
          <a:blip r:embed="rId3"/>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13451978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70878" y="288858"/>
            <a:ext cx="763259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panose="020B0502020202020204" pitchFamily="34" charset="0"/>
                <a:ea typeface="+mn-ea"/>
                <a:cs typeface="+mn-cs"/>
              </a:rPr>
              <a:t>Further information</a:t>
            </a:r>
            <a:endParaRPr kumimoji="0" lang="en-GB" sz="2700" b="0"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D16750CE-20E5-8405-B912-468FE58F08FB}"/>
              </a:ext>
            </a:extLst>
          </p:cNvPr>
          <p:cNvSpPr txBox="1"/>
          <p:nvPr/>
        </p:nvSpPr>
        <p:spPr>
          <a:xfrm>
            <a:off x="251691" y="1136602"/>
            <a:ext cx="8111613" cy="3108543"/>
          </a:xfrm>
          <a:prstGeom prst="rect">
            <a:avLst/>
          </a:prstGeom>
          <a:noFill/>
        </p:spPr>
        <p:txBody>
          <a:bodyPr wrap="square" lIns="91440" tIns="45720" rIns="91440" bIns="45720" rtlCol="0" anchor="t">
            <a:spAutoFit/>
          </a:bodyPr>
          <a:lstStyle/>
          <a:p>
            <a:r>
              <a:rPr lang="en-GB" sz="1400" dirty="0">
                <a:solidFill>
                  <a:srgbClr val="333333"/>
                </a:solidFill>
                <a:latin typeface="Didact Gothic"/>
              </a:rPr>
              <a:t>For further information or queries, please contact your regional PPN. </a:t>
            </a:r>
          </a:p>
          <a:p>
            <a:endParaRPr lang="en-GB" sz="1400" b="1" dirty="0">
              <a:latin typeface="Didact Gothic"/>
              <a:cs typeface="Calibri"/>
            </a:endParaRPr>
          </a:p>
          <a:p>
            <a:r>
              <a:rPr lang="en-GB" sz="1400" dirty="0">
                <a:latin typeface="Didact Gothic"/>
                <a:cs typeface="Calibri"/>
                <a:hlinkClick r:id="rId2"/>
              </a:rPr>
              <a:t>PPN - England</a:t>
            </a:r>
            <a:endParaRPr lang="en-GB" sz="1400" dirty="0">
              <a:latin typeface="Didact Gothic"/>
              <a:cs typeface="Calibri"/>
            </a:endParaRPr>
          </a:p>
          <a:p>
            <a:r>
              <a:rPr lang="en-GB" sz="1400" dirty="0">
                <a:latin typeface="Didact Gothic"/>
                <a:ea typeface="+mn-lt"/>
                <a:cs typeface="+mn-lt"/>
                <a:hlinkClick r:id="rId3"/>
              </a:rPr>
              <a:t>PPN - East of England</a:t>
            </a:r>
            <a:endParaRPr lang="en-GB" sz="1400" dirty="0">
              <a:latin typeface="Didact Gothic"/>
              <a:cs typeface="Calibri"/>
            </a:endParaRPr>
          </a:p>
          <a:p>
            <a:r>
              <a:rPr lang="en-GB" sz="1400" dirty="0">
                <a:latin typeface="Didact Gothic"/>
                <a:ea typeface="+mn-lt"/>
                <a:cs typeface="+mn-lt"/>
                <a:hlinkClick r:id="rId4"/>
              </a:rPr>
              <a:t>PPN - London</a:t>
            </a:r>
            <a:r>
              <a:rPr lang="en-GB" sz="1400" dirty="0">
                <a:latin typeface="Didact Gothic"/>
                <a:ea typeface="+mn-lt"/>
                <a:cs typeface="+mn-lt"/>
              </a:rPr>
              <a:t>                               </a:t>
            </a:r>
          </a:p>
          <a:p>
            <a:r>
              <a:rPr lang="en-GB" sz="1400" dirty="0">
                <a:latin typeface="Didact Gothic"/>
                <a:ea typeface="+mn-lt"/>
                <a:cs typeface="+mn-lt"/>
                <a:hlinkClick r:id="rId5"/>
              </a:rPr>
              <a:t>PPN - Midlands </a:t>
            </a:r>
            <a:r>
              <a:rPr lang="en-GB" sz="1400" dirty="0">
                <a:latin typeface="Didact Gothic"/>
                <a:ea typeface="+mn-lt"/>
                <a:cs typeface="+mn-lt"/>
              </a:rPr>
              <a:t>                            </a:t>
            </a:r>
          </a:p>
          <a:p>
            <a:r>
              <a:rPr lang="en-GB" sz="1400" dirty="0">
                <a:latin typeface="Didact Gothic"/>
                <a:ea typeface="+mn-lt"/>
                <a:cs typeface="+mn-lt"/>
                <a:hlinkClick r:id="rId6"/>
              </a:rPr>
              <a:t>PPN - North East and Yorkshire</a:t>
            </a:r>
            <a:endParaRPr lang="en-GB" sz="1400" dirty="0">
              <a:latin typeface="Didact Gothic"/>
              <a:ea typeface="+mn-lt"/>
              <a:cs typeface="+mn-lt"/>
            </a:endParaRPr>
          </a:p>
          <a:p>
            <a:r>
              <a:rPr lang="en-GB" sz="1400" dirty="0">
                <a:latin typeface="Didact Gothic"/>
                <a:ea typeface="+mn-lt"/>
                <a:cs typeface="+mn-lt"/>
                <a:hlinkClick r:id="rId7"/>
              </a:rPr>
              <a:t>PPN - North West</a:t>
            </a:r>
            <a:endParaRPr lang="en-GB" sz="1400" dirty="0">
              <a:latin typeface="Didact Gothic"/>
              <a:ea typeface="+mn-lt"/>
              <a:cs typeface="+mn-lt"/>
            </a:endParaRPr>
          </a:p>
          <a:p>
            <a:r>
              <a:rPr lang="en-GB" sz="1400" dirty="0">
                <a:latin typeface="Didact Gothic"/>
                <a:ea typeface="+mn-lt"/>
                <a:cs typeface="+mn-lt"/>
                <a:hlinkClick r:id="rId8"/>
              </a:rPr>
              <a:t>PPN - South East</a:t>
            </a:r>
            <a:endParaRPr lang="en-GB" sz="1400" dirty="0">
              <a:latin typeface="Didact Gothic"/>
              <a:cs typeface="Calibri"/>
            </a:endParaRPr>
          </a:p>
          <a:p>
            <a:r>
              <a:rPr lang="en-GB" sz="1400" dirty="0">
                <a:latin typeface="Didact Gothic"/>
                <a:ea typeface="+mn-lt"/>
                <a:cs typeface="+mn-lt"/>
                <a:hlinkClick r:id="rId9"/>
              </a:rPr>
              <a:t>PPN - South West</a:t>
            </a:r>
            <a:endParaRPr lang="en-GB" sz="1400" dirty="0">
              <a:latin typeface="Didact Gothic"/>
              <a:ea typeface="+mn-lt"/>
              <a:cs typeface="+mn-lt"/>
            </a:endParaRPr>
          </a:p>
          <a:p>
            <a:endParaRPr lang="en-GB" sz="1400" dirty="0">
              <a:latin typeface="Didact Gothic"/>
              <a:ea typeface="+mn-lt"/>
              <a:cs typeface="+mn-lt"/>
            </a:endParaRPr>
          </a:p>
          <a:p>
            <a:r>
              <a:rPr lang="en-GB" sz="1400" dirty="0">
                <a:solidFill>
                  <a:srgbClr val="333333"/>
                </a:solidFill>
                <a:latin typeface="Didact Gothic"/>
              </a:rPr>
              <a:t>If you require information about Psychological Professions Week 2024 or this communications pack, please contact </a:t>
            </a:r>
            <a:r>
              <a:rPr lang="en-GB" sz="1400" dirty="0">
                <a:latin typeface="Didact Gothic"/>
                <a:ea typeface="+mn-lt"/>
                <a:cs typeface="+mn-lt"/>
              </a:rPr>
              <a:t>your regional PPN.</a:t>
            </a:r>
            <a:endParaRPr lang="en-GB" sz="1400" dirty="0">
              <a:latin typeface="Didact Gothic"/>
              <a:cs typeface="Calibri"/>
            </a:endParaRPr>
          </a:p>
          <a:p>
            <a:endParaRPr lang="en-GB" sz="1400" dirty="0">
              <a:latin typeface="Didact Gothic"/>
              <a:cs typeface="Calibri"/>
            </a:endParaRPr>
          </a:p>
        </p:txBody>
      </p:sp>
      <p:grpSp>
        <p:nvGrpSpPr>
          <p:cNvPr id="4" name="Group 3">
            <a:extLst>
              <a:ext uri="{FF2B5EF4-FFF2-40B4-BE49-F238E27FC236}">
                <a16:creationId xmlns:a16="http://schemas.microsoft.com/office/drawing/2014/main" id="{30A14E1D-10CF-4D71-6E1F-7A1DD7D3E51A}"/>
              </a:ext>
              <a:ext uri="{C183D7F6-B498-43B3-948B-1728B52AA6E4}">
                <adec:decorative xmlns:adec="http://schemas.microsoft.com/office/drawing/2017/decorative" val="1"/>
              </a:ext>
            </a:extLst>
          </p:cNvPr>
          <p:cNvGrpSpPr/>
          <p:nvPr/>
        </p:nvGrpSpPr>
        <p:grpSpPr>
          <a:xfrm>
            <a:off x="0" y="4353721"/>
            <a:ext cx="9721358" cy="705558"/>
            <a:chOff x="0" y="4271041"/>
            <a:chExt cx="9721358" cy="705558"/>
          </a:xfrm>
        </p:grpSpPr>
        <p:sp>
          <p:nvSpPr>
            <p:cNvPr id="7" name="TextBox 6">
              <a:extLst>
                <a:ext uri="{FF2B5EF4-FFF2-40B4-BE49-F238E27FC236}">
                  <a16:creationId xmlns:a16="http://schemas.microsoft.com/office/drawing/2014/main" id="{05EA6844-8BB7-2F88-40A7-75F1C15E75A4}"/>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a:t>
              </a:r>
              <a:endParaRPr lang="en-US" sz="1800">
                <a:solidFill>
                  <a:srgbClr val="7030A0"/>
                </a:solidFill>
                <a:latin typeface="Century Gothic" panose="020B0502020202020204" pitchFamily="34" charset="0"/>
              </a:endParaRPr>
            </a:p>
          </p:txBody>
        </p:sp>
        <p:sp>
          <p:nvSpPr>
            <p:cNvPr id="8" name="TextBox 7">
              <a:extLst>
                <a:ext uri="{FF2B5EF4-FFF2-40B4-BE49-F238E27FC236}">
                  <a16:creationId xmlns:a16="http://schemas.microsoft.com/office/drawing/2014/main" id="{D48D608F-4472-6185-E827-04F277C9ED43}"/>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9" name="Straight Connector 8">
              <a:extLst>
                <a:ext uri="{FF2B5EF4-FFF2-40B4-BE49-F238E27FC236}">
                  <a16:creationId xmlns:a16="http://schemas.microsoft.com/office/drawing/2014/main" id="{91BCB164-5C88-4A17-A55D-FD10FB47532F}"/>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55F32ED-4720-3E0C-9273-DF500B7216D3}"/>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10" name="Picture 9" descr="A white and purple banner with people around a circle. PPWeek24 logo">
            <a:extLst>
              <a:ext uri="{FF2B5EF4-FFF2-40B4-BE49-F238E27FC236}">
                <a16:creationId xmlns:a16="http://schemas.microsoft.com/office/drawing/2014/main" id="{BB375EDD-DC0B-3A68-861F-A7E302A08376}"/>
              </a:ext>
            </a:extLst>
          </p:cNvPr>
          <p:cNvPicPr>
            <a:picLocks noChangeAspect="1"/>
          </p:cNvPicPr>
          <p:nvPr/>
        </p:nvPicPr>
        <p:blipFill>
          <a:blip r:embed="rId10"/>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856814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0" y="131846"/>
            <a:ext cx="6220627"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a:ea typeface="+mn-ea"/>
                <a:cs typeface="+mn-cs"/>
              </a:rPr>
              <a:t>What are the Psychological Professions?</a:t>
            </a:r>
            <a:endParaRPr kumimoji="0" lang="en-GB" sz="3200" b="1" i="0" u="none" strike="noStrike" kern="1200" cap="none" spc="0" normalizeH="0" baseline="0" noProof="0">
              <a:ln>
                <a:noFill/>
              </a:ln>
              <a:solidFill>
                <a:srgbClr val="7030A0"/>
              </a:solidFill>
              <a:effectLst/>
              <a:uLnTx/>
              <a:uFillTx/>
              <a:latin typeface="Century Gothic"/>
              <a:ea typeface="Calibri"/>
              <a:cs typeface="Calibri"/>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0" y="4399376"/>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229295" y="1406576"/>
            <a:ext cx="8639167" cy="2669962"/>
          </a:xfrm>
          <a:prstGeom prst="rect">
            <a:avLst/>
          </a:prstGeom>
          <a:noFill/>
        </p:spPr>
        <p:txBody>
          <a:bodyPr wrap="square" lIns="91440" tIns="45720" rIns="91440" bIns="45720" anchor="t">
            <a:spAutoFit/>
          </a:bodyPr>
          <a:lstStyle/>
          <a:p>
            <a:r>
              <a:rPr lang="en-GB" sz="1400" b="0" i="0" dirty="0">
                <a:solidFill>
                  <a:srgbClr val="333333"/>
                </a:solidFill>
                <a:effectLst/>
                <a:latin typeface="Didact Gothic"/>
              </a:rPr>
              <a:t>In England, the p</a:t>
            </a:r>
            <a:r>
              <a:rPr lang="en-GB" sz="1400" dirty="0">
                <a:solidFill>
                  <a:srgbClr val="333333"/>
                </a:solidFill>
                <a:latin typeface="Didact Gothic"/>
              </a:rPr>
              <a:t>sychological professions are a group of professionals </a:t>
            </a:r>
            <a:r>
              <a:rPr lang="en-GB" sz="1400" dirty="0">
                <a:solidFill>
                  <a:srgbClr val="333333"/>
                </a:solidFill>
                <a:latin typeface="Didact Gothic"/>
                <a:ea typeface="+mn-lt"/>
                <a:cs typeface="+mn-lt"/>
              </a:rPr>
              <a:t>whose work is informed by psychology and psychological therapies. They work with people to alleviate psychological and emotional distress, to improve mental and physical health management and empower individuals and communities to improve their health and wellbeing.  </a:t>
            </a:r>
            <a:endParaRPr lang="en-US" sz="1400" dirty="0">
              <a:solidFill>
                <a:srgbClr val="333333"/>
              </a:solidFill>
              <a:latin typeface="Calibri" panose="020F0502020204030204"/>
              <a:ea typeface="+mn-lt"/>
              <a:cs typeface="+mn-lt"/>
            </a:endParaRPr>
          </a:p>
          <a:p>
            <a:endParaRPr lang="en-GB" sz="1400" dirty="0">
              <a:solidFill>
                <a:srgbClr val="333333"/>
              </a:solidFill>
              <a:latin typeface="Didact Gothic"/>
              <a:ea typeface="+mn-lt"/>
              <a:cs typeface="+mn-lt"/>
            </a:endParaRPr>
          </a:p>
          <a:p>
            <a:r>
              <a:rPr lang="en-GB" sz="1400" dirty="0">
                <a:solidFill>
                  <a:srgbClr val="333333"/>
                </a:solidFill>
                <a:latin typeface="Didact Gothic"/>
                <a:ea typeface="+mn-lt"/>
                <a:cs typeface="+mn-lt"/>
              </a:rPr>
              <a:t>The psychological professions include psychologists, psychological therapists and psychological practitioners. </a:t>
            </a:r>
          </a:p>
          <a:p>
            <a:r>
              <a:rPr lang="en-GB" sz="1400" dirty="0">
                <a:solidFill>
                  <a:srgbClr val="333333"/>
                </a:solidFill>
                <a:latin typeface="Didact Gothic"/>
                <a:ea typeface="+mn-lt"/>
                <a:cs typeface="+mn-lt"/>
              </a:rPr>
              <a:t>Read more about the range of occupations </a:t>
            </a:r>
            <a:r>
              <a:rPr lang="en-GB" sz="1400" dirty="0">
                <a:solidFill>
                  <a:srgbClr val="333333"/>
                </a:solidFill>
                <a:latin typeface="Didact Gothic"/>
                <a:ea typeface="+mn-lt"/>
                <a:cs typeface="+mn-lt"/>
                <a:hlinkClick r:id="rId2">
                  <a:extLst>
                    <a:ext uri="{A12FA001-AC4F-418D-AE19-62706E023703}">
                      <ahyp:hlinkClr xmlns:ahyp="http://schemas.microsoft.com/office/drawing/2018/hyperlinkcolor" val="tx"/>
                    </a:ext>
                  </a:extLst>
                </a:hlinkClick>
              </a:rPr>
              <a:t>Health Careers website</a:t>
            </a:r>
            <a:r>
              <a:rPr lang="en-GB" sz="1400" dirty="0">
                <a:solidFill>
                  <a:srgbClr val="333333"/>
                </a:solidFill>
                <a:latin typeface="Didact Gothic"/>
                <a:ea typeface="+mn-lt"/>
                <a:cs typeface="+mn-lt"/>
              </a:rPr>
              <a:t> and the </a:t>
            </a:r>
            <a:r>
              <a:rPr lang="en-GB" sz="1400" dirty="0">
                <a:solidFill>
                  <a:srgbClr val="333333"/>
                </a:solidFill>
                <a:latin typeface="Didact Gothic"/>
                <a:ea typeface="+mn-lt"/>
                <a:cs typeface="+mn-lt"/>
                <a:hlinkClick r:id="rId3">
                  <a:extLst>
                    <a:ext uri="{A12FA001-AC4F-418D-AE19-62706E023703}">
                      <ahyp:hlinkClr xmlns:ahyp="http://schemas.microsoft.com/office/drawing/2018/hyperlinkcolor" val="tx"/>
                    </a:ext>
                  </a:extLst>
                </a:hlinkClick>
              </a:rPr>
              <a:t>PPN </a:t>
            </a:r>
            <a:endParaRPr lang="en-US" sz="1400" dirty="0">
              <a:solidFill>
                <a:srgbClr val="333333"/>
              </a:solidFill>
              <a:latin typeface="Calibri" panose="020F0502020204030204"/>
              <a:ea typeface="+mn-lt"/>
              <a:cs typeface="+mn-lt"/>
            </a:endParaRPr>
          </a:p>
          <a:p>
            <a:r>
              <a:rPr lang="en-GB" sz="1400" dirty="0">
                <a:solidFill>
                  <a:srgbClr val="333333"/>
                </a:solidFill>
                <a:latin typeface="Didact Gothic"/>
                <a:ea typeface="+mn-lt"/>
                <a:cs typeface="+mn-lt"/>
                <a:hlinkClick r:id="rId3">
                  <a:extLst>
                    <a:ext uri="{A12FA001-AC4F-418D-AE19-62706E023703}">
                      <ahyp:hlinkClr xmlns:ahyp="http://schemas.microsoft.com/office/drawing/2018/hyperlinkcolor" val="tx"/>
                    </a:ext>
                  </a:extLst>
                </a:hlinkClick>
              </a:rPr>
              <a:t>Careers Map</a:t>
            </a:r>
            <a:r>
              <a:rPr lang="en-GB" sz="1400" dirty="0">
                <a:solidFill>
                  <a:srgbClr val="333333"/>
                </a:solidFill>
                <a:latin typeface="Didact Gothic"/>
                <a:ea typeface="+mn-lt"/>
                <a:cs typeface="+mn-lt"/>
              </a:rPr>
              <a:t>.</a:t>
            </a:r>
            <a:endParaRPr lang="en-US" sz="1400" dirty="0">
              <a:solidFill>
                <a:srgbClr val="333333"/>
              </a:solidFill>
              <a:cs typeface="Calibri"/>
            </a:endParaRPr>
          </a:p>
          <a:p>
            <a:endParaRPr lang="en-GB" dirty="0">
              <a:solidFill>
                <a:srgbClr val="333333"/>
              </a:solidFill>
              <a:cs typeface="Calibri"/>
            </a:endParaRPr>
          </a:p>
          <a:p>
            <a:r>
              <a:rPr lang="en-GB" sz="1400" b="1" dirty="0">
                <a:solidFill>
                  <a:srgbClr val="333333"/>
                </a:solidFill>
                <a:latin typeface="Didact Gothic"/>
                <a:ea typeface="+mn-lt"/>
                <a:cs typeface="+mn-lt"/>
              </a:rPr>
              <a:t>Our Vision</a:t>
            </a:r>
            <a:endParaRPr lang="en-GB" sz="1400" dirty="0">
              <a:solidFill>
                <a:srgbClr val="333333"/>
              </a:solidFill>
              <a:latin typeface="Didact Gothic"/>
            </a:endParaRPr>
          </a:p>
          <a:p>
            <a:r>
              <a:rPr lang="en-GB" sz="1400" dirty="0">
                <a:solidFill>
                  <a:srgbClr val="333333"/>
                </a:solidFill>
                <a:latin typeface="Didact Gothic"/>
                <a:ea typeface="+mn-lt"/>
                <a:cs typeface="+mn-lt"/>
              </a:rPr>
              <a:t>To transform lives and communities by embedding and developing </a:t>
            </a:r>
          </a:p>
          <a:p>
            <a:r>
              <a:rPr lang="en-GB" sz="1400" dirty="0">
                <a:solidFill>
                  <a:srgbClr val="333333"/>
                </a:solidFill>
                <a:latin typeface="Didact Gothic"/>
                <a:ea typeface="+mn-lt"/>
                <a:cs typeface="+mn-lt"/>
              </a:rPr>
              <a:t>psychological knowledge and practice across the whole of health and care. </a:t>
            </a:r>
            <a:endParaRPr lang="en-GB" sz="1400" dirty="0">
              <a:solidFill>
                <a:srgbClr val="333333"/>
              </a:solidFill>
              <a:latin typeface="Didact Gothic"/>
            </a:endParaRPr>
          </a:p>
        </p:txBody>
      </p:sp>
      <p:pic>
        <p:nvPicPr>
          <p:cNvPr id="2" name="Picture 4" descr="A group of people having conversations">
            <a:extLst>
              <a:ext uri="{FF2B5EF4-FFF2-40B4-BE49-F238E27FC236}">
                <a16:creationId xmlns:a16="http://schemas.microsoft.com/office/drawing/2014/main" id="{F5518CE4-843D-7EF5-CD4A-DC023BF2562B}"/>
              </a:ext>
            </a:extLst>
          </p:cNvPr>
          <p:cNvPicPr>
            <a:picLocks noChangeAspect="1"/>
          </p:cNvPicPr>
          <p:nvPr/>
        </p:nvPicPr>
        <p:blipFill>
          <a:blip r:embed="rId4"/>
          <a:stretch>
            <a:fillRect/>
          </a:stretch>
        </p:blipFill>
        <p:spPr>
          <a:xfrm>
            <a:off x="6311259" y="2816232"/>
            <a:ext cx="2743200" cy="1580238"/>
          </a:xfrm>
          <a:prstGeom prst="rect">
            <a:avLst/>
          </a:prstGeom>
        </p:spPr>
      </p:pic>
      <p:pic>
        <p:nvPicPr>
          <p:cNvPr id="8" name="Picture 7" descr="A white and purple banner with people around a circle. Logo for PPWeek24">
            <a:extLst>
              <a:ext uri="{FF2B5EF4-FFF2-40B4-BE49-F238E27FC236}">
                <a16:creationId xmlns:a16="http://schemas.microsoft.com/office/drawing/2014/main" id="{F9237A88-C7A6-2919-2F6B-A34C17C42CE2}"/>
              </a:ext>
            </a:extLst>
          </p:cNvPr>
          <p:cNvPicPr>
            <a:picLocks noChangeAspect="1"/>
          </p:cNvPicPr>
          <p:nvPr/>
        </p:nvPicPr>
        <p:blipFill>
          <a:blip r:embed="rId5"/>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3448259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79" y="131846"/>
            <a:ext cx="8639167"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7030A0"/>
                </a:solidFill>
                <a:effectLst/>
                <a:uLnTx/>
                <a:uFillTx/>
                <a:latin typeface="Century Gothic" panose="020B0502020202020204" pitchFamily="34" charset="0"/>
                <a:ea typeface="+mn-ea"/>
                <a:cs typeface="+mn-cs"/>
              </a:rPr>
              <a:t>Background</a:t>
            </a:r>
            <a:endParaRPr kumimoji="0" lang="en-GB" sz="3200" b="1" i="0" u="none" strike="noStrike" kern="1200" cap="none" spc="0" normalizeH="0" baseline="0" noProof="0" dirty="0">
              <a:ln>
                <a:noFill/>
              </a:ln>
              <a:solidFill>
                <a:srgbClr val="7030A0"/>
              </a:solidFill>
              <a:effectLst/>
              <a:uLnTx/>
              <a:uFillTx/>
              <a:latin typeface="Century Gothic" panose="020B0502020202020204" pitchFamily="34" charset="0"/>
              <a:ea typeface="Calibri"/>
              <a:cs typeface="Calibri"/>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0" y="4399376"/>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#PsychologicalProfessionsWeek2024</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#PPWeek24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186779" y="1074506"/>
            <a:ext cx="8639167" cy="3439403"/>
          </a:xfrm>
          <a:prstGeom prst="rect">
            <a:avLst/>
          </a:prstGeom>
          <a:noFill/>
        </p:spPr>
        <p:txBody>
          <a:bodyPr wrap="square" lIns="91440" tIns="45720" rIns="91440" bIns="45720" anchor="t">
            <a:spAutoFit/>
          </a:bodyPr>
          <a:lstStyle/>
          <a:p>
            <a:r>
              <a:rPr lang="en-GB" sz="1200" b="0" i="0" dirty="0">
                <a:solidFill>
                  <a:srgbClr val="333333"/>
                </a:solidFill>
                <a:effectLst/>
                <a:latin typeface="Didact Gothic"/>
              </a:rPr>
              <a:t>The NHS</a:t>
            </a:r>
            <a:r>
              <a:rPr lang="en-GB" sz="1200" dirty="0">
                <a:solidFill>
                  <a:srgbClr val="333333"/>
                </a:solidFill>
                <a:latin typeface="Didact Gothic"/>
              </a:rPr>
              <a:t> Long Term</a:t>
            </a:r>
            <a:r>
              <a:rPr lang="en-GB" sz="1200" b="0" i="0" dirty="0">
                <a:solidFill>
                  <a:srgbClr val="333333"/>
                </a:solidFill>
                <a:effectLst/>
                <a:latin typeface="Didact Gothic"/>
              </a:rPr>
              <a:t> Plan </a:t>
            </a:r>
            <a:r>
              <a:rPr lang="en-GB" sz="1200" dirty="0">
                <a:solidFill>
                  <a:srgbClr val="333333"/>
                </a:solidFill>
                <a:latin typeface="Didact Gothic"/>
              </a:rPr>
              <a:t>set</a:t>
            </a:r>
            <a:r>
              <a:rPr lang="en-GB" sz="1200" b="0" i="0" dirty="0">
                <a:solidFill>
                  <a:srgbClr val="333333"/>
                </a:solidFill>
                <a:effectLst/>
                <a:latin typeface="Didact Gothic"/>
              </a:rPr>
              <a:t> out ambitious proposals to expand access to psychological therapies and interventions</a:t>
            </a:r>
            <a:r>
              <a:rPr lang="en-GB" sz="1200" dirty="0">
                <a:solidFill>
                  <a:srgbClr val="333333"/>
                </a:solidFill>
                <a:latin typeface="Didact Gothic"/>
              </a:rPr>
              <a:t> in England</a:t>
            </a:r>
            <a:r>
              <a:rPr lang="en-GB" sz="1200" b="0" i="0" dirty="0">
                <a:solidFill>
                  <a:srgbClr val="333333"/>
                </a:solidFill>
                <a:effectLst/>
                <a:latin typeface="Didact Gothic"/>
              </a:rPr>
              <a:t> at a faster pace than ever before. </a:t>
            </a:r>
            <a:r>
              <a:rPr lang="en-GB" sz="1200" dirty="0">
                <a:solidFill>
                  <a:srgbClr val="333333"/>
                </a:solidFill>
                <a:latin typeface="Didact Gothic"/>
              </a:rPr>
              <a:t> </a:t>
            </a:r>
            <a:r>
              <a:rPr lang="en-GB" sz="1200" b="0" i="0" dirty="0">
                <a:solidFill>
                  <a:srgbClr val="333333"/>
                </a:solidFill>
                <a:effectLst/>
                <a:latin typeface="Didact Gothic"/>
              </a:rPr>
              <a:t> Delivering this </a:t>
            </a:r>
            <a:r>
              <a:rPr lang="en-GB" sz="1200" dirty="0">
                <a:solidFill>
                  <a:srgbClr val="333333"/>
                </a:solidFill>
                <a:latin typeface="Didact Gothic"/>
              </a:rPr>
              <a:t>transformation</a:t>
            </a:r>
            <a:r>
              <a:rPr lang="en-GB" sz="1200" b="0" i="0" dirty="0">
                <a:solidFill>
                  <a:srgbClr val="333333"/>
                </a:solidFill>
                <a:effectLst/>
                <a:latin typeface="Didact Gothic"/>
              </a:rPr>
              <a:t> </a:t>
            </a:r>
            <a:r>
              <a:rPr lang="en-GB" sz="1200" dirty="0">
                <a:solidFill>
                  <a:srgbClr val="333333"/>
                </a:solidFill>
                <a:latin typeface="Didact Gothic"/>
              </a:rPr>
              <a:t>required</a:t>
            </a:r>
            <a:r>
              <a:rPr lang="en-GB" sz="1200" b="0" i="0" dirty="0">
                <a:solidFill>
                  <a:srgbClr val="333333"/>
                </a:solidFill>
                <a:effectLst/>
                <a:latin typeface="Didact Gothic"/>
              </a:rPr>
              <a:t> a ‘step-change’ in our workforce - expanding in numbers, but also investing in our staff and supporting them to work differently. </a:t>
            </a:r>
            <a:r>
              <a:rPr lang="en-GB" sz="1200" dirty="0">
                <a:solidFill>
                  <a:srgbClr val="333333"/>
                </a:solidFill>
                <a:latin typeface="Didact Gothic"/>
              </a:rPr>
              <a:t>The </a:t>
            </a:r>
            <a:r>
              <a:rPr lang="en-GB" sz="1200" b="1" i="0" dirty="0">
                <a:solidFill>
                  <a:srgbClr val="333333"/>
                </a:solidFill>
                <a:effectLst/>
                <a:latin typeface="Didact Gothic"/>
              </a:rPr>
              <a:t>psychological professions workforce </a:t>
            </a:r>
            <a:r>
              <a:rPr lang="en-GB" sz="1200" b="1" dirty="0">
                <a:solidFill>
                  <a:srgbClr val="333333"/>
                </a:solidFill>
                <a:latin typeface="Didact Gothic"/>
              </a:rPr>
              <a:t>grew </a:t>
            </a:r>
            <a:r>
              <a:rPr lang="en-GB" sz="1200" b="1" i="0" dirty="0">
                <a:solidFill>
                  <a:srgbClr val="333333"/>
                </a:solidFill>
                <a:effectLst/>
                <a:latin typeface="Didact Gothic"/>
              </a:rPr>
              <a:t>by </a:t>
            </a:r>
            <a:r>
              <a:rPr lang="en-GB" sz="1200" b="1" dirty="0">
                <a:solidFill>
                  <a:srgbClr val="333333"/>
                </a:solidFill>
                <a:latin typeface="Didact Gothic"/>
              </a:rPr>
              <a:t>65</a:t>
            </a:r>
            <a:r>
              <a:rPr lang="en-GB" sz="1200" b="1" i="0" dirty="0">
                <a:solidFill>
                  <a:srgbClr val="333333"/>
                </a:solidFill>
                <a:effectLst/>
                <a:latin typeface="Didact Gothic"/>
              </a:rPr>
              <a:t> per cent </a:t>
            </a:r>
            <a:r>
              <a:rPr lang="en-GB" sz="1200" b="0" i="0" dirty="0">
                <a:solidFill>
                  <a:srgbClr val="333333"/>
                </a:solidFill>
                <a:effectLst/>
                <a:latin typeface="Didact Gothic"/>
              </a:rPr>
              <a:t>between March 2020 and April 2024</a:t>
            </a:r>
            <a:r>
              <a:rPr lang="en-GB" sz="1200" dirty="0">
                <a:solidFill>
                  <a:srgbClr val="333333"/>
                </a:solidFill>
                <a:latin typeface="Didact Gothic"/>
              </a:rPr>
              <a:t> in line with the NHS Long Term Plan ambitions</a:t>
            </a:r>
            <a:r>
              <a:rPr lang="en-GB" sz="1200" b="0" i="0" dirty="0">
                <a:solidFill>
                  <a:srgbClr val="333333"/>
                </a:solidFill>
                <a:effectLst/>
                <a:latin typeface="Didact Gothic"/>
              </a:rPr>
              <a:t> </a:t>
            </a:r>
          </a:p>
          <a:p>
            <a:endParaRPr lang="en-GB" sz="1200" dirty="0">
              <a:solidFill>
                <a:srgbClr val="333333"/>
              </a:solidFill>
              <a:latin typeface="Didact Gothic"/>
            </a:endParaRPr>
          </a:p>
          <a:p>
            <a:r>
              <a:rPr lang="en-GB" sz="1200" b="0" i="0" dirty="0">
                <a:solidFill>
                  <a:srgbClr val="333333"/>
                </a:solidFill>
                <a:effectLst/>
                <a:latin typeface="Didact Gothic"/>
              </a:rPr>
              <a:t>Building on this, the NHS </a:t>
            </a:r>
            <a:r>
              <a:rPr lang="en-GB" sz="1200" dirty="0">
                <a:solidFill>
                  <a:srgbClr val="333333"/>
                </a:solidFill>
                <a:latin typeface="Didact Gothic"/>
              </a:rPr>
              <a:t>Long-Term </a:t>
            </a:r>
            <a:r>
              <a:rPr lang="en-GB" sz="1200" b="0" i="0" dirty="0">
                <a:solidFill>
                  <a:srgbClr val="333333"/>
                </a:solidFill>
                <a:effectLst/>
                <a:latin typeface="Didact Gothic"/>
              </a:rPr>
              <a:t>Workforce Plan (2023) outlines </a:t>
            </a:r>
            <a:r>
              <a:rPr lang="en-GB" sz="1200" dirty="0">
                <a:solidFill>
                  <a:srgbClr val="333333"/>
                </a:solidFill>
                <a:latin typeface="Didact Gothic"/>
              </a:rPr>
              <a:t>an ambition</a:t>
            </a:r>
            <a:r>
              <a:rPr lang="en-GB" sz="1200" b="0" i="0" dirty="0">
                <a:solidFill>
                  <a:srgbClr val="333333"/>
                </a:solidFill>
                <a:effectLst/>
                <a:latin typeface="Didact Gothic"/>
              </a:rPr>
              <a:t> to </a:t>
            </a:r>
            <a:r>
              <a:rPr lang="en-GB" sz="1200" b="1" i="0" dirty="0">
                <a:solidFill>
                  <a:srgbClr val="333333"/>
                </a:solidFill>
                <a:effectLst/>
                <a:latin typeface="Didact Gothic"/>
              </a:rPr>
              <a:t>continue to grow the psychological professions</a:t>
            </a:r>
            <a:r>
              <a:rPr lang="en-GB" sz="1200" b="1" dirty="0">
                <a:solidFill>
                  <a:srgbClr val="333333"/>
                </a:solidFill>
                <a:latin typeface="Didact Gothic"/>
              </a:rPr>
              <a:t> by</a:t>
            </a:r>
            <a:r>
              <a:rPr lang="en-GB" sz="1200" b="1" i="0" dirty="0">
                <a:solidFill>
                  <a:srgbClr val="333333"/>
                </a:solidFill>
                <a:effectLst/>
                <a:latin typeface="Didact Gothic"/>
              </a:rPr>
              <a:t> a further 24,000-26,000 posts by 2037</a:t>
            </a:r>
            <a:r>
              <a:rPr lang="en-GB" sz="1200" b="0" i="0" dirty="0">
                <a:solidFill>
                  <a:srgbClr val="333333"/>
                </a:solidFill>
                <a:effectLst/>
                <a:latin typeface="Didact Gothic"/>
              </a:rPr>
              <a:t>.</a:t>
            </a:r>
            <a:r>
              <a:rPr lang="en-GB" sz="1200" dirty="0">
                <a:solidFill>
                  <a:srgbClr val="333333"/>
                </a:solidFill>
                <a:latin typeface="Didact Gothic"/>
              </a:rPr>
              <a:t> </a:t>
            </a:r>
            <a:r>
              <a:rPr lang="en-GB" sz="1200" b="0" i="0" dirty="0">
                <a:solidFill>
                  <a:srgbClr val="333333"/>
                </a:solidFill>
                <a:effectLst/>
                <a:latin typeface="Didact Gothic"/>
              </a:rPr>
              <a:t>This includes expansion of psychologists, psychological therapists and psychological practitioners across pathways</a:t>
            </a:r>
            <a:r>
              <a:rPr lang="en-GB" sz="1200" dirty="0">
                <a:solidFill>
                  <a:srgbClr val="333333"/>
                </a:solidFill>
                <a:latin typeface="Didact Gothic"/>
              </a:rPr>
              <a:t> and training, including 15,000</a:t>
            </a:r>
            <a:r>
              <a:rPr lang="en-GB" sz="1200" b="0" i="0" dirty="0">
                <a:solidFill>
                  <a:srgbClr val="333333"/>
                </a:solidFill>
                <a:effectLst/>
                <a:latin typeface="Didact Gothic"/>
              </a:rPr>
              <a:t> more psychological therapists and psychological practitioners </a:t>
            </a:r>
            <a:r>
              <a:rPr lang="en-GB" sz="1200" dirty="0">
                <a:solidFill>
                  <a:srgbClr val="333333"/>
                </a:solidFill>
                <a:latin typeface="Didact Gothic"/>
              </a:rPr>
              <a:t>from 2023/24 to 2025/26</a:t>
            </a:r>
            <a:r>
              <a:rPr lang="en-GB" sz="1200" b="0" i="0" dirty="0">
                <a:solidFill>
                  <a:srgbClr val="333333"/>
                </a:solidFill>
                <a:effectLst/>
                <a:latin typeface="Didact Gothic"/>
              </a:rPr>
              <a:t>.</a:t>
            </a:r>
          </a:p>
          <a:p>
            <a:endParaRPr lang="en-GB" sz="1200" b="0" i="0" dirty="0">
              <a:solidFill>
                <a:srgbClr val="333333"/>
              </a:solidFill>
              <a:effectLst/>
              <a:latin typeface="Didact Gothic"/>
            </a:endParaRPr>
          </a:p>
          <a:p>
            <a:r>
              <a:rPr lang="en-GB" sz="1200" b="0" i="0" dirty="0">
                <a:solidFill>
                  <a:srgbClr val="333333"/>
                </a:solidFill>
                <a:effectLst/>
                <a:latin typeface="Didact Gothic"/>
              </a:rPr>
              <a:t>To drive and enable this ambition, NHS England (previously Health Education England) </a:t>
            </a:r>
            <a:r>
              <a:rPr lang="en-GB" sz="1200" dirty="0">
                <a:solidFill>
                  <a:srgbClr val="333333"/>
                </a:solidFill>
                <a:latin typeface="Didact Gothic"/>
              </a:rPr>
              <a:t>commissioned the </a:t>
            </a:r>
            <a:r>
              <a:rPr lang="en-GB" sz="1200" b="0" i="0" dirty="0">
                <a:solidFill>
                  <a:srgbClr val="333333"/>
                </a:solidFill>
                <a:effectLst/>
                <a:latin typeface="Didact Gothic"/>
              </a:rPr>
              <a:t>Psychological Professions </a:t>
            </a:r>
            <a:r>
              <a:rPr lang="en-GB" sz="1200" dirty="0">
                <a:solidFill>
                  <a:srgbClr val="333333"/>
                </a:solidFill>
                <a:latin typeface="Didact Gothic"/>
              </a:rPr>
              <a:t>Networks </a:t>
            </a:r>
            <a:r>
              <a:rPr lang="en-GB" sz="1200" b="0" i="0" dirty="0">
                <a:solidFill>
                  <a:srgbClr val="333333"/>
                </a:solidFill>
                <a:effectLst/>
                <a:latin typeface="Didact Gothic"/>
              </a:rPr>
              <a:t>(PPNs) nationally and across each of the 7 regions in England. The PPNs provide a joined-up voice for the psychological professions in workforce planning and development, and to support excellence in practice.</a:t>
            </a:r>
            <a:r>
              <a:rPr lang="en-GB" sz="1200" dirty="0">
                <a:solidFill>
                  <a:srgbClr val="333333"/>
                </a:solidFill>
                <a:latin typeface="Didact Gothic"/>
              </a:rPr>
              <a:t> </a:t>
            </a:r>
            <a:r>
              <a:rPr lang="en-GB" sz="1200" b="0" i="0" dirty="0">
                <a:solidFill>
                  <a:srgbClr val="333333"/>
                </a:solidFill>
                <a:effectLst/>
                <a:latin typeface="Didact Gothic"/>
              </a:rPr>
              <a:t> Currently the PPNs have </a:t>
            </a:r>
            <a:r>
              <a:rPr lang="en-GB" sz="1200" dirty="0">
                <a:solidFill>
                  <a:srgbClr val="333333"/>
                </a:solidFill>
                <a:latin typeface="Didact Gothic"/>
              </a:rPr>
              <a:t>over 17,000 members.</a:t>
            </a:r>
            <a:endParaRPr lang="en-GB" sz="1100" b="0" i="0" dirty="0">
              <a:solidFill>
                <a:srgbClr val="333333"/>
              </a:solidFill>
              <a:effectLst/>
              <a:latin typeface="Didact Gothic" panose="00000500000000000000" pitchFamily="2" charset="0"/>
            </a:endParaRPr>
          </a:p>
          <a:p>
            <a:pPr algn="l"/>
            <a:endParaRPr lang="en-GB" sz="1200" b="0" i="0" dirty="0">
              <a:solidFill>
                <a:srgbClr val="333333"/>
              </a:solidFill>
              <a:effectLst/>
              <a:latin typeface="Didact Gothic" panose="00000500000000000000" pitchFamily="2" charset="0"/>
            </a:endParaRPr>
          </a:p>
          <a:p>
            <a:r>
              <a:rPr lang="en-GB" sz="1200" dirty="0">
                <a:solidFill>
                  <a:srgbClr val="333333"/>
                </a:solidFill>
                <a:latin typeface="Didact Gothic"/>
              </a:rPr>
              <a:t>On the second week of November s</a:t>
            </a:r>
            <a:r>
              <a:rPr lang="en-GB" sz="1200" b="0" i="0" dirty="0">
                <a:solidFill>
                  <a:srgbClr val="333333"/>
                </a:solidFill>
                <a:effectLst/>
                <a:latin typeface="Didact Gothic"/>
              </a:rPr>
              <a:t>ince 2020, the PPNs have run events that demonstrate and promote the </a:t>
            </a:r>
            <a:r>
              <a:rPr lang="en-GB" sz="1200" dirty="0">
                <a:solidFill>
                  <a:srgbClr val="333333"/>
                </a:solidFill>
                <a:latin typeface="Didact Gothic"/>
              </a:rPr>
              <a:t>impact and value of the psychological professions</a:t>
            </a:r>
            <a:r>
              <a:rPr lang="en-GB" sz="1200" b="0" i="0" dirty="0">
                <a:solidFill>
                  <a:srgbClr val="333333"/>
                </a:solidFill>
                <a:effectLst/>
                <a:latin typeface="Didact Gothic"/>
              </a:rPr>
              <a:t> </a:t>
            </a:r>
            <a:r>
              <a:rPr lang="en-GB" sz="1200" dirty="0">
                <a:solidFill>
                  <a:srgbClr val="333333"/>
                </a:solidFill>
                <a:latin typeface="Didact Gothic"/>
              </a:rPr>
              <a:t>during Psychological</a:t>
            </a:r>
            <a:r>
              <a:rPr lang="en-GB" sz="1200" b="0" i="0" dirty="0">
                <a:solidFill>
                  <a:srgbClr val="333333"/>
                </a:solidFill>
                <a:effectLst/>
                <a:latin typeface="Didact Gothic"/>
              </a:rPr>
              <a:t> Professions Week. </a:t>
            </a:r>
            <a:endParaRPr lang="en-GB" sz="1200" dirty="0">
              <a:solidFill>
                <a:srgbClr val="333333"/>
              </a:solidFill>
              <a:latin typeface="Didact Gothic"/>
              <a:ea typeface="Calibri" panose="020F0502020204030204"/>
              <a:cs typeface="Calibri" panose="020F0502020204030204"/>
            </a:endParaRPr>
          </a:p>
          <a:p>
            <a:endParaRPr lang="en-GB" dirty="0">
              <a:ea typeface="Calibri"/>
              <a:cs typeface="Calibri"/>
            </a:endParaRPr>
          </a:p>
        </p:txBody>
      </p:sp>
      <p:pic>
        <p:nvPicPr>
          <p:cNvPr id="3" name="Picture 2" descr="A white and purple banner with people around a circle. Logo for PPWeek24">
            <a:extLst>
              <a:ext uri="{FF2B5EF4-FFF2-40B4-BE49-F238E27FC236}">
                <a16:creationId xmlns:a16="http://schemas.microsoft.com/office/drawing/2014/main" id="{8376D239-5876-CF15-D882-F734F6A311E4}"/>
              </a:ext>
            </a:extLst>
          </p:cNvPr>
          <p:cNvPicPr>
            <a:picLocks noChangeAspect="1"/>
          </p:cNvPicPr>
          <p:nvPr/>
        </p:nvPicPr>
        <p:blipFill>
          <a:blip r:embed="rId2"/>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3733356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1" y="179471"/>
            <a:ext cx="6560761" cy="95410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srgbClr val="7030A0"/>
                </a:solidFill>
                <a:effectLst/>
                <a:uLnTx/>
                <a:uFillTx/>
                <a:latin typeface="Century Gothic"/>
                <a:ea typeface="Calibri"/>
                <a:cs typeface="Calibri"/>
              </a:rPr>
              <a:t>Psychological Professions Week 2024 - Objectives</a:t>
            </a:r>
            <a:endParaRPr kumimoji="0" lang="en-GB" sz="2400" b="1" i="0" u="none" strike="noStrike" kern="1200" cap="none" spc="0" normalizeH="0" baseline="0" noProof="0">
              <a:ln>
                <a:noFill/>
              </a:ln>
              <a:solidFill>
                <a:srgbClr val="7030A0"/>
              </a:solidFill>
              <a:effectLst/>
              <a:uLnTx/>
              <a:uFillTx/>
              <a:latin typeface="Century Gothic"/>
              <a:ea typeface="Calibri"/>
              <a:cs typeface="Calibri"/>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186781" y="1133578"/>
            <a:ext cx="8011014" cy="3416320"/>
          </a:xfrm>
          <a:prstGeom prst="rect">
            <a:avLst/>
          </a:prstGeom>
          <a:noFill/>
        </p:spPr>
        <p:txBody>
          <a:bodyPr wrap="square" lIns="91440" tIns="45720" rIns="91440" bIns="45720" anchor="t">
            <a:spAutoFit/>
          </a:bodyPr>
          <a:lstStyle/>
          <a:p>
            <a:endParaRPr lang="en-GB" sz="1600" b="0" i="0">
              <a:solidFill>
                <a:srgbClr val="141B2B"/>
              </a:solidFill>
              <a:effectLst/>
              <a:latin typeface="Didact Gothic" panose="00000500000000000000" pitchFamily="2" charset="0"/>
              <a:cs typeface="Times New Roman"/>
            </a:endParaRPr>
          </a:p>
          <a:p>
            <a:pPr marL="171450" indent="-171450">
              <a:buFont typeface="Arial" panose="020B0604020202020204" pitchFamily="34" charset="0"/>
              <a:buChar char="•"/>
            </a:pPr>
            <a:r>
              <a:rPr lang="en-GB" sz="1600" b="1" dirty="0">
                <a:solidFill>
                  <a:srgbClr val="333333"/>
                </a:solidFill>
                <a:latin typeface="Didact Gothic"/>
              </a:rPr>
              <a:t>Raise</a:t>
            </a:r>
            <a:r>
              <a:rPr lang="en-GB" sz="1600" b="1" i="0" u="none" strike="noStrike" dirty="0">
                <a:solidFill>
                  <a:srgbClr val="333333"/>
                </a:solidFill>
                <a:effectLst/>
                <a:latin typeface="Didact Gothic"/>
              </a:rPr>
              <a:t> </a:t>
            </a:r>
            <a:r>
              <a:rPr lang="en-GB" sz="1600" b="1" dirty="0">
                <a:solidFill>
                  <a:srgbClr val="333333"/>
                </a:solidFill>
                <a:latin typeface="Didact Gothic"/>
              </a:rPr>
              <a:t>awareness</a:t>
            </a:r>
            <a:r>
              <a:rPr lang="en-GB" sz="1600" b="0" i="0" u="none" strike="noStrike" dirty="0">
                <a:solidFill>
                  <a:srgbClr val="333333"/>
                </a:solidFill>
                <a:effectLst/>
                <a:latin typeface="Didact Gothic"/>
              </a:rPr>
              <a:t> of </a:t>
            </a:r>
            <a:r>
              <a:rPr lang="en-GB" sz="1600" dirty="0">
                <a:solidFill>
                  <a:srgbClr val="333333"/>
                </a:solidFill>
                <a:latin typeface="Didact Gothic"/>
              </a:rPr>
              <a:t>the </a:t>
            </a:r>
            <a:r>
              <a:rPr lang="en-GB" sz="1600" b="0" i="0" u="none" strike="noStrike" dirty="0">
                <a:solidFill>
                  <a:srgbClr val="333333"/>
                </a:solidFill>
                <a:effectLst/>
                <a:latin typeface="Didact Gothic"/>
              </a:rPr>
              <a:t>psychological professions</a:t>
            </a:r>
            <a:r>
              <a:rPr lang="en-GB" sz="1600" dirty="0">
                <a:solidFill>
                  <a:srgbClr val="333333"/>
                </a:solidFill>
                <a:latin typeface="Didact Gothic"/>
              </a:rPr>
              <a:t>, including careers in the psychological professions, opportunities and the workforce growth ambitions</a:t>
            </a:r>
            <a:endParaRPr lang="en-GB" dirty="0">
              <a:solidFill>
                <a:srgbClr val="333333"/>
              </a:solidFill>
            </a:endParaRPr>
          </a:p>
          <a:p>
            <a:endParaRPr lang="en-GB" sz="1600">
              <a:solidFill>
                <a:srgbClr val="333333"/>
              </a:solidFill>
              <a:latin typeface="Didact Gothic"/>
            </a:endParaRPr>
          </a:p>
          <a:p>
            <a:pPr marL="171450" indent="-171450" fontAlgn="base">
              <a:buFont typeface="Arial" panose="020B0604020202020204" pitchFamily="34" charset="0"/>
              <a:buChar char="•"/>
            </a:pPr>
            <a:r>
              <a:rPr lang="en-GB" sz="1600" b="1" dirty="0">
                <a:solidFill>
                  <a:srgbClr val="333333"/>
                </a:solidFill>
                <a:latin typeface="Didact Gothic"/>
              </a:rPr>
              <a:t>Engage and encourage</a:t>
            </a:r>
            <a:r>
              <a:rPr lang="en-GB" sz="1600" dirty="0">
                <a:solidFill>
                  <a:srgbClr val="333333"/>
                </a:solidFill>
                <a:latin typeface="Didact Gothic"/>
              </a:rPr>
              <a:t> a diverse audience to attend the PPN regional webinars and events during 11-15 November 2024</a:t>
            </a:r>
          </a:p>
          <a:p>
            <a:endParaRPr lang="en-GB" sz="1600">
              <a:solidFill>
                <a:srgbClr val="333333"/>
              </a:solidFill>
              <a:latin typeface="Didact Gothic"/>
            </a:endParaRPr>
          </a:p>
          <a:p>
            <a:pPr marL="171450" indent="-171450" fontAlgn="base">
              <a:buFont typeface="Arial" panose="020B0604020202020204" pitchFamily="34" charset="0"/>
              <a:buChar char="•"/>
            </a:pPr>
            <a:r>
              <a:rPr lang="en-GB" sz="1600" b="1" dirty="0">
                <a:solidFill>
                  <a:srgbClr val="333333"/>
                </a:solidFill>
                <a:latin typeface="Didact Gothic"/>
              </a:rPr>
              <a:t>Encourage </a:t>
            </a:r>
            <a:r>
              <a:rPr lang="en-GB" sz="1600" dirty="0">
                <a:solidFill>
                  <a:srgbClr val="333333"/>
                </a:solidFill>
                <a:latin typeface="Didact Gothic"/>
                <a:ea typeface="+mn-lt"/>
                <a:cs typeface="+mn-lt"/>
              </a:rPr>
              <a:t>physical and mental</a:t>
            </a:r>
            <a:r>
              <a:rPr lang="en-GB" sz="1400" dirty="0">
                <a:solidFill>
                  <a:srgbClr val="333333"/>
                </a:solidFill>
                <a:latin typeface="Didact Gothic"/>
                <a:ea typeface="+mn-lt"/>
                <a:cs typeface="+mn-lt"/>
              </a:rPr>
              <a:t> </a:t>
            </a:r>
            <a:r>
              <a:rPr lang="en-GB" sz="1600" dirty="0">
                <a:solidFill>
                  <a:srgbClr val="333333"/>
                </a:solidFill>
                <a:latin typeface="Didact Gothic"/>
                <a:ea typeface="+mn-lt"/>
                <a:cs typeface="+mn-lt"/>
              </a:rPr>
              <a:t>health</a:t>
            </a:r>
            <a:r>
              <a:rPr lang="en-GB" sz="1600" dirty="0">
                <a:solidFill>
                  <a:srgbClr val="333333"/>
                </a:solidFill>
                <a:latin typeface="Didact Gothic"/>
              </a:rPr>
              <a:t> services, education providers, professional bodies and other organisations to celebrate Psychological Professions Week by holding their own events and communications.</a:t>
            </a:r>
          </a:p>
          <a:p>
            <a:pPr marL="171450" indent="-171450" fontAlgn="base">
              <a:buFont typeface="Arial" panose="020B0604020202020204" pitchFamily="34" charset="0"/>
              <a:buChar char="•"/>
            </a:pPr>
            <a:endParaRPr lang="en-GB" sz="1600" b="1">
              <a:solidFill>
                <a:srgbClr val="333333"/>
              </a:solidFill>
              <a:latin typeface="Didact Gothic"/>
            </a:endParaRPr>
          </a:p>
          <a:p>
            <a:pPr marL="171450" indent="-171450" fontAlgn="base">
              <a:buFont typeface="Arial" panose="020B0604020202020204" pitchFamily="34" charset="0"/>
              <a:buChar char="•"/>
            </a:pPr>
            <a:r>
              <a:rPr lang="en-GB" sz="1600" b="1" dirty="0">
                <a:solidFill>
                  <a:srgbClr val="333333"/>
                </a:solidFill>
                <a:latin typeface="Didact Gothic"/>
              </a:rPr>
              <a:t>Increase </a:t>
            </a:r>
            <a:r>
              <a:rPr lang="en-GB" sz="1600" dirty="0">
                <a:solidFill>
                  <a:srgbClr val="333333"/>
                </a:solidFill>
                <a:latin typeface="Didact Gothic"/>
              </a:rPr>
              <a:t>membership of the PPNs</a:t>
            </a:r>
          </a:p>
          <a:p>
            <a:pPr marL="171450" indent="-171450" algn="l" rtl="0" fontAlgn="base">
              <a:buFont typeface="Arial" panose="020B0604020202020204" pitchFamily="34" charset="0"/>
              <a:buChar char="•"/>
            </a:pPr>
            <a:endParaRPr lang="en-GB" sz="1200">
              <a:solidFill>
                <a:srgbClr val="000610"/>
              </a:solidFill>
              <a:latin typeface="Century Gothic" panose="020B0502020202020204" pitchFamily="34" charset="0"/>
            </a:endParaRPr>
          </a:p>
          <a:p>
            <a:pPr marL="171450" indent="-171450" algn="l" rtl="0" fontAlgn="base">
              <a:buFont typeface="Arial" panose="020B0604020202020204" pitchFamily="34" charset="0"/>
              <a:buChar char="•"/>
            </a:pPr>
            <a:endParaRPr lang="en-GB" sz="1200">
              <a:solidFill>
                <a:srgbClr val="000610"/>
              </a:solidFill>
              <a:latin typeface="Century Gothic" panose="020B0502020202020204" pitchFamily="34" charset="0"/>
            </a:endParaRPr>
          </a:p>
        </p:txBody>
      </p:sp>
      <p:pic>
        <p:nvPicPr>
          <p:cNvPr id="5" name="Picture 4" descr="A white and purple banner with people around a circle. Logo for PPWeek24">
            <a:extLst>
              <a:ext uri="{FF2B5EF4-FFF2-40B4-BE49-F238E27FC236}">
                <a16:creationId xmlns:a16="http://schemas.microsoft.com/office/drawing/2014/main" id="{5FD89CBB-D667-F10A-E906-CAB3B4230008}"/>
              </a:ext>
            </a:extLst>
          </p:cNvPr>
          <p:cNvPicPr>
            <a:picLocks noChangeAspect="1"/>
          </p:cNvPicPr>
          <p:nvPr/>
        </p:nvPicPr>
        <p:blipFill>
          <a:blip r:embed="rId2"/>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1100381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1" y="179472"/>
            <a:ext cx="7632595" cy="95410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srgbClr val="7030A0"/>
                </a:solidFill>
                <a:effectLst/>
                <a:uLnTx/>
                <a:uFillTx/>
                <a:latin typeface="Century Gothic"/>
                <a:ea typeface="Calibri"/>
                <a:cs typeface="Calibri"/>
              </a:rPr>
              <a:t>Psychological Professions Week 2024</a:t>
            </a:r>
            <a:endParaRPr kumimoji="0" lang="en-GB" sz="2400" b="1"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Calibri"/>
              <a:cs typeface="Calibri"/>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srgbClr val="7030A0"/>
                </a:solidFill>
                <a:effectLst/>
                <a:uLnTx/>
                <a:uFillTx/>
                <a:latin typeface="Century Gothic"/>
                <a:ea typeface="Calibri"/>
                <a:cs typeface="Calibri"/>
              </a:rPr>
              <a:t>- PPN Regional Events</a:t>
            </a:r>
            <a:endParaRPr kumimoji="0" lang="en-GB" sz="2400" b="1"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242440" y="1154186"/>
            <a:ext cx="8426949" cy="2554545"/>
          </a:xfrm>
          <a:prstGeom prst="rect">
            <a:avLst/>
          </a:prstGeom>
          <a:noFill/>
        </p:spPr>
        <p:txBody>
          <a:bodyPr wrap="square" lIns="91440" tIns="45720" rIns="91440" bIns="45720" anchor="t">
            <a:spAutoFit/>
          </a:bodyPr>
          <a:lstStyle/>
          <a:p>
            <a:r>
              <a:rPr lang="en-GB" sz="1600" dirty="0">
                <a:solidFill>
                  <a:srgbClr val="333333"/>
                </a:solidFill>
                <a:latin typeface="Didact Gothic"/>
              </a:rPr>
              <a:t>PPN regional events </a:t>
            </a:r>
            <a:r>
              <a:rPr lang="en-GB" sz="1600" b="0" i="0" dirty="0">
                <a:solidFill>
                  <a:srgbClr val="333333"/>
                </a:solidFill>
                <a:effectLst/>
                <a:latin typeface="Didact Gothic"/>
              </a:rPr>
              <a:t>are aimed at PPN </a:t>
            </a:r>
            <a:r>
              <a:rPr lang="en-GB" sz="1600" dirty="0">
                <a:solidFill>
                  <a:srgbClr val="333333"/>
                </a:solidFill>
                <a:latin typeface="Didact Gothic"/>
              </a:rPr>
              <a:t>members, the public and wider stakeholders so they can come together to celebrate the psychological professions. The sessions will be an opportunity to learn, engage, influence and drive strategic ambitions to develop the professional group for the benefit of patients and the public. </a:t>
            </a:r>
          </a:p>
          <a:p>
            <a:endParaRPr lang="en-GB" sz="1600" dirty="0">
              <a:solidFill>
                <a:srgbClr val="333333"/>
              </a:solidFill>
              <a:latin typeface="Didact Gothic"/>
              <a:ea typeface="+mn-lt"/>
              <a:cs typeface="+mn-lt"/>
            </a:endParaRPr>
          </a:p>
          <a:p>
            <a:r>
              <a:rPr lang="en-GB" sz="1600" dirty="0">
                <a:solidFill>
                  <a:srgbClr val="333333"/>
                </a:solidFill>
                <a:latin typeface="Didact Gothic" panose="00000500000000000000" pitchFamily="2" charset="0"/>
                <a:ea typeface="+mn-lt"/>
                <a:cs typeface="+mn-lt"/>
              </a:rPr>
              <a:t>Throughout the week, PPN regionally led virtual and in-person events will be held. </a:t>
            </a:r>
          </a:p>
          <a:p>
            <a:endParaRPr lang="en-GB" sz="1600" dirty="0">
              <a:solidFill>
                <a:srgbClr val="333333"/>
              </a:solidFill>
              <a:latin typeface="Didact Gothic" panose="00000500000000000000" pitchFamily="2" charset="0"/>
              <a:ea typeface="Calibri" panose="020F0502020204030204" pitchFamily="34" charset="0"/>
              <a:cs typeface="Arial"/>
            </a:endParaRPr>
          </a:p>
          <a:p>
            <a:r>
              <a:rPr lang="en-GB" sz="1600" dirty="0">
                <a:solidFill>
                  <a:srgbClr val="333333"/>
                </a:solidFill>
                <a:latin typeface="Didact Gothic" panose="00000500000000000000" pitchFamily="2" charset="0"/>
                <a:ea typeface="Calibri" panose="020F0502020204030204" pitchFamily="34" charset="0"/>
                <a:cs typeface="Arial"/>
              </a:rPr>
              <a:t>Find out more </a:t>
            </a:r>
            <a:r>
              <a:rPr lang="en-GB" sz="1600" dirty="0">
                <a:solidFill>
                  <a:srgbClr val="333333"/>
                </a:solidFill>
                <a:latin typeface="Didact Gothic"/>
                <a:ea typeface="Calibri" panose="020F0502020204030204" pitchFamily="34" charset="0"/>
                <a:cs typeface="Arial"/>
              </a:rPr>
              <a:t>and register for sessions:</a:t>
            </a:r>
            <a:r>
              <a:rPr lang="en-GB" sz="1600" b="1" dirty="0">
                <a:solidFill>
                  <a:srgbClr val="333333"/>
                </a:solidFill>
                <a:latin typeface="Didact Gothic"/>
                <a:ea typeface="Calibri" panose="020F0502020204030204" pitchFamily="34" charset="0"/>
                <a:cs typeface="Arial"/>
              </a:rPr>
              <a:t> </a:t>
            </a:r>
            <a:r>
              <a:rPr lang="en-GB" sz="1600" dirty="0">
                <a:latin typeface="Didact Gothic"/>
                <a:ea typeface="Calibri" panose="020F0502020204030204" pitchFamily="34" charset="0"/>
                <a:cs typeface="Arial"/>
                <a:hlinkClick r:id="rId2"/>
              </a:rPr>
              <a:t>PPWeek24 Programme</a:t>
            </a:r>
            <a:r>
              <a:rPr lang="en-GB" sz="1600" b="1" dirty="0">
                <a:latin typeface="Didact Gothic"/>
                <a:ea typeface="Calibri" panose="020F0502020204030204" pitchFamily="34" charset="0"/>
                <a:cs typeface="Arial"/>
              </a:rPr>
              <a:t>	</a:t>
            </a:r>
          </a:p>
          <a:p>
            <a:endParaRPr lang="en-GB" sz="1600" b="1" dirty="0">
              <a:solidFill>
                <a:srgbClr val="333333"/>
              </a:solidFill>
              <a:latin typeface="Didact Gothic"/>
              <a:ea typeface="Calibri" panose="020F0502020204030204" pitchFamily="34" charset="0"/>
              <a:cs typeface="Arial"/>
            </a:endParaRPr>
          </a:p>
          <a:p>
            <a:r>
              <a:rPr lang="en-GB" sz="1600" dirty="0">
                <a:solidFill>
                  <a:srgbClr val="333333"/>
                </a:solidFill>
                <a:latin typeface="Didact Gothic"/>
                <a:ea typeface="Calibri" panose="020F0502020204030204" pitchFamily="34" charset="0"/>
                <a:cs typeface="Arial"/>
              </a:rPr>
              <a:t>For more information visit:</a:t>
            </a:r>
            <a:r>
              <a:rPr lang="en-GB" sz="1600" b="1" dirty="0">
                <a:solidFill>
                  <a:srgbClr val="333333"/>
                </a:solidFill>
                <a:latin typeface="Didact Gothic"/>
                <a:ea typeface="Calibri" panose="020F0502020204030204" pitchFamily="34" charset="0"/>
                <a:cs typeface="Arial"/>
              </a:rPr>
              <a:t> </a:t>
            </a:r>
            <a:r>
              <a:rPr lang="en-GB" sz="1600" dirty="0">
                <a:latin typeface="Didact Gothic"/>
                <a:ea typeface="+mn-lt"/>
                <a:cs typeface="+mn-lt"/>
                <a:hlinkClick r:id="rId3"/>
              </a:rPr>
              <a:t>www.ppn.nhs.uk</a:t>
            </a:r>
            <a:endParaRPr lang="en-GB" sz="1600" dirty="0">
              <a:effectLst/>
              <a:latin typeface="Didact Gothic"/>
              <a:ea typeface="+mn-lt"/>
              <a:cs typeface="+mn-lt"/>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49389" y="4249874"/>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10" name="Picture 9" descr="A white and purple banner with people around a circle. Logo for PPWeek24">
            <a:extLst>
              <a:ext uri="{FF2B5EF4-FFF2-40B4-BE49-F238E27FC236}">
                <a16:creationId xmlns:a16="http://schemas.microsoft.com/office/drawing/2014/main" id="{864C0E66-2A50-6A1A-D59B-006B7450A65E}"/>
              </a:ext>
            </a:extLst>
          </p:cNvPr>
          <p:cNvPicPr>
            <a:picLocks noChangeAspect="1"/>
          </p:cNvPicPr>
          <p:nvPr/>
        </p:nvPicPr>
        <p:blipFill>
          <a:blip r:embed="rId4"/>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1231812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1" y="179472"/>
            <a:ext cx="7632595" cy="73866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7030A0"/>
                </a:solidFill>
                <a:effectLst/>
                <a:uLnTx/>
                <a:uFillTx/>
                <a:latin typeface="Century Gothic"/>
                <a:ea typeface="Calibri"/>
                <a:cs typeface="Calibri"/>
              </a:rPr>
              <a:t>Psychological Professions Week 2024</a:t>
            </a:r>
            <a:endParaRPr kumimoji="0" lang="en-GB" sz="2400" b="1" i="0" u="none" strike="noStrike" kern="1200" cap="none" spc="0" normalizeH="0" baseline="0" noProof="0" dirty="0">
              <a:ln>
                <a:noFill/>
              </a:ln>
              <a:solidFill>
                <a:srgbClr val="7030A0"/>
              </a:solidFill>
              <a:effectLst/>
              <a:uLnTx/>
              <a:uFillTx/>
              <a:latin typeface="Calibri"/>
              <a:ea typeface="Calibri"/>
              <a:cs typeface="Calibri"/>
            </a:endParaRPr>
          </a:p>
          <a:p>
            <a:pPr>
              <a:lnSpc>
                <a:spcPct val="100000"/>
              </a:lnSpc>
              <a:spcBef>
                <a:spcPts val="0"/>
              </a:spcBef>
              <a:defRPr/>
            </a:pPr>
            <a:r>
              <a:rPr lang="en-GB" sz="1400" b="1" dirty="0">
                <a:solidFill>
                  <a:srgbClr val="7030A0"/>
                </a:solidFill>
                <a:latin typeface="Century Gothic"/>
                <a:ea typeface="Calibri"/>
                <a:cs typeface="Calibri"/>
              </a:rPr>
              <a:t>Join in and be part of the movement for a more psychological NHS</a:t>
            </a:r>
            <a:endParaRPr lang="en-GB" sz="1400" b="1" i="0" u="none" strike="noStrike" kern="1200" cap="none" spc="0" normalizeH="0" baseline="0" noProof="0">
              <a:ln>
                <a:noFill/>
              </a:ln>
              <a:solidFill>
                <a:srgbClr val="7030A0"/>
              </a:solidFill>
              <a:effectLst/>
              <a:uLnTx/>
              <a:uFillTx/>
              <a:latin typeface="Century Gothic" panose="020B0502020202020204" pitchFamily="34" charset="0"/>
              <a:ea typeface="Calibri"/>
              <a:cs typeface="Calibri"/>
            </a:endParaRPr>
          </a:p>
        </p:txBody>
      </p:sp>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189802" y="913554"/>
            <a:ext cx="8426949" cy="3323987"/>
          </a:xfrm>
          <a:prstGeom prst="rect">
            <a:avLst/>
          </a:prstGeom>
          <a:noFill/>
        </p:spPr>
        <p:txBody>
          <a:bodyPr wrap="square" lIns="91440" tIns="45720" rIns="91440" bIns="45720" anchor="t">
            <a:spAutoFit/>
          </a:bodyPr>
          <a:lstStyle/>
          <a:p>
            <a:r>
              <a:rPr lang="en-GB" sz="1400" dirty="0">
                <a:solidFill>
                  <a:srgbClr val="333333"/>
                </a:solidFill>
                <a:latin typeface="Didact Gothic"/>
                <a:ea typeface="+mn-lt"/>
                <a:cs typeface="Calibri"/>
              </a:rPr>
              <a:t>Join us for Psychological Professions Week 2024! This year we are doing something different and are asking organisations, services, teams and individuals to develop and deliver local events and communications to celebrate the great work the psychological professions do in the NHS. There has never been a more important time to join this movement!</a:t>
            </a:r>
            <a:endParaRPr lang="en-US" sz="1400">
              <a:latin typeface="Didact Gothic"/>
            </a:endParaRPr>
          </a:p>
          <a:p>
            <a:endParaRPr lang="en-GB" sz="1400" dirty="0">
              <a:solidFill>
                <a:srgbClr val="333333"/>
              </a:solidFill>
              <a:latin typeface="Didact Gothic"/>
              <a:ea typeface="+mn-lt"/>
              <a:cs typeface="Calibri"/>
            </a:endParaRPr>
          </a:p>
          <a:p>
            <a:r>
              <a:rPr lang="en-GB" sz="1400" dirty="0">
                <a:solidFill>
                  <a:srgbClr val="333333"/>
                </a:solidFill>
                <a:latin typeface="Didact Gothic"/>
                <a:ea typeface="+mn-lt"/>
                <a:cs typeface="Calibri"/>
              </a:rPr>
              <a:t>Please consider the following guidance for events and communications:</a:t>
            </a:r>
            <a:endParaRPr lang="en-GB" dirty="0"/>
          </a:p>
          <a:p>
            <a:pPr marL="285750" indent="-285750">
              <a:buFont typeface="Arial" panose="020B0604020202020204" pitchFamily="34" charset="0"/>
              <a:buChar char="•"/>
            </a:pPr>
            <a:r>
              <a:rPr lang="en-GB" sz="1400" dirty="0">
                <a:solidFill>
                  <a:srgbClr val="333333"/>
                </a:solidFill>
                <a:latin typeface="Didact Gothic"/>
                <a:ea typeface="+mn-lt"/>
                <a:cs typeface="Calibri"/>
              </a:rPr>
              <a:t>Align events and communications to the </a:t>
            </a:r>
            <a:r>
              <a:rPr lang="en-GB" sz="1400" dirty="0">
                <a:solidFill>
                  <a:srgbClr val="333333"/>
                </a:solidFill>
                <a:latin typeface="Didact Gothic"/>
                <a:ea typeface="+mn-lt"/>
                <a:cs typeface="Calibri"/>
                <a:hlinkClick r:id="rId2"/>
              </a:rPr>
              <a:t>Vision for the Psychological Professions</a:t>
            </a:r>
            <a:endParaRPr lang="en-GB" sz="1400" dirty="0">
              <a:solidFill>
                <a:srgbClr val="333333"/>
              </a:solidFill>
              <a:latin typeface="Didact Gothic"/>
              <a:ea typeface="+mn-lt"/>
              <a:cs typeface="Calibri"/>
            </a:endParaRPr>
          </a:p>
          <a:p>
            <a:pPr marL="285750" indent="-285750">
              <a:buFont typeface="Arial" panose="020B0604020202020204" pitchFamily="34" charset="0"/>
              <a:buChar char="•"/>
            </a:pPr>
            <a:r>
              <a:rPr lang="en-GB" sz="1400" dirty="0">
                <a:solidFill>
                  <a:srgbClr val="333333"/>
                </a:solidFill>
                <a:latin typeface="Didact Gothic"/>
                <a:ea typeface="+mn-lt"/>
                <a:cs typeface="Calibri"/>
              </a:rPr>
              <a:t>Support the building of bridges between practitioners, policy, and the public</a:t>
            </a:r>
          </a:p>
          <a:p>
            <a:pPr marL="285750" indent="-285750">
              <a:buFont typeface="Arial" panose="020B0604020202020204" pitchFamily="34" charset="0"/>
              <a:buChar char="•"/>
            </a:pPr>
            <a:r>
              <a:rPr lang="en-GB" sz="1400" dirty="0">
                <a:solidFill>
                  <a:srgbClr val="333333"/>
                </a:solidFill>
                <a:latin typeface="Didact Gothic"/>
                <a:ea typeface="+mn-lt"/>
                <a:cs typeface="Calibri"/>
              </a:rPr>
              <a:t>Recognise and support the unique and valuable contribution of all 21 psychological professions</a:t>
            </a:r>
          </a:p>
          <a:p>
            <a:pPr marL="285750" indent="-285750">
              <a:buFont typeface="Arial" panose="020B0604020202020204" pitchFamily="34" charset="0"/>
              <a:buChar char="•"/>
            </a:pPr>
            <a:r>
              <a:rPr lang="en-GB" sz="1400" dirty="0">
                <a:solidFill>
                  <a:srgbClr val="333333"/>
                </a:solidFill>
                <a:latin typeface="Didact Gothic"/>
                <a:ea typeface="+mn-lt"/>
                <a:cs typeface="Calibri"/>
              </a:rPr>
              <a:t>Involve experts by experience in the design and delivery of events, alongside psychological professionals (and for regional and national events, NHSE colleagues)</a:t>
            </a:r>
          </a:p>
          <a:p>
            <a:pPr marL="285750" indent="-285750">
              <a:buFont typeface="Arial" panose="020B0604020202020204" pitchFamily="34" charset="0"/>
              <a:buChar char="•"/>
            </a:pPr>
            <a:r>
              <a:rPr lang="en-GB" sz="1400" dirty="0">
                <a:solidFill>
                  <a:srgbClr val="333333"/>
                </a:solidFill>
                <a:latin typeface="Didact Gothic"/>
                <a:ea typeface="+mn-lt"/>
                <a:cs typeface="Calibri"/>
              </a:rPr>
              <a:t>Demonstrate the impact the Psychological Professions have on delivering high quality healthcare for patients, carers, and families</a:t>
            </a:r>
          </a:p>
          <a:p>
            <a:pPr marL="285750" indent="-285750">
              <a:buFont typeface="Arial" panose="020B0604020202020204" pitchFamily="34" charset="0"/>
              <a:buChar char="•"/>
            </a:pPr>
            <a:r>
              <a:rPr lang="en-GB" sz="1400" dirty="0">
                <a:solidFill>
                  <a:srgbClr val="333333"/>
                </a:solidFill>
                <a:latin typeface="Didact Gothic"/>
                <a:ea typeface="+mn-lt"/>
                <a:cs typeface="Calibri"/>
              </a:rPr>
              <a:t>Promote the delivery of national policy and local innovation in ways that are in synergy</a:t>
            </a:r>
          </a:p>
          <a:p>
            <a:pPr marL="285750" indent="-285750">
              <a:buFont typeface="Arial" panose="020B0604020202020204" pitchFamily="34" charset="0"/>
              <a:buChar char="•"/>
            </a:pPr>
            <a:r>
              <a:rPr lang="en-GB" sz="1400" dirty="0">
                <a:solidFill>
                  <a:srgbClr val="333333"/>
                </a:solidFill>
                <a:latin typeface="Didact Gothic"/>
                <a:ea typeface="+mn-lt"/>
                <a:cs typeface="+mn-lt"/>
              </a:rPr>
              <a:t>Encourage people to join the PPN to be part of the movement for a more psychological NHS.</a:t>
            </a: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49389" y="4249874"/>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10" name="Picture 9" descr="A white and purple banner with people around a circle. Logo for PPWeek24">
            <a:extLst>
              <a:ext uri="{FF2B5EF4-FFF2-40B4-BE49-F238E27FC236}">
                <a16:creationId xmlns:a16="http://schemas.microsoft.com/office/drawing/2014/main" id="{3BCF8401-9B53-CC79-4D83-139E998732BA}"/>
              </a:ext>
            </a:extLst>
          </p:cNvPr>
          <p:cNvPicPr>
            <a:picLocks noChangeAspect="1"/>
          </p:cNvPicPr>
          <p:nvPr/>
        </p:nvPicPr>
        <p:blipFill>
          <a:blip r:embed="rId3"/>
          <a:stretch>
            <a:fillRect/>
          </a:stretch>
        </p:blipFill>
        <p:spPr>
          <a:xfrm>
            <a:off x="6496825" y="-300894"/>
            <a:ext cx="2816705" cy="1584000"/>
          </a:xfrm>
          <a:prstGeom prst="rect">
            <a:avLst/>
          </a:prstGeom>
        </p:spPr>
      </p:pic>
    </p:spTree>
    <p:extLst>
      <p:ext uri="{BB962C8B-B14F-4D97-AF65-F5344CB8AC3E}">
        <p14:creationId xmlns:p14="http://schemas.microsoft.com/office/powerpoint/2010/main" val="3812898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49389" y="4249874"/>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1026" name="Picture 2" descr="Rocket ship launching into space, surrounded by planets representing each vision">
            <a:extLst>
              <a:ext uri="{FF2B5EF4-FFF2-40B4-BE49-F238E27FC236}">
                <a16:creationId xmlns:a16="http://schemas.microsoft.com/office/drawing/2014/main" id="{E95E02DC-A8C7-6F67-6291-938418AC2E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37" y="35487"/>
            <a:ext cx="5931626" cy="4144591"/>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9">
            <a:extLst>
              <a:ext uri="{FF2B5EF4-FFF2-40B4-BE49-F238E27FC236}">
                <a16:creationId xmlns:a16="http://schemas.microsoft.com/office/drawing/2014/main" id="{D1549EAA-58D5-7A01-DA78-E7261FB533D5}"/>
              </a:ext>
            </a:extLst>
          </p:cNvPr>
          <p:cNvSpPr txBox="1">
            <a:spLocks noGrp="1"/>
          </p:cNvSpPr>
          <p:nvPr>
            <p:ph type="title" idx="4294967295"/>
          </p:nvPr>
        </p:nvSpPr>
        <p:spPr>
          <a:xfrm>
            <a:off x="6187246" y="1366046"/>
            <a:ext cx="2620997"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effectLst/>
                <a:uLnTx/>
                <a:uFillTx/>
                <a:latin typeface="Didact Gothic" panose="00000500000000000000" pitchFamily="2" charset="0"/>
                <a:ea typeface="+mn-ea"/>
                <a:cs typeface="+mn-cs"/>
                <a:hlinkClick r:id="rId3">
                  <a:extLst>
                    <a:ext uri="{A12FA001-AC4F-418D-AE19-62706E023703}">
                      <ahyp:hlinkClr xmlns:ahyp="http://schemas.microsoft.com/office/drawing/2018/hyperlinkcolor" val="tx"/>
                    </a:ext>
                  </a:extLst>
                </a:hlinkClick>
              </a:rPr>
              <a:t>Psychological Professions Vision for England</a:t>
            </a:r>
            <a:endParaRPr kumimoji="0" lang="en-GB" sz="2400" b="1" i="0" u="none" strike="noStrike" kern="1200" cap="none" spc="0" normalizeH="0" baseline="0" noProof="0" dirty="0">
              <a:ln>
                <a:noFill/>
              </a:ln>
              <a:effectLst/>
              <a:uLnTx/>
              <a:uFillTx/>
              <a:latin typeface="Didact Gothic" panose="00000500000000000000" pitchFamily="2" charset="0"/>
              <a:ea typeface="+mn-ea"/>
              <a:cs typeface="+mn-cs"/>
            </a:endParaRPr>
          </a:p>
        </p:txBody>
      </p:sp>
      <p:pic>
        <p:nvPicPr>
          <p:cNvPr id="6" name="Picture 5" descr="A white and purple banner with people around a circle. PPWeek24 logo">
            <a:extLst>
              <a:ext uri="{FF2B5EF4-FFF2-40B4-BE49-F238E27FC236}">
                <a16:creationId xmlns:a16="http://schemas.microsoft.com/office/drawing/2014/main" id="{5A3CA906-CAB9-7582-A81F-DEE855674CBC}"/>
              </a:ext>
            </a:extLst>
          </p:cNvPr>
          <p:cNvPicPr>
            <a:picLocks noChangeAspect="1"/>
          </p:cNvPicPr>
          <p:nvPr/>
        </p:nvPicPr>
        <p:blipFill>
          <a:blip r:embed="rId4"/>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3330581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97738" y="218999"/>
            <a:ext cx="7632595"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00000"/>
              </a:lnSpc>
              <a:spcBef>
                <a:spcPts val="0"/>
              </a:spcBef>
              <a:defRPr/>
            </a:pPr>
            <a:r>
              <a:rPr kumimoji="0" lang="en-GB" sz="3200" b="1" i="0" u="none" strike="noStrike" kern="1200" cap="none" spc="0" normalizeH="0" baseline="0" noProof="0" dirty="0">
                <a:ln>
                  <a:noFill/>
                </a:ln>
                <a:solidFill>
                  <a:srgbClr val="7030A0"/>
                </a:solidFill>
                <a:effectLst/>
                <a:uLnTx/>
                <a:uFillTx/>
                <a:latin typeface="Century Gothic"/>
                <a:ea typeface="+mn-ea"/>
                <a:cs typeface="+mn-cs"/>
              </a:rPr>
              <a:t>How to</a:t>
            </a:r>
            <a:r>
              <a:rPr lang="en-GB" sz="3200" b="1" dirty="0">
                <a:solidFill>
                  <a:srgbClr val="7030A0"/>
                </a:solidFill>
                <a:latin typeface="Century Gothic"/>
                <a:ea typeface="+mn-ea"/>
                <a:cs typeface="+mn-cs"/>
              </a:rPr>
              <a:t> be part of PPWeek24</a:t>
            </a:r>
            <a:endParaRPr kumimoji="0" lang="en-GB" sz="2800" b="0"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CD88302-4157-9885-1236-DD1007E817D2}"/>
              </a:ext>
              <a:ext uri="{C183D7F6-B498-43B3-948B-1728B52AA6E4}">
                <adec:decorative xmlns:adec="http://schemas.microsoft.com/office/drawing/2017/decorative" val="1"/>
              </a:ext>
            </a:extLst>
          </p:cNvPr>
          <p:cNvSpPr txBox="1"/>
          <p:nvPr/>
        </p:nvSpPr>
        <p:spPr>
          <a:xfrm>
            <a:off x="197738" y="1082844"/>
            <a:ext cx="8426949" cy="3229474"/>
          </a:xfrm>
          <a:prstGeom prst="rect">
            <a:avLst/>
          </a:prstGeom>
          <a:noFill/>
        </p:spPr>
        <p:txBody>
          <a:bodyPr wrap="square" lIns="91440" tIns="45720" rIns="91440" bIns="45720" anchor="t">
            <a:spAutoFit/>
          </a:bodyPr>
          <a:lstStyle/>
          <a:p>
            <a:pPr>
              <a:lnSpc>
                <a:spcPct val="107000"/>
              </a:lnSpc>
              <a:spcAft>
                <a:spcPts val="800"/>
              </a:spcAft>
            </a:pPr>
            <a:r>
              <a:rPr lang="en-GB" sz="1400" b="0" i="0" dirty="0">
                <a:solidFill>
                  <a:srgbClr val="333333"/>
                </a:solidFill>
                <a:effectLst/>
                <a:latin typeface="Didact Gothic" panose="00000500000000000000" pitchFamily="2" charset="0"/>
              </a:rPr>
              <a:t>We need your help to encourage</a:t>
            </a:r>
            <a:r>
              <a:rPr lang="en-GB" sz="1400" dirty="0">
                <a:solidFill>
                  <a:srgbClr val="333333"/>
                </a:solidFill>
                <a:latin typeface="Didact Gothic" panose="00000500000000000000" pitchFamily="2" charset="0"/>
              </a:rPr>
              <a:t> </a:t>
            </a:r>
            <a:r>
              <a:rPr lang="en-GB" sz="1400" b="0" i="0" dirty="0">
                <a:solidFill>
                  <a:srgbClr val="333333"/>
                </a:solidFill>
                <a:effectLst/>
                <a:latin typeface="Didact Gothic" panose="00000500000000000000" pitchFamily="2" charset="0"/>
              </a:rPr>
              <a:t>colleagues, organisations and partners to mark Psychological Professions Week </a:t>
            </a:r>
            <a:r>
              <a:rPr lang="en-GB" sz="1400" dirty="0">
                <a:solidFill>
                  <a:srgbClr val="333333"/>
                </a:solidFill>
                <a:latin typeface="Didact Gothic" panose="00000500000000000000" pitchFamily="2" charset="0"/>
              </a:rPr>
              <a:t>2024</a:t>
            </a:r>
            <a:r>
              <a:rPr lang="en-GB" sz="1400" b="0" i="0" dirty="0">
                <a:solidFill>
                  <a:srgbClr val="333333"/>
                </a:solidFill>
                <a:effectLst/>
                <a:latin typeface="Didact Gothic" panose="00000500000000000000" pitchFamily="2" charset="0"/>
              </a:rPr>
              <a:t>. </a:t>
            </a:r>
            <a:r>
              <a:rPr lang="en-GB" sz="1400" dirty="0">
                <a:solidFill>
                  <a:srgbClr val="333333"/>
                </a:solidFill>
                <a:latin typeface="Didact Gothic" panose="00000500000000000000" pitchFamily="2" charset="0"/>
              </a:rPr>
              <a:t> </a:t>
            </a:r>
            <a:endParaRPr lang="en-US" sz="1400" dirty="0">
              <a:solidFill>
                <a:srgbClr val="333333"/>
              </a:solidFill>
              <a:latin typeface="Didact Gothic" panose="00000500000000000000" pitchFamily="2" charset="0"/>
              <a:cs typeface="Calibri"/>
            </a:endParaRPr>
          </a:p>
          <a:p>
            <a:pPr>
              <a:lnSpc>
                <a:spcPct val="107000"/>
              </a:lnSpc>
              <a:spcAft>
                <a:spcPts val="800"/>
              </a:spcAft>
            </a:pPr>
            <a:r>
              <a:rPr lang="en-GB" sz="1400" b="0" i="0" dirty="0">
                <a:solidFill>
                  <a:srgbClr val="333333"/>
                </a:solidFill>
                <a:effectLst/>
                <a:latin typeface="Didact Gothic" panose="00000500000000000000" pitchFamily="2" charset="0"/>
              </a:rPr>
              <a:t>You can help </a:t>
            </a:r>
            <a:r>
              <a:rPr lang="en-GB" sz="1400" dirty="0">
                <a:solidFill>
                  <a:srgbClr val="333333"/>
                </a:solidFill>
                <a:latin typeface="Didact Gothic" panose="00000500000000000000" pitchFamily="2" charset="0"/>
              </a:rPr>
              <a:t>to do</a:t>
            </a:r>
            <a:r>
              <a:rPr lang="en-GB" sz="1400" b="0" i="0" dirty="0">
                <a:solidFill>
                  <a:srgbClr val="333333"/>
                </a:solidFill>
                <a:effectLst/>
                <a:latin typeface="Didact Gothic" panose="00000500000000000000" pitchFamily="2" charset="0"/>
              </a:rPr>
              <a:t> this by:</a:t>
            </a:r>
            <a:endParaRPr lang="en-GB" sz="1400" dirty="0">
              <a:solidFill>
                <a:srgbClr val="333333"/>
              </a:solidFill>
              <a:latin typeface="Didact Gothic" panose="00000500000000000000" pitchFamily="2" charset="0"/>
              <a:cs typeface="Calibri"/>
            </a:endParaRPr>
          </a:p>
          <a:p>
            <a:pPr marL="285750" indent="-285750">
              <a:lnSpc>
                <a:spcPct val="107000"/>
              </a:lnSpc>
              <a:spcAft>
                <a:spcPts val="800"/>
              </a:spcAft>
              <a:buFont typeface="Arial" panose="020B0604020202020204" pitchFamily="34" charset="0"/>
              <a:buChar char="•"/>
            </a:pPr>
            <a:r>
              <a:rPr lang="en-US" sz="1400" dirty="0">
                <a:solidFill>
                  <a:srgbClr val="333333"/>
                </a:solidFill>
                <a:latin typeface="Didact Gothic" panose="00000500000000000000" pitchFamily="2" charset="0"/>
                <a:ea typeface="Calibri" panose="020F0502020204030204" pitchFamily="34" charset="0"/>
                <a:cs typeface="Times New Roman"/>
              </a:rPr>
              <a:t>Adding the PPWeek24 email signature image to yours during September to November inclusive</a:t>
            </a:r>
          </a:p>
          <a:p>
            <a:pPr marL="285750" indent="-285750">
              <a:lnSpc>
                <a:spcPct val="107000"/>
              </a:lnSpc>
              <a:spcAft>
                <a:spcPts val="800"/>
              </a:spcAft>
              <a:buFont typeface="Arial" panose="020B0604020202020204" pitchFamily="34" charset="0"/>
              <a:buChar char="•"/>
            </a:pPr>
            <a:r>
              <a:rPr lang="en-US" sz="1400" dirty="0">
                <a:solidFill>
                  <a:srgbClr val="333333"/>
                </a:solidFill>
                <a:latin typeface="Didact Gothic" panose="00000500000000000000" pitchFamily="2" charset="0"/>
                <a:ea typeface="Calibri" panose="020F0502020204030204" pitchFamily="34" charset="0"/>
                <a:cs typeface="Times New Roman"/>
              </a:rPr>
              <a:t>Using the PPWeek24 Teams backgrounds during October and November</a:t>
            </a:r>
          </a:p>
          <a:p>
            <a:pPr marL="285750" indent="-285750">
              <a:lnSpc>
                <a:spcPct val="107000"/>
              </a:lnSpc>
              <a:spcAft>
                <a:spcPts val="800"/>
              </a:spcAft>
              <a:buFont typeface="Arial" panose="020B0604020202020204" pitchFamily="34" charset="0"/>
              <a:buChar char="•"/>
            </a:pPr>
            <a:r>
              <a:rPr lang="en-US" sz="1400" dirty="0">
                <a:solidFill>
                  <a:srgbClr val="333333"/>
                </a:solidFill>
                <a:latin typeface="Didact Gothic" panose="00000500000000000000" pitchFamily="2" charset="0"/>
                <a:ea typeface="Calibri" panose="020F0502020204030204" pitchFamily="34" charset="0"/>
                <a:cs typeface="Times New Roman"/>
              </a:rPr>
              <a:t>Encourage people to join the PPN to be part of the movement for a more psychological NHS</a:t>
            </a:r>
          </a:p>
          <a:p>
            <a:pPr marL="285750" indent="-285750">
              <a:lnSpc>
                <a:spcPct val="107000"/>
              </a:lnSpc>
              <a:spcAft>
                <a:spcPts val="800"/>
              </a:spcAft>
              <a:buFont typeface="Arial" panose="020B0604020202020204" pitchFamily="34" charset="0"/>
              <a:buChar char="•"/>
            </a:pPr>
            <a:r>
              <a:rPr lang="en-US" sz="1400" dirty="0">
                <a:solidFill>
                  <a:srgbClr val="333333"/>
                </a:solidFill>
                <a:effectLst/>
                <a:latin typeface="Didact Gothic" panose="00000500000000000000" pitchFamily="2" charset="0"/>
                <a:ea typeface="Calibri" panose="020F0502020204030204" pitchFamily="34" charset="0"/>
                <a:cs typeface="Times New Roman"/>
              </a:rPr>
              <a:t>Developing creative and authentic local content to promote Psychological Professions Week across your platforms</a:t>
            </a:r>
            <a:endParaRPr lang="en-US" sz="1400" dirty="0">
              <a:latin typeface="Didact Gothic" panose="00000500000000000000" pitchFamily="2" charset="0"/>
              <a:cs typeface="Calibri"/>
            </a:endParaRPr>
          </a:p>
          <a:p>
            <a:pPr marL="285750" indent="-285750">
              <a:lnSpc>
                <a:spcPct val="107000"/>
              </a:lnSpc>
              <a:spcAft>
                <a:spcPts val="800"/>
              </a:spcAft>
              <a:buFont typeface="Arial" panose="020B0604020202020204" pitchFamily="34" charset="0"/>
              <a:buChar char="•"/>
            </a:pPr>
            <a:r>
              <a:rPr lang="en-US" sz="1400" dirty="0">
                <a:solidFill>
                  <a:srgbClr val="333333"/>
                </a:solidFill>
                <a:effectLst/>
                <a:latin typeface="Didact Gothic" panose="00000500000000000000" pitchFamily="2" charset="0"/>
                <a:ea typeface="Calibri" panose="020F0502020204030204" pitchFamily="34" charset="0"/>
                <a:cs typeface="Times New Roman"/>
              </a:rPr>
              <a:t>This can include profiling and telling the stories of </a:t>
            </a:r>
            <a:r>
              <a:rPr lang="en-US" sz="1400" dirty="0">
                <a:solidFill>
                  <a:srgbClr val="333333"/>
                </a:solidFill>
                <a:latin typeface="Didact Gothic" panose="00000500000000000000" pitchFamily="2" charset="0"/>
                <a:ea typeface="Calibri" panose="020F0502020204030204" pitchFamily="34" charset="0"/>
                <a:cs typeface="Times New Roman"/>
              </a:rPr>
              <a:t>psychological professionals, service users who have benefited from their services, sharing job and career opportunities that are available, creating </a:t>
            </a:r>
            <a:r>
              <a:rPr lang="en-US" sz="1400" dirty="0">
                <a:solidFill>
                  <a:srgbClr val="333333"/>
                </a:solidFill>
                <a:effectLst/>
                <a:latin typeface="Didact Gothic" panose="00000500000000000000" pitchFamily="2" charset="0"/>
                <a:ea typeface="Calibri" panose="020F0502020204030204" pitchFamily="34" charset="0"/>
                <a:cs typeface="Times New Roman"/>
              </a:rPr>
              <a:t>blogs, posting on social media, </a:t>
            </a:r>
            <a:r>
              <a:rPr lang="en-US" sz="1400" dirty="0">
                <a:solidFill>
                  <a:srgbClr val="333333"/>
                </a:solidFill>
                <a:latin typeface="Didact Gothic" panose="00000500000000000000" pitchFamily="2" charset="0"/>
                <a:ea typeface="Calibri" panose="020F0502020204030204" pitchFamily="34" charset="0"/>
                <a:cs typeface="Times New Roman"/>
              </a:rPr>
              <a:t>developing </a:t>
            </a:r>
            <a:r>
              <a:rPr lang="en-US" sz="1400" dirty="0">
                <a:solidFill>
                  <a:srgbClr val="333333"/>
                </a:solidFill>
                <a:effectLst/>
                <a:latin typeface="Didact Gothic" panose="00000500000000000000" pitchFamily="2" charset="0"/>
                <a:ea typeface="Calibri" panose="020F0502020204030204" pitchFamily="34" charset="0"/>
                <a:cs typeface="Times New Roman"/>
              </a:rPr>
              <a:t>local news stories, running virtual or face to face events.</a:t>
            </a:r>
            <a:endParaRPr lang="en-US" sz="1600" dirty="0">
              <a:effectLst/>
              <a:latin typeface="Didact Gothic" panose="00000500000000000000" pitchFamily="2"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0B212E8D-9BCA-E61E-4972-AFE1EC2CCED3}"/>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B7412B30-AD8A-DF49-B21F-C4E7BB1C787B}"/>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9DDB0C37-7772-C1C1-BD9E-7E2467BD763B}"/>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56A3A807-BFB3-DCB3-97B6-F575B9A45B3D}"/>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722F44-3CB8-E9F8-1027-71BF65288A7F}"/>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10" name="Picture 9" descr="A white and purple banner with people around a circle. PPWeek24 logo">
            <a:extLst>
              <a:ext uri="{FF2B5EF4-FFF2-40B4-BE49-F238E27FC236}">
                <a16:creationId xmlns:a16="http://schemas.microsoft.com/office/drawing/2014/main" id="{E211155D-112C-64E3-C656-F777E8C65448}"/>
              </a:ext>
            </a:extLst>
          </p:cNvPr>
          <p:cNvPicPr>
            <a:picLocks noChangeAspect="1"/>
          </p:cNvPicPr>
          <p:nvPr/>
        </p:nvPicPr>
        <p:blipFill>
          <a:blip r:embed="rId2"/>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1170601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97738" y="218999"/>
            <a:ext cx="7632595"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7030A0"/>
                </a:solidFill>
                <a:effectLst/>
                <a:uLnTx/>
                <a:uFillTx/>
                <a:latin typeface="Century Gothic"/>
                <a:ea typeface="+mn-ea"/>
                <a:cs typeface="+mn-cs"/>
              </a:rPr>
              <a:t>How to</a:t>
            </a:r>
            <a:r>
              <a:rPr lang="en-GB" sz="3200" b="1" dirty="0">
                <a:solidFill>
                  <a:srgbClr val="7030A0"/>
                </a:solidFill>
                <a:latin typeface="Century Gothic"/>
                <a:ea typeface="+mn-ea"/>
                <a:cs typeface="+mn-cs"/>
              </a:rPr>
              <a:t> be part of PPWeek24</a:t>
            </a:r>
            <a:endParaRPr kumimoji="0" lang="en-GB" sz="2800" b="0"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CD88302-4157-9885-1236-DD1007E817D2}"/>
              </a:ext>
              <a:ext uri="{C183D7F6-B498-43B3-948B-1728B52AA6E4}">
                <adec:decorative xmlns:adec="http://schemas.microsoft.com/office/drawing/2017/decorative" val="1"/>
              </a:ext>
            </a:extLst>
          </p:cNvPr>
          <p:cNvSpPr txBox="1"/>
          <p:nvPr/>
        </p:nvSpPr>
        <p:spPr>
          <a:xfrm>
            <a:off x="358525" y="967527"/>
            <a:ext cx="8426949" cy="3934603"/>
          </a:xfrm>
          <a:prstGeom prst="rect">
            <a:avLst/>
          </a:prstGeom>
          <a:noFill/>
        </p:spPr>
        <p:txBody>
          <a:bodyPr wrap="square" lIns="91440" tIns="45720" rIns="91440" bIns="45720" anchor="t">
            <a:spAutoFit/>
          </a:bodyPr>
          <a:lstStyle/>
          <a:p>
            <a:pPr>
              <a:lnSpc>
                <a:spcPct val="107000"/>
              </a:lnSpc>
              <a:spcAft>
                <a:spcPts val="800"/>
              </a:spcAft>
            </a:pPr>
            <a:r>
              <a:rPr lang="en-GB" sz="1600" b="0" i="0" dirty="0">
                <a:solidFill>
                  <a:srgbClr val="333333"/>
                </a:solidFill>
                <a:effectLst/>
                <a:latin typeface="Didact Gothic"/>
              </a:rPr>
              <a:t>You can help us </a:t>
            </a:r>
            <a:r>
              <a:rPr lang="en-GB" sz="1600" dirty="0">
                <a:solidFill>
                  <a:srgbClr val="333333"/>
                </a:solidFill>
                <a:latin typeface="Didact Gothic"/>
              </a:rPr>
              <a:t>d</a:t>
            </a:r>
            <a:r>
              <a:rPr lang="en-GB" sz="1600" b="0" i="0" dirty="0">
                <a:solidFill>
                  <a:srgbClr val="333333"/>
                </a:solidFill>
                <a:effectLst/>
                <a:latin typeface="Didact Gothic"/>
              </a:rPr>
              <a:t>o this by:</a:t>
            </a:r>
            <a:endParaRPr lang="en-GB" sz="1600" dirty="0">
              <a:solidFill>
                <a:srgbClr val="333333"/>
              </a:solidFill>
              <a:latin typeface="Didact Gothic"/>
              <a:cs typeface="Calibri"/>
            </a:endParaRPr>
          </a:p>
          <a:p>
            <a:pPr marL="285750" indent="-285750">
              <a:lnSpc>
                <a:spcPct val="107000"/>
              </a:lnSpc>
              <a:spcAft>
                <a:spcPts val="800"/>
              </a:spcAft>
              <a:buFont typeface="Arial" panose="020B0604020202020204" pitchFamily="34" charset="0"/>
              <a:buChar char="•"/>
            </a:pPr>
            <a:r>
              <a:rPr lang="en-US" sz="1600" dirty="0">
                <a:solidFill>
                  <a:srgbClr val="333333"/>
                </a:solidFill>
                <a:effectLst/>
                <a:latin typeface="Didact Gothic"/>
                <a:ea typeface="Calibri" panose="020F0502020204030204" pitchFamily="34" charset="0"/>
                <a:cs typeface="Times New Roman"/>
              </a:rPr>
              <a:t>Sharing</a:t>
            </a:r>
            <a:r>
              <a:rPr lang="en-US" sz="1600" dirty="0">
                <a:solidFill>
                  <a:srgbClr val="333333"/>
                </a:solidFill>
                <a:latin typeface="Didact Gothic"/>
                <a:ea typeface="+mn-lt"/>
                <a:cs typeface="+mn-lt"/>
              </a:rPr>
              <a:t>, via your channels, networks and social media, the details of </a:t>
            </a:r>
            <a:r>
              <a:rPr lang="en-US" sz="1600" dirty="0">
                <a:solidFill>
                  <a:srgbClr val="333333"/>
                </a:solidFill>
                <a:effectLst/>
                <a:latin typeface="Didact Gothic"/>
                <a:ea typeface="+mn-lt"/>
                <a:cs typeface="+mn-lt"/>
              </a:rPr>
              <a:t>Psychological</a:t>
            </a:r>
            <a:r>
              <a:rPr lang="en-US" sz="1600" dirty="0">
                <a:solidFill>
                  <a:srgbClr val="333333"/>
                </a:solidFill>
                <a:latin typeface="Didact Gothic"/>
                <a:ea typeface="+mn-lt"/>
                <a:cs typeface="+mn-lt"/>
              </a:rPr>
              <a:t> Professions Week 2024, </a:t>
            </a:r>
            <a:r>
              <a:rPr lang="en-US" sz="1600">
                <a:solidFill>
                  <a:srgbClr val="333333"/>
                </a:solidFill>
                <a:latin typeface="Didact Gothic"/>
                <a:ea typeface="+mn-lt"/>
                <a:cs typeface="+mn-lt"/>
              </a:rPr>
              <a:t>national webinar, regional </a:t>
            </a:r>
            <a:r>
              <a:rPr lang="en-US" sz="1600" dirty="0">
                <a:solidFill>
                  <a:srgbClr val="333333"/>
                </a:solidFill>
                <a:latin typeface="Didact Gothic"/>
                <a:ea typeface="+mn-lt"/>
                <a:cs typeface="+mn-lt"/>
              </a:rPr>
              <a:t>events, local events, PPN website, key messages, communication assets and membership links.</a:t>
            </a:r>
          </a:p>
          <a:p>
            <a:pPr marL="0" indent="0">
              <a:buNone/>
            </a:pPr>
            <a:r>
              <a:rPr lang="en-US" sz="1600" dirty="0">
                <a:solidFill>
                  <a:srgbClr val="333333"/>
                </a:solidFill>
                <a:latin typeface="Didact Gothic"/>
                <a:ea typeface="Calibri" panose="020F0502020204030204" pitchFamily="34" charset="0"/>
                <a:cs typeface="Times New Roman"/>
              </a:rPr>
              <a:t>Don’t forget to share your activity with us. You can also tag </a:t>
            </a:r>
            <a:r>
              <a:rPr lang="en-US" sz="1600" b="0" i="0" u="none" strike="noStrike" baseline="0" dirty="0">
                <a:solidFill>
                  <a:srgbClr val="333333"/>
                </a:solidFill>
                <a:latin typeface="Didact Gothic"/>
              </a:rPr>
              <a:t>relevant regional PPN accounts on Twitter posts:</a:t>
            </a:r>
          </a:p>
          <a:p>
            <a:endParaRPr lang="en-US" sz="1600" dirty="0">
              <a:latin typeface="Didact Gothic"/>
              <a:ea typeface="+mn-lt"/>
              <a:cs typeface="+mn-lt"/>
            </a:endParaRPr>
          </a:p>
          <a:p>
            <a:r>
              <a:rPr lang="en-US" sz="1600" dirty="0">
                <a:latin typeface="Century Gothic"/>
                <a:ea typeface="+mn-lt"/>
                <a:cs typeface="+mn-lt"/>
                <a:hlinkClick r:id="rId3"/>
              </a:rPr>
              <a:t>@PPNEngland</a:t>
            </a:r>
            <a:r>
              <a:rPr lang="en-US" sz="1600" dirty="0">
                <a:latin typeface="Century Gothic"/>
                <a:ea typeface="+mn-lt"/>
                <a:cs typeface="+mn-lt"/>
              </a:rPr>
              <a:t>               </a:t>
            </a:r>
            <a:r>
              <a:rPr lang="en-US" sz="1600" dirty="0">
                <a:latin typeface="Century Gothic"/>
                <a:ea typeface="+mn-lt"/>
                <a:cs typeface="+mn-lt"/>
                <a:hlinkClick r:id="rId4"/>
              </a:rPr>
              <a:t>@PPNEast</a:t>
            </a:r>
            <a:r>
              <a:rPr lang="en-US" sz="1600" dirty="0">
                <a:latin typeface="Century Gothic"/>
                <a:ea typeface="+mn-lt"/>
                <a:cs typeface="+mn-lt"/>
              </a:rPr>
              <a:t>               </a:t>
            </a:r>
            <a:r>
              <a:rPr lang="en-US" sz="1600" dirty="0">
                <a:latin typeface="Century Gothic"/>
                <a:ea typeface="+mn-lt"/>
                <a:cs typeface="+mn-lt"/>
                <a:hlinkClick r:id="rId5"/>
              </a:rPr>
              <a:t>@LondonPPN</a:t>
            </a:r>
            <a:r>
              <a:rPr lang="en-US" sz="1600" dirty="0">
                <a:latin typeface="Century Gothic"/>
                <a:ea typeface="+mn-lt"/>
                <a:cs typeface="+mn-lt"/>
              </a:rPr>
              <a:t>               </a:t>
            </a:r>
            <a:r>
              <a:rPr lang="en-US" sz="1600" dirty="0">
                <a:latin typeface="Century Gothic"/>
                <a:ea typeface="+mn-lt"/>
                <a:cs typeface="+mn-lt"/>
                <a:hlinkClick r:id="rId6"/>
              </a:rPr>
              <a:t>@PPNMidlands</a:t>
            </a:r>
            <a:endParaRPr lang="en-US" sz="1600" dirty="0">
              <a:latin typeface="Century Gothic"/>
              <a:cs typeface="Calibri"/>
            </a:endParaRPr>
          </a:p>
          <a:p>
            <a:r>
              <a:rPr lang="en-US" sz="1600" dirty="0">
                <a:latin typeface="Century Gothic"/>
                <a:ea typeface="+mn-lt"/>
                <a:cs typeface="+mn-lt"/>
                <a:hlinkClick r:id="rId7"/>
              </a:rPr>
              <a:t>@NEandY_PPN</a:t>
            </a:r>
            <a:r>
              <a:rPr lang="en-US" sz="1600" dirty="0">
                <a:latin typeface="Century Gothic"/>
                <a:ea typeface="+mn-lt"/>
                <a:cs typeface="+mn-lt"/>
              </a:rPr>
              <a:t>              </a:t>
            </a:r>
            <a:r>
              <a:rPr lang="en-US" sz="1600" dirty="0">
                <a:latin typeface="Century Gothic"/>
                <a:ea typeface="+mn-lt"/>
                <a:cs typeface="+mn-lt"/>
                <a:hlinkClick r:id="rId8"/>
              </a:rPr>
              <a:t>@NWPPN</a:t>
            </a:r>
            <a:r>
              <a:rPr lang="en-US" sz="1600" dirty="0">
                <a:latin typeface="Century Gothic"/>
                <a:ea typeface="+mn-lt"/>
                <a:cs typeface="+mn-lt"/>
              </a:rPr>
              <a:t>                </a:t>
            </a:r>
            <a:r>
              <a:rPr lang="en-US" sz="1600" dirty="0">
                <a:latin typeface="Century Gothic"/>
                <a:ea typeface="+mn-lt"/>
                <a:cs typeface="+mn-lt"/>
                <a:hlinkClick r:id="rId9"/>
              </a:rPr>
              <a:t>@se_ppn</a:t>
            </a:r>
            <a:r>
              <a:rPr lang="en-US" sz="1600" dirty="0">
                <a:latin typeface="Century Gothic"/>
                <a:ea typeface="+mn-lt"/>
                <a:cs typeface="+mn-lt"/>
              </a:rPr>
              <a:t>                      </a:t>
            </a:r>
            <a:r>
              <a:rPr lang="en-US" sz="1600" dirty="0">
                <a:latin typeface="Century Gothic"/>
                <a:ea typeface="+mn-lt"/>
                <a:cs typeface="+mn-lt"/>
                <a:hlinkClick r:id="rId10"/>
              </a:rPr>
              <a:t>@swppn</a:t>
            </a:r>
            <a:endParaRPr lang="en-US" sz="1600" dirty="0">
              <a:latin typeface="Century Gothic"/>
              <a:cs typeface="Calibri" panose="020F0502020204030204"/>
            </a:endParaRPr>
          </a:p>
          <a:p>
            <a:endParaRPr lang="en-GB" sz="1600" dirty="0">
              <a:latin typeface="Century Gothic" panose="020B0502020202020204" pitchFamily="34" charset="0"/>
            </a:endParaRPr>
          </a:p>
          <a:p>
            <a:r>
              <a:rPr lang="en-US" sz="1600" b="0" i="0" u="none" strike="noStrike" baseline="0" dirty="0">
                <a:solidFill>
                  <a:srgbClr val="333333"/>
                </a:solidFill>
                <a:latin typeface="Century Gothic"/>
              </a:rPr>
              <a:t>Please use the hashtag </a:t>
            </a:r>
            <a:r>
              <a:rPr lang="en-US" sz="1600" b="1" i="0" u="none" strike="noStrike" baseline="0" dirty="0">
                <a:solidFill>
                  <a:srgbClr val="333333"/>
                </a:solidFill>
                <a:latin typeface="Century Gothic"/>
              </a:rPr>
              <a:t>#</a:t>
            </a:r>
            <a:r>
              <a:rPr lang="en-US" sz="1600" b="1" dirty="0">
                <a:solidFill>
                  <a:srgbClr val="333333"/>
                </a:solidFill>
                <a:latin typeface="Century Gothic"/>
              </a:rPr>
              <a:t>PPWeek24</a:t>
            </a:r>
            <a:r>
              <a:rPr lang="en-US" sz="1600" b="1" i="0" u="none" strike="noStrike" baseline="0" dirty="0">
                <a:solidFill>
                  <a:srgbClr val="333333"/>
                </a:solidFill>
                <a:latin typeface="Century Gothic"/>
              </a:rPr>
              <a:t> or </a:t>
            </a:r>
            <a:r>
              <a:rPr lang="en-US" sz="1600" b="1" dirty="0">
                <a:solidFill>
                  <a:srgbClr val="333333"/>
                </a:solidFill>
                <a:latin typeface="Century Gothic"/>
              </a:rPr>
              <a:t>#PsychologicalProfessionsWeek2024 </a:t>
            </a:r>
            <a:r>
              <a:rPr lang="en-US" sz="1600" b="0" i="0" u="none" strike="noStrike" baseline="0" dirty="0">
                <a:solidFill>
                  <a:srgbClr val="333333"/>
                </a:solidFill>
                <a:latin typeface="Century Gothic"/>
              </a:rPr>
              <a:t>in all posts.</a:t>
            </a:r>
            <a:endParaRPr lang="en-GB" sz="1600" dirty="0">
              <a:solidFill>
                <a:srgbClr val="333333"/>
              </a:solidFill>
              <a:latin typeface="Century Gothic"/>
              <a:ea typeface="Calibri" panose="020F0502020204030204" pitchFamily="34" charset="0"/>
              <a:cs typeface="Arial"/>
            </a:endParaRPr>
          </a:p>
          <a:p>
            <a:pPr marL="285750" indent="-285750">
              <a:lnSpc>
                <a:spcPct val="107000"/>
              </a:lnSpc>
              <a:spcAft>
                <a:spcPts val="800"/>
              </a:spcAft>
              <a:buFont typeface="Arial" panose="020B0604020202020204" pitchFamily="34" charset="0"/>
              <a:buChar char="•"/>
            </a:pPr>
            <a:endParaRPr lang="en-US" sz="1600" dirty="0">
              <a:effectLst/>
              <a:latin typeface="Didact Gothic"/>
              <a:ea typeface="+mn-lt"/>
              <a:cs typeface="+mn-lt"/>
            </a:endParaRPr>
          </a:p>
          <a:p>
            <a:pPr marL="285750" indent="-285750">
              <a:lnSpc>
                <a:spcPct val="107000"/>
              </a:lnSpc>
              <a:spcAft>
                <a:spcPts val="800"/>
              </a:spcAft>
              <a:buFont typeface="Arial" panose="020B0604020202020204" pitchFamily="34" charset="0"/>
              <a:buChar char="•"/>
            </a:pPr>
            <a:endParaRPr lang="en-US" sz="1600" dirty="0">
              <a:effectLst/>
              <a:latin typeface="Didact Gothic" panose="00000500000000000000" pitchFamily="2"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0B212E8D-9BCA-E61E-4972-AFE1EC2CCED3}"/>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B7412B30-AD8A-DF49-B21F-C4E7BB1C787B}"/>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#PsychologicalProfessionsWeek2024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9DDB0C37-7772-C1C1-BD9E-7E2467BD763B}"/>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#PPWeek24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56A3A807-BFB3-DCB3-97B6-F575B9A45B3D}"/>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722F44-3CB8-E9F8-1027-71BF65288A7F}"/>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10" name="Picture 9" descr="A white and purple banner with people around a circle. PPWeek24 logo">
            <a:extLst>
              <a:ext uri="{FF2B5EF4-FFF2-40B4-BE49-F238E27FC236}">
                <a16:creationId xmlns:a16="http://schemas.microsoft.com/office/drawing/2014/main" id="{04E9BF44-CA69-309F-C847-C4A0CE5CBD67}"/>
              </a:ext>
            </a:extLst>
          </p:cNvPr>
          <p:cNvPicPr>
            <a:picLocks noChangeAspect="1"/>
          </p:cNvPicPr>
          <p:nvPr/>
        </p:nvPicPr>
        <p:blipFill>
          <a:blip r:embed="rId11"/>
          <a:stretch>
            <a:fillRect/>
          </a:stretch>
        </p:blipFill>
        <p:spPr>
          <a:xfrm>
            <a:off x="6451707" y="-195618"/>
            <a:ext cx="2816705" cy="1584000"/>
          </a:xfrm>
          <a:prstGeom prst="rect">
            <a:avLst/>
          </a:prstGeom>
        </p:spPr>
      </p:pic>
    </p:spTree>
    <p:extLst>
      <p:ext uri="{BB962C8B-B14F-4D97-AF65-F5344CB8AC3E}">
        <p14:creationId xmlns:p14="http://schemas.microsoft.com/office/powerpoint/2010/main" val="27740600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C3D67BFD8380C4E96E0131B851E979D" ma:contentTypeVersion="21" ma:contentTypeDescription="Create a new document." ma:contentTypeScope="" ma:versionID="08a6b54848c61c6af465289659476943">
  <xsd:schema xmlns:xsd="http://www.w3.org/2001/XMLSchema" xmlns:xs="http://www.w3.org/2001/XMLSchema" xmlns:p="http://schemas.microsoft.com/office/2006/metadata/properties" xmlns:ns1="http://schemas.microsoft.com/sharepoint/v3" xmlns:ns2="7716f188-47ca-4b78-8834-bc9afbd4ade6" xmlns:ns3="5bcd1e36-a641-4ea0-b6e0-ab0f32f206b7" targetNamespace="http://schemas.microsoft.com/office/2006/metadata/properties" ma:root="true" ma:fieldsID="31299975ed0bec51759a20ef81e81267" ns1:_="" ns2:_="" ns3:_="">
    <xsd:import namespace="http://schemas.microsoft.com/sharepoint/v3"/>
    <xsd:import namespace="7716f188-47ca-4b78-8834-bc9afbd4ade6"/>
    <xsd:import namespace="5bcd1e36-a641-4ea0-b6e0-ab0f32f206b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ObjectDetectorVersions" minOccurs="0"/>
                <xsd:element ref="ns3:MediaServiceGenerationTime" minOccurs="0"/>
                <xsd:element ref="ns3:MediaServiceEventHashCode" minOccurs="0"/>
                <xsd:element ref="ns3:MediaLengthInSeconds" minOccurs="0"/>
                <xsd:element ref="ns3:lcf76f155ced4ddcb4097134ff3c332f" minOccurs="0"/>
                <xsd:element ref="ns2:TaxCatchAll" minOccurs="0"/>
                <xsd:element ref="ns3:MediaServiceOCR" minOccurs="0"/>
                <xsd:element ref="ns1:_ip_UnifiedCompliancePolicyProperties" minOccurs="0"/>
                <xsd:element ref="ns1:_ip_UnifiedCompliancePolicyUIAction" minOccurs="0"/>
                <xsd:element ref="ns3:MediaServiceLocation"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716f188-47ca-4b78-8834-bc9afbd4ade6" elementFormDefault="qualified">
    <xsd:import namespace="http://schemas.microsoft.com/office/2006/documentManagement/types"/>
    <xsd:import namespace="http://schemas.microsoft.com/office/infopath/2007/PartnerControls"/>
    <xsd:element name="SharedWithUsers" ma:index="8"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b76e826f-92af-4067-b6b0-beaa01f5bd6c}" ma:internalName="TaxCatchAll" ma:showField="CatchAllData" ma:web="7716f188-47ca-4b78-8834-bc9afbd4ade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bcd1e36-a641-4ea0-b6e0-ab0f32f206b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716f188-47ca-4b78-8834-bc9afbd4ade6" xsi:nil="true"/>
    <lcf76f155ced4ddcb4097134ff3c332f xmlns="5bcd1e36-a641-4ea0-b6e0-ab0f32f206b7">
      <Terms xmlns="http://schemas.microsoft.com/office/infopath/2007/PartnerControls"/>
    </lcf76f155ced4ddcb4097134ff3c332f>
    <SharedWithUsers xmlns="7716f188-47ca-4b78-8834-bc9afbd4ade6">
      <UserInfo>
        <DisplayName>Kimberley Blakemore</DisplayName>
        <AccountId>31</AccountId>
        <AccountType/>
      </UserInfo>
      <UserInfo>
        <DisplayName>Polly James</DisplayName>
        <AccountId>600</AccountId>
        <AccountType/>
      </UserInfo>
      <UserInfo>
        <DisplayName>Devon Puttick</DisplayName>
        <AccountId>12</AccountId>
        <AccountType/>
      </UserInfo>
      <UserInfo>
        <DisplayName>Megan Wilson</DisplayName>
        <AccountId>1303</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7CA53AEB-212A-4056-B1F1-973069D04B58}">
  <ds:schemaRefs>
    <ds:schemaRef ds:uri="5bcd1e36-a641-4ea0-b6e0-ab0f32f206b7"/>
    <ds:schemaRef ds:uri="7716f188-47ca-4b78-8834-bc9afbd4ade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CC1A9B0-3863-4DA6-B8A1-F057DAB4A3EA}">
  <ds:schemaRefs>
    <ds:schemaRef ds:uri="http://schemas.microsoft.com/sharepoint/v3/contenttype/forms"/>
  </ds:schemaRefs>
</ds:datastoreItem>
</file>

<file path=customXml/itemProps3.xml><?xml version="1.0" encoding="utf-8"?>
<ds:datastoreItem xmlns:ds="http://schemas.openxmlformats.org/officeDocument/2006/customXml" ds:itemID="{12749B2E-1478-4769-86CB-445AA09DEB1B}">
  <ds:schemaRefs>
    <ds:schemaRef ds:uri="5bcd1e36-a641-4ea0-b6e0-ab0f32f206b7"/>
    <ds:schemaRef ds:uri="7716f188-47ca-4b78-8834-bc9afbd4ade6"/>
    <ds:schemaRef ds:uri="8d1c86c9-e727-46b8-8e60-6d315c8da76c"/>
    <ds:schemaRef ds:uri="cffba80a-7c73-4e02-b2da-8fa11b1d1a0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HEE</Template>
  <TotalTime>31</TotalTime>
  <Words>1433</Words>
  <Application>Microsoft Office PowerPoint</Application>
  <PresentationFormat>On-screen Show (16:9)</PresentationFormat>
  <Paragraphs>148</Paragraphs>
  <Slides>14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Century Gothic</vt:lpstr>
      <vt:lpstr>Didact Gothic</vt:lpstr>
      <vt:lpstr>Office Theme</vt:lpstr>
      <vt:lpstr>Psychological Professions Week 2024 Communication Pack  11 November 2024 – 15 November 2024</vt:lpstr>
      <vt:lpstr>What are the Psychological Professions?</vt:lpstr>
      <vt:lpstr>Background</vt:lpstr>
      <vt:lpstr>Psychological Professions Week 2024 - Objectives</vt:lpstr>
      <vt:lpstr>Psychological Professions Week 2024 - PPN Regional Events</vt:lpstr>
      <vt:lpstr>Psychological Professions Week 2024 Join in and be part of the movement for a more psychological NHS</vt:lpstr>
      <vt:lpstr>Psychological Professions Vision for England</vt:lpstr>
      <vt:lpstr>How to be part of PPWeek24</vt:lpstr>
      <vt:lpstr>How to be part of PPWeek24</vt:lpstr>
      <vt:lpstr>Key dates</vt:lpstr>
      <vt:lpstr>Audience </vt:lpstr>
      <vt:lpstr>Key messages</vt:lpstr>
      <vt:lpstr>Assets</vt:lpstr>
      <vt:lpstr>Further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Studio Whatever</dc:creator>
  <cp:lastModifiedBy>BLAKEMORE, Kimberley (NHS ENGLAND - T1510)</cp:lastModifiedBy>
  <cp:revision>225</cp:revision>
  <dcterms:created xsi:type="dcterms:W3CDTF">2021-04-06T16:42:50Z</dcterms:created>
  <dcterms:modified xsi:type="dcterms:W3CDTF">2024-08-06T13:17:03Z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0x010100EC3D67BFD8380C4E96E0131B851E979D</vt:lpwstr>
  </property>
  <property fmtid="{D5CDD505-2E9C-101B-9397-08002B2CF9AE}" pid="3" name="MediaServiceImageTags">
    <vt:lpwstr/>
  </property>
  <property fmtid="{D5CDD505-2E9C-101B-9397-08002B2CF9AE}" pid="4" name="_ExtendedDescription">
    <vt:lpwstr/>
  </property>
</Properties>
</file>