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7" r:id="rId5"/>
  </p:sldIdLst>
  <p:sldSz cx="9359900" cy="4895850"/>
  <p:notesSz cx="20104100" cy="11309350"/>
  <p:defaultTextStyle>
    <a:defPPr>
      <a:defRPr lang="en-US"/>
    </a:defPPr>
    <a:lvl1pPr marL="0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1pPr>
    <a:lvl2pPr marL="212826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2pPr>
    <a:lvl3pPr marL="425652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3pPr>
    <a:lvl4pPr marL="638477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4pPr>
    <a:lvl5pPr marL="851302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5pPr>
    <a:lvl6pPr marL="1064128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6pPr>
    <a:lvl7pPr marL="1276954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7pPr>
    <a:lvl8pPr marL="1489779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8pPr>
    <a:lvl9pPr marL="1702606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" userDrawn="1">
          <p15:clr>
            <a:srgbClr val="A4A3A4"/>
          </p15:clr>
        </p15:guide>
        <p15:guide id="2" pos="10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0072"/>
    <a:srgbClr val="BE007A"/>
    <a:srgbClr val="017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82"/>
    <p:restoredTop sz="94694"/>
  </p:normalViewPr>
  <p:slideViewPr>
    <p:cSldViewPr>
      <p:cViewPr varScale="1">
        <p:scale>
          <a:sx n="169" d="100"/>
          <a:sy n="169" d="100"/>
        </p:scale>
        <p:origin x="1040" y="192"/>
      </p:cViewPr>
      <p:guideLst>
        <p:guide orient="horz" pos="1247"/>
        <p:guide pos="1005"/>
      </p:guideLst>
    </p:cSldViewPr>
  </p:slid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lyn Stoneham" userId="37c0c378-a34d-4493-b4fc-6b79a6fd4531" providerId="ADAL" clId="{2F08F3AB-EBB8-438D-A56A-0B9F3DA81E21}"/>
    <pc:docChg chg="modSld">
      <pc:chgData name="Jaclyn Stoneham" userId="37c0c378-a34d-4493-b4fc-6b79a6fd4531" providerId="ADAL" clId="{2F08F3AB-EBB8-438D-A56A-0B9F3DA81E21}" dt="2023-05-31T09:44:36.268" v="0" actId="1076"/>
      <pc:docMkLst>
        <pc:docMk/>
      </pc:docMkLst>
      <pc:sldChg chg="modSp mod">
        <pc:chgData name="Jaclyn Stoneham" userId="37c0c378-a34d-4493-b4fc-6b79a6fd4531" providerId="ADAL" clId="{2F08F3AB-EBB8-438D-A56A-0B9F3DA81E21}" dt="2023-05-31T09:44:36.268" v="0" actId="1076"/>
        <pc:sldMkLst>
          <pc:docMk/>
          <pc:sldMk cId="4194566749" sldId="257"/>
        </pc:sldMkLst>
        <pc:spChg chg="mod">
          <ac:chgData name="Jaclyn Stoneham" userId="37c0c378-a34d-4493-b4fc-6b79a6fd4531" providerId="ADAL" clId="{2F08F3AB-EBB8-438D-A56A-0B9F3DA81E21}" dt="2023-05-31T09:44:36.268" v="0" actId="1076"/>
          <ac:spMkLst>
            <pc:docMk/>
            <pc:sldMk cId="4194566749" sldId="257"/>
            <ac:spMk id="2" creationId="{377338BE-DD0A-4CFC-6787-42FC9095AED1}"/>
          </ac:spMkLst>
        </pc:spChg>
      </pc:sldChg>
    </pc:docChg>
  </pc:docChgLst>
  <pc:docChgLst>
    <pc:chgData name="STONEHAM, Jaclyn (SUSSEX PARTNERSHIP NHS FOUNDATION TRUST)" userId="S::jaclyn.stoneham_nhs.net#ext#@hee.nhs.uk::ba309934-d492-473e-87b8-387c21588b30" providerId="AD" clId="Web-{6F16A9D7-D9C7-B4EE-0721-CE8B7D6117A9}"/>
    <pc:docChg chg="modSld">
      <pc:chgData name="STONEHAM, Jaclyn (SUSSEX PARTNERSHIP NHS FOUNDATION TRUST)" userId="S::jaclyn.stoneham_nhs.net#ext#@hee.nhs.uk::ba309934-d492-473e-87b8-387c21588b30" providerId="AD" clId="Web-{6F16A9D7-D9C7-B4EE-0721-CE8B7D6117A9}" dt="2022-09-08T12:55:03.971" v="1" actId="1076"/>
      <pc:docMkLst>
        <pc:docMk/>
      </pc:docMkLst>
      <pc:sldChg chg="modSp">
        <pc:chgData name="STONEHAM, Jaclyn (SUSSEX PARTNERSHIP NHS FOUNDATION TRUST)" userId="S::jaclyn.stoneham_nhs.net#ext#@hee.nhs.uk::ba309934-d492-473e-87b8-387c21588b30" providerId="AD" clId="Web-{6F16A9D7-D9C7-B4EE-0721-CE8B7D6117A9}" dt="2022-09-08T12:55:03.971" v="1" actId="1076"/>
        <pc:sldMkLst>
          <pc:docMk/>
          <pc:sldMk cId="4194566749" sldId="257"/>
        </pc:sldMkLst>
        <pc:spChg chg="mod">
          <ac:chgData name="STONEHAM, Jaclyn (SUSSEX PARTNERSHIP NHS FOUNDATION TRUST)" userId="S::jaclyn.stoneham_nhs.net#ext#@hee.nhs.uk::ba309934-d492-473e-87b8-387c21588b30" providerId="AD" clId="Web-{6F16A9D7-D9C7-B4EE-0721-CE8B7D6117A9}" dt="2022-09-08T12:55:03.971" v="1" actId="1076"/>
          <ac:spMkLst>
            <pc:docMk/>
            <pc:sldMk cId="4194566749" sldId="257"/>
            <ac:spMk id="2" creationId="{377338BE-DD0A-4CFC-6787-42FC9095AED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C1459-A7C2-954B-B516-42D92BD1821D}" type="datetimeFigureOut">
              <a:rPr lang="en-GB" smtClean="0"/>
              <a:t>23/05/2024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05563" y="1414463"/>
            <a:ext cx="7292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CE5EC-E61F-4846-B59F-3D040BC84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10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1pPr>
    <a:lvl2pPr marL="212826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2pPr>
    <a:lvl3pPr marL="425652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3pPr>
    <a:lvl4pPr marL="638477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4pPr>
    <a:lvl5pPr marL="851302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5pPr>
    <a:lvl6pPr marL="1064128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6pPr>
    <a:lvl7pPr marL="1276954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7pPr>
    <a:lvl8pPr marL="1489779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8pPr>
    <a:lvl9pPr marL="1702606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D11AB7-C3F1-544A-B177-2DD9ACAE02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07200" y="360000"/>
            <a:ext cx="892800" cy="3601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EDF35CA-0B8C-A947-9DC1-E51E563DE0EC}"/>
              </a:ext>
            </a:extLst>
          </p:cNvPr>
          <p:cNvSpPr/>
          <p:nvPr userDrawn="1"/>
        </p:nvSpPr>
        <p:spPr>
          <a:xfrm>
            <a:off x="0" y="1407891"/>
            <a:ext cx="9008812" cy="2786848"/>
          </a:xfrm>
          <a:prstGeom prst="rect">
            <a:avLst/>
          </a:prstGeom>
          <a:solidFill>
            <a:srgbClr val="330072">
              <a:alpha val="5098"/>
            </a:srgbClr>
          </a:solidFill>
        </p:spPr>
        <p:txBody>
          <a:bodyPr wrap="square" lIns="0" tIns="0" rIns="0" bIns="0" rtlCol="0" anchor="ctr"/>
          <a:lstStyle/>
          <a:p>
            <a:pPr algn="l"/>
            <a:endParaRPr lang="en-GB" sz="363" dirty="0"/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646D94A4-4F58-6444-9E3C-097ED066748F}"/>
              </a:ext>
            </a:extLst>
          </p:cNvPr>
          <p:cNvSpPr/>
          <p:nvPr userDrawn="1"/>
        </p:nvSpPr>
        <p:spPr>
          <a:xfrm>
            <a:off x="0" y="1196674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/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B73163A1-8FC1-C146-BB8A-A6633C982E29}"/>
              </a:ext>
            </a:extLst>
          </p:cNvPr>
          <p:cNvSpPr/>
          <p:nvPr userDrawn="1"/>
        </p:nvSpPr>
        <p:spPr>
          <a:xfrm>
            <a:off x="0" y="4405956"/>
            <a:ext cx="9359900" cy="489585"/>
          </a:xfrm>
          <a:custGeom>
            <a:avLst/>
            <a:gdLst/>
            <a:ahLst/>
            <a:cxnLst/>
            <a:rect l="l" t="t" r="r" b="b"/>
            <a:pathLst>
              <a:path w="20104100" h="1130934">
                <a:moveTo>
                  <a:pt x="20104099" y="0"/>
                </a:moveTo>
                <a:lnTo>
                  <a:pt x="0" y="0"/>
                </a:lnTo>
                <a:lnTo>
                  <a:pt x="0" y="1130855"/>
                </a:lnTo>
                <a:lnTo>
                  <a:pt x="20104099" y="1130855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/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C5C0E9-C46A-7A6C-34D1-B1B626491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150" y="-85972"/>
            <a:ext cx="2473783" cy="1391503"/>
          </a:xfrm>
          <a:prstGeom prst="rect">
            <a:avLst/>
          </a:prstGeom>
        </p:spPr>
      </p:pic>
      <p:sp>
        <p:nvSpPr>
          <p:cNvPr id="4" name="object 7">
            <a:extLst>
              <a:ext uri="{FF2B5EF4-FFF2-40B4-BE49-F238E27FC236}">
                <a16:creationId xmlns:a16="http://schemas.microsoft.com/office/drawing/2014/main" id="{7848A0AC-2893-8CE5-EC67-1703E9AD5F5D}"/>
              </a:ext>
            </a:extLst>
          </p:cNvPr>
          <p:cNvSpPr/>
          <p:nvPr userDrawn="1"/>
        </p:nvSpPr>
        <p:spPr>
          <a:xfrm>
            <a:off x="0" y="1299034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>
              <a:alpha val="40000"/>
            </a:srgbClr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B7B08416-FDFE-1094-87C5-2F7389C8F1CF}"/>
              </a:ext>
            </a:extLst>
          </p:cNvPr>
          <p:cNvSpPr/>
          <p:nvPr userDrawn="1"/>
        </p:nvSpPr>
        <p:spPr>
          <a:xfrm>
            <a:off x="0" y="4194739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/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63C39CC9-ABAE-7A3B-B4F3-F141FDC78FCA}"/>
              </a:ext>
            </a:extLst>
          </p:cNvPr>
          <p:cNvSpPr/>
          <p:nvPr userDrawn="1"/>
        </p:nvSpPr>
        <p:spPr>
          <a:xfrm>
            <a:off x="0" y="4297099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>
              <a:alpha val="40000"/>
            </a:srgbClr>
          </a:solidFill>
        </p:spPr>
        <p:txBody>
          <a:bodyPr wrap="square" lIns="0" tIns="0" rIns="0" bIns="0" rtlCol="0"/>
          <a:lstStyle/>
          <a:p>
            <a:endParaRPr sz="418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97864">
        <a:defRPr>
          <a:latin typeface="+mn-lt"/>
          <a:ea typeface="+mn-ea"/>
          <a:cs typeface="+mn-cs"/>
        </a:defRPr>
      </a:lvl2pPr>
      <a:lvl3pPr marL="395728">
        <a:defRPr>
          <a:latin typeface="+mn-lt"/>
          <a:ea typeface="+mn-ea"/>
          <a:cs typeface="+mn-cs"/>
        </a:defRPr>
      </a:lvl3pPr>
      <a:lvl4pPr marL="593592">
        <a:defRPr>
          <a:latin typeface="+mn-lt"/>
          <a:ea typeface="+mn-ea"/>
          <a:cs typeface="+mn-cs"/>
        </a:defRPr>
      </a:lvl4pPr>
      <a:lvl5pPr marL="791456">
        <a:defRPr>
          <a:latin typeface="+mn-lt"/>
          <a:ea typeface="+mn-ea"/>
          <a:cs typeface="+mn-cs"/>
        </a:defRPr>
      </a:lvl5pPr>
      <a:lvl6pPr marL="989320">
        <a:defRPr>
          <a:latin typeface="+mn-lt"/>
          <a:ea typeface="+mn-ea"/>
          <a:cs typeface="+mn-cs"/>
        </a:defRPr>
      </a:lvl6pPr>
      <a:lvl7pPr marL="1187183">
        <a:defRPr>
          <a:latin typeface="+mn-lt"/>
          <a:ea typeface="+mn-ea"/>
          <a:cs typeface="+mn-cs"/>
        </a:defRPr>
      </a:lvl7pPr>
      <a:lvl8pPr marL="1385048">
        <a:defRPr>
          <a:latin typeface="+mn-lt"/>
          <a:ea typeface="+mn-ea"/>
          <a:cs typeface="+mn-cs"/>
        </a:defRPr>
      </a:lvl8pPr>
      <a:lvl9pPr marL="158291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97864">
        <a:defRPr>
          <a:latin typeface="+mn-lt"/>
          <a:ea typeface="+mn-ea"/>
          <a:cs typeface="+mn-cs"/>
        </a:defRPr>
      </a:lvl2pPr>
      <a:lvl3pPr marL="395728">
        <a:defRPr>
          <a:latin typeface="+mn-lt"/>
          <a:ea typeface="+mn-ea"/>
          <a:cs typeface="+mn-cs"/>
        </a:defRPr>
      </a:lvl3pPr>
      <a:lvl4pPr marL="593592">
        <a:defRPr>
          <a:latin typeface="+mn-lt"/>
          <a:ea typeface="+mn-ea"/>
          <a:cs typeface="+mn-cs"/>
        </a:defRPr>
      </a:lvl4pPr>
      <a:lvl5pPr marL="791456">
        <a:defRPr>
          <a:latin typeface="+mn-lt"/>
          <a:ea typeface="+mn-ea"/>
          <a:cs typeface="+mn-cs"/>
        </a:defRPr>
      </a:lvl5pPr>
      <a:lvl6pPr marL="989320">
        <a:defRPr>
          <a:latin typeface="+mn-lt"/>
          <a:ea typeface="+mn-ea"/>
          <a:cs typeface="+mn-cs"/>
        </a:defRPr>
      </a:lvl6pPr>
      <a:lvl7pPr marL="1187183">
        <a:defRPr>
          <a:latin typeface="+mn-lt"/>
          <a:ea typeface="+mn-ea"/>
          <a:cs typeface="+mn-cs"/>
        </a:defRPr>
      </a:lvl7pPr>
      <a:lvl8pPr marL="1385048">
        <a:defRPr>
          <a:latin typeface="+mn-lt"/>
          <a:ea typeface="+mn-ea"/>
          <a:cs typeface="+mn-cs"/>
        </a:defRPr>
      </a:lvl8pPr>
      <a:lvl9pPr marL="158291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>
            <a:extLst>
              <a:ext uri="{FF2B5EF4-FFF2-40B4-BE49-F238E27FC236}">
                <a16:creationId xmlns:a16="http://schemas.microsoft.com/office/drawing/2014/main" id="{015C4D1A-7972-7E46-BC25-6DFB1DA42B9E}"/>
              </a:ext>
            </a:extLst>
          </p:cNvPr>
          <p:cNvSpPr txBox="1"/>
          <p:nvPr/>
        </p:nvSpPr>
        <p:spPr>
          <a:xfrm>
            <a:off x="759546" y="4521119"/>
            <a:ext cx="8035204" cy="235848"/>
          </a:xfrm>
          <a:prstGeom prst="rect">
            <a:avLst/>
          </a:prstGeom>
        </p:spPr>
        <p:txBody>
          <a:bodyPr vert="horz" wrap="square" lIns="0" tIns="6046" rIns="0" bIns="0" rtlCol="0">
            <a:spAutoFit/>
          </a:bodyPr>
          <a:lstStyle/>
          <a:p>
            <a:pPr marL="5496" algn="r">
              <a:spcBef>
                <a:spcPts val="47"/>
              </a:spcBef>
            </a:pPr>
            <a:r>
              <a:rPr sz="1493" b="1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Name,</a:t>
            </a:r>
            <a:r>
              <a:rPr sz="1493" b="1" spc="-13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sz="1493" spc="3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Job</a:t>
            </a:r>
            <a:r>
              <a:rPr sz="1493" spc="-10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sz="1493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title</a:t>
            </a:r>
            <a:endParaRPr sz="1493" dirty="0"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6DDDD8-CB94-794C-935F-F6C9B5DC5444}"/>
              </a:ext>
            </a:extLst>
          </p:cNvPr>
          <p:cNvSpPr txBox="1"/>
          <p:nvPr/>
        </p:nvSpPr>
        <p:spPr>
          <a:xfrm>
            <a:off x="488950" y="1776890"/>
            <a:ext cx="5091073" cy="218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spcAft>
                <a:spcPts val="1212"/>
              </a:spcAft>
            </a:pPr>
            <a:r>
              <a:rPr lang="en-GB" sz="1905" b="1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Insert your text here</a:t>
            </a:r>
          </a:p>
          <a:p>
            <a:pPr>
              <a:spcAft>
                <a:spcPts val="1212"/>
              </a:spcAft>
            </a:pPr>
            <a:r>
              <a:rPr lang="en-GB" sz="1905" b="1" u="sng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40 words maximum!</a:t>
            </a:r>
          </a:p>
          <a:p>
            <a:pPr>
              <a:spcAft>
                <a:spcPts val="1212"/>
              </a:spcAft>
            </a:pPr>
            <a:r>
              <a:rPr lang="en-GB" sz="1905" b="1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Keep things simple. You want to engage with the reader at first glance</a:t>
            </a:r>
          </a:p>
          <a:p>
            <a:pPr>
              <a:spcAft>
                <a:spcPts val="1212"/>
              </a:spcAft>
            </a:pPr>
            <a:r>
              <a:rPr lang="en-GB" sz="1905" b="1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 URLs or hashtags in the graphic</a:t>
            </a:r>
          </a:p>
        </p:txBody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6FA9B9E-C72A-7D40-9C2A-7FAD0FABB0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51" y="1351312"/>
            <a:ext cx="2895599" cy="28955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1DA8CC-EBB1-F346-B37B-7AAFCAEAAEE5}"/>
              </a:ext>
            </a:extLst>
          </p:cNvPr>
          <p:cNvSpPr txBox="1"/>
          <p:nvPr/>
        </p:nvSpPr>
        <p:spPr>
          <a:xfrm>
            <a:off x="9461572" y="3684"/>
            <a:ext cx="3284703" cy="4891232"/>
          </a:xfrm>
          <a:prstGeom prst="rect">
            <a:avLst/>
          </a:prstGeom>
          <a:solidFill>
            <a:srgbClr val="FAE100"/>
          </a:solidFill>
        </p:spPr>
        <p:txBody>
          <a:bodyPr wrap="square" lIns="155786" tIns="155786" rIns="155786" bIns="155786" numCol="1" spcCol="540000" rtlCol="0" anchor="ctr" anchorCtr="0">
            <a:noAutofit/>
          </a:bodyPr>
          <a:lstStyle/>
          <a:p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 as a jpeg</a:t>
            </a: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As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PowerPoint for Mac, 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the location where you want to save the file and enter a name for the image file.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as type 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arrow to display a list of file formats. 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image format you wish to save your presentation. Choose either JPEG or PNG.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PowerPoint for Mac, choose either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Current Slide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then 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</a:p>
          <a:p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 a slide as an image in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 Online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Download As 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Download as Images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image files are saved in a ZIP file that is downloaded to your computer.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7338BE-DD0A-4CFC-6787-42FC9095AED1}"/>
              </a:ext>
            </a:extLst>
          </p:cNvPr>
          <p:cNvSpPr txBox="1"/>
          <p:nvPr/>
        </p:nvSpPr>
        <p:spPr>
          <a:xfrm>
            <a:off x="1327150" y="616142"/>
            <a:ext cx="6166250" cy="4022901"/>
          </a:xfrm>
          <a:prstGeom prst="rect">
            <a:avLst/>
          </a:prstGeom>
          <a:solidFill>
            <a:srgbClr val="FAE100"/>
          </a:solidFill>
        </p:spPr>
        <p:txBody>
          <a:bodyPr wrap="square" lIns="155786" tIns="155786" rIns="155786" bIns="155786" numCol="1" spcCol="540000" rtlCol="0" anchor="t" anchorCtr="0">
            <a:noAutofit/>
          </a:bodyPr>
          <a:lstStyle/>
          <a:p>
            <a:r>
              <a:rPr lang="en-GB" sz="2337" b="1" dirty="0">
                <a:latin typeface="Arial" panose="020B0604020202020204" pitchFamily="34" charset="0"/>
                <a:cs typeface="Arial" panose="020B0604020202020204" pitchFamily="34" charset="0"/>
              </a:rPr>
              <a:t>Before you start!</a:t>
            </a: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3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 the instructions on screen and the instructions on how to save as a jpeg in the box to the right.</a:t>
            </a: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3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the positioning of the text boxes as they are currently set unless strictly necessary.</a:t>
            </a: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3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Accessibility: Remember to add alt-text when adding your post on social media.</a:t>
            </a: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66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C9CAF"/>
        </a:solidFill>
      </a:spPr>
      <a:bodyPr wrap="square" lIns="0" tIns="0" rIns="0" bIns="0" rtlCol="0"/>
      <a:lstStyle>
        <a:defPPr algn="l">
          <a:defRPr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7716f188-47ca-4b78-8834-bc9afbd4ade6" xsi:nil="true"/>
    <lcf76f155ced4ddcb4097134ff3c332f xmlns="5bcd1e36-a641-4ea0-b6e0-ab0f32f206b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3D67BFD8380C4E96E0131B851E979D" ma:contentTypeVersion="21" ma:contentTypeDescription="Create a new document." ma:contentTypeScope="" ma:versionID="08a6b54848c61c6af465289659476943">
  <xsd:schema xmlns:xsd="http://www.w3.org/2001/XMLSchema" xmlns:xs="http://www.w3.org/2001/XMLSchema" xmlns:p="http://schemas.microsoft.com/office/2006/metadata/properties" xmlns:ns1="http://schemas.microsoft.com/sharepoint/v3" xmlns:ns2="7716f188-47ca-4b78-8834-bc9afbd4ade6" xmlns:ns3="5bcd1e36-a641-4ea0-b6e0-ab0f32f206b7" targetNamespace="http://schemas.microsoft.com/office/2006/metadata/properties" ma:root="true" ma:fieldsID="31299975ed0bec51759a20ef81e81267" ns1:_="" ns2:_="" ns3:_="">
    <xsd:import namespace="http://schemas.microsoft.com/sharepoint/v3"/>
    <xsd:import namespace="7716f188-47ca-4b78-8834-bc9afbd4ade6"/>
    <xsd:import namespace="5bcd1e36-a641-4ea0-b6e0-ab0f32f20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16f188-47ca-4b78-8834-bc9afbd4ade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b76e826f-92af-4067-b6b0-beaa01f5bd6c}" ma:internalName="TaxCatchAll" ma:showField="CatchAllData" ma:web="7716f188-47ca-4b78-8834-bc9afbd4ad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cd1e36-a641-4ea0-b6e0-ab0f32f206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851C9A-A6C2-4B88-9EAD-7A5E5BD25942}">
  <ds:schemaRefs>
    <ds:schemaRef ds:uri="8d1c86c9-e727-46b8-8e60-6d315c8da76c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ffba80a-7c73-4e02-b2da-8fa11b1d1a0d"/>
    <ds:schemaRef ds:uri="http://schemas.microsoft.com/office/2006/metadata/properties"/>
    <ds:schemaRef ds:uri="http://purl.org/dc/terms/"/>
    <ds:schemaRef ds:uri="9a850200-69e9-4cbf-856a-af89fd78bbdb"/>
    <ds:schemaRef ds:uri="b16ef0e8-2f9c-452e-9bd6-2763c95eb48c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4B19735D-206A-44A1-BB34-3D85EB9DCA4F}"/>
</file>

<file path=customXml/itemProps3.xml><?xml version="1.0" encoding="utf-8"?>
<ds:datastoreItem xmlns:ds="http://schemas.openxmlformats.org/officeDocument/2006/customXml" ds:itemID="{3142FDC1-7C83-4C6E-A9A6-44E0008A6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218</Words>
  <Application>Microsoft Macintosh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Templates</dc:title>
  <cp:lastModifiedBy>WILCOX, Bobby (NHS ENGLAND - T1510)</cp:lastModifiedBy>
  <cp:revision>21</cp:revision>
  <dcterms:created xsi:type="dcterms:W3CDTF">2022-02-01T15:53:15Z</dcterms:created>
  <dcterms:modified xsi:type="dcterms:W3CDTF">2024-05-23T15:22:34Z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2022-02-01T00:00:00Z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2022-02-01T00:00:00Z</vt:filetime>
  </property>
  <property fmtid="{D5CDD505-2E9C-101B-9397-08002B2CF9AE}" pid="5" name="ContentTypeId">
    <vt:lpwstr>0x010100EC3D67BFD8380C4E96E0131B851E979D</vt:lpwstr>
  </property>
  <property fmtid="{D5CDD505-2E9C-101B-9397-08002B2CF9AE}" pid="6" name="MediaServiceImageTags">
    <vt:lpwstr/>
  </property>
  <property fmtid="{D5CDD505-2E9C-101B-9397-08002B2CF9AE}" pid="7" name="Order">
    <vt:r8>9220000</vt:r8>
  </property>
  <property fmtid="{D5CDD505-2E9C-101B-9397-08002B2CF9AE}" pid="8" name="_ExtendedDescription">
    <vt:lpwstr/>
  </property>
</Properties>
</file>