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3"/>
  </p:normalViewPr>
  <p:slideViewPr>
    <p:cSldViewPr snapToGrid="0" snapToObjects="1">
      <p:cViewPr varScale="1">
        <p:scale>
          <a:sx n="116" d="100"/>
          <a:sy n="116" d="100"/>
        </p:scale>
        <p:origin x="75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78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e4516ff2-8d09-4bb3-b50e-7e781ed6b189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_White.png">
            <a:extLst>
              <a:ext uri="{FF2B5EF4-FFF2-40B4-BE49-F238E27FC236}">
                <a16:creationId xmlns:a16="http://schemas.microsoft.com/office/drawing/2014/main" id="{A6E02BA0-D7D4-B3FD-88D9-7ABA965E13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0"/>
            <a:ext cx="1624779" cy="771046"/>
          </a:xfrm>
          <a:prstGeom prst="rect">
            <a:avLst/>
          </a:prstGeom>
        </p:spPr>
      </p:pic>
      <p:pic>
        <p:nvPicPr>
          <p:cNvPr id="6" name="Picture 5" descr="GMMH-Strapline-white.png">
            <a:extLst>
              <a:ext uri="{FF2B5EF4-FFF2-40B4-BE49-F238E27FC236}">
                <a16:creationId xmlns:a16="http://schemas.microsoft.com/office/drawing/2014/main" id="{9B577646-FB88-EF93-5E68-E9CDF783C07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967" y="4265783"/>
            <a:ext cx="1220331" cy="17872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-LeX2FKCDBQz_PgqfYug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.png">
            <a:extLst>
              <a:ext uri="{FF2B5EF4-FFF2-40B4-BE49-F238E27FC236}">
                <a16:creationId xmlns:a16="http://schemas.microsoft.com/office/drawing/2014/main" id="{DC910578-E2F5-E127-A309-5363930051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0"/>
            <a:ext cx="1624779" cy="771046"/>
          </a:xfrm>
          <a:prstGeom prst="rect">
            <a:avLst/>
          </a:prstGeom>
        </p:spPr>
      </p:pic>
      <p:pic>
        <p:nvPicPr>
          <p:cNvPr id="4" name="Picture 3" descr="GMMH-Graphic-device-blue.png">
            <a:extLst>
              <a:ext uri="{FF2B5EF4-FFF2-40B4-BE49-F238E27FC236}">
                <a16:creationId xmlns:a16="http://schemas.microsoft.com/office/drawing/2014/main" id="{8200F3D2-3D9C-4626-227C-AF6CE38393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1518"/>
            <a:ext cx="1236300" cy="47721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-LeX2FKDWMhpcbDMJAlB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Picture 3" descr="GMMH_Logo_A4_White.png">
            <a:extLst>
              <a:ext uri="{FF2B5EF4-FFF2-40B4-BE49-F238E27FC236}">
                <a16:creationId xmlns:a16="http://schemas.microsoft.com/office/drawing/2014/main" id="{54EDA44F-401E-B38A-238F-16AC330F80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0"/>
            <a:ext cx="1624779" cy="77104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-LeX2FJweTxfk86kla6_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-Graphic-device-blue.png">
            <a:extLst>
              <a:ext uri="{FF2B5EF4-FFF2-40B4-BE49-F238E27FC236}">
                <a16:creationId xmlns:a16="http://schemas.microsoft.com/office/drawing/2014/main" id="{18E5EFEC-675D-B4B1-4D44-F67D1A5DEF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1518"/>
            <a:ext cx="1236300" cy="477212"/>
          </a:xfrm>
          <a:prstGeom prst="rect">
            <a:avLst/>
          </a:prstGeom>
        </p:spPr>
      </p:pic>
      <p:pic>
        <p:nvPicPr>
          <p:cNvPr id="4" name="Picture 3" descr="GMMH_Logo_A4.png">
            <a:extLst>
              <a:ext uri="{FF2B5EF4-FFF2-40B4-BE49-F238E27FC236}">
                <a16:creationId xmlns:a16="http://schemas.microsoft.com/office/drawing/2014/main" id="{B09293D7-1953-DB26-10A4-142E604D5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0"/>
            <a:ext cx="1624779" cy="77104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-LeX2FJxVMyFDolrLYvM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.png">
            <a:extLst>
              <a:ext uri="{FF2B5EF4-FFF2-40B4-BE49-F238E27FC236}">
                <a16:creationId xmlns:a16="http://schemas.microsoft.com/office/drawing/2014/main" id="{8BB440C4-5396-D9DC-6D5D-7C6D2303E6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0"/>
            <a:ext cx="1624779" cy="771046"/>
          </a:xfrm>
          <a:prstGeom prst="rect">
            <a:avLst/>
          </a:prstGeom>
        </p:spPr>
      </p:pic>
      <p:pic>
        <p:nvPicPr>
          <p:cNvPr id="4" name="Picture 3" descr="GMMH-Graphic-device-blue.png">
            <a:extLst>
              <a:ext uri="{FF2B5EF4-FFF2-40B4-BE49-F238E27FC236}">
                <a16:creationId xmlns:a16="http://schemas.microsoft.com/office/drawing/2014/main" id="{420085CE-22A3-BF57-3D52-18B1F9B75C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1518"/>
            <a:ext cx="1236300" cy="4772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-LeX2FK4f7aMNSZ_z_k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.png">
            <a:extLst>
              <a:ext uri="{FF2B5EF4-FFF2-40B4-BE49-F238E27FC236}">
                <a16:creationId xmlns:a16="http://schemas.microsoft.com/office/drawing/2014/main" id="{A2D728CF-A382-5420-6690-68115F52BB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0"/>
            <a:ext cx="1624779" cy="771046"/>
          </a:xfrm>
          <a:prstGeom prst="rect">
            <a:avLst/>
          </a:prstGeom>
        </p:spPr>
      </p:pic>
      <p:pic>
        <p:nvPicPr>
          <p:cNvPr id="4" name="Picture 3" descr="GMMH-Graphic-device-blue.png">
            <a:extLst>
              <a:ext uri="{FF2B5EF4-FFF2-40B4-BE49-F238E27FC236}">
                <a16:creationId xmlns:a16="http://schemas.microsoft.com/office/drawing/2014/main" id="{D8BEB182-67C8-96CD-8CA4-F5A6C067B0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1518"/>
            <a:ext cx="1236300" cy="4772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-LnSrYMe3JL77MCZQ4B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.png">
            <a:extLst>
              <a:ext uri="{FF2B5EF4-FFF2-40B4-BE49-F238E27FC236}">
                <a16:creationId xmlns:a16="http://schemas.microsoft.com/office/drawing/2014/main" id="{966B954B-773A-D580-E60B-ED164A726D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0"/>
            <a:ext cx="1624779" cy="771046"/>
          </a:xfrm>
          <a:prstGeom prst="rect">
            <a:avLst/>
          </a:prstGeom>
        </p:spPr>
      </p:pic>
      <p:pic>
        <p:nvPicPr>
          <p:cNvPr id="4" name="Picture 3" descr="GMMH-Graphic-device-blue.png">
            <a:extLst>
              <a:ext uri="{FF2B5EF4-FFF2-40B4-BE49-F238E27FC236}">
                <a16:creationId xmlns:a16="http://schemas.microsoft.com/office/drawing/2014/main" id="{EC0D5367-7F9F-D20B-57AC-4D9E8A669C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1518"/>
            <a:ext cx="1236300" cy="4772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-LnSohaBxa2tmCy0Rdhv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.png">
            <a:extLst>
              <a:ext uri="{FF2B5EF4-FFF2-40B4-BE49-F238E27FC236}">
                <a16:creationId xmlns:a16="http://schemas.microsoft.com/office/drawing/2014/main" id="{A6466873-B1F2-8192-DABA-6FA0E08105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0"/>
            <a:ext cx="1624779" cy="771046"/>
          </a:xfrm>
          <a:prstGeom prst="rect">
            <a:avLst/>
          </a:prstGeom>
        </p:spPr>
      </p:pic>
      <p:pic>
        <p:nvPicPr>
          <p:cNvPr id="4" name="Picture 3" descr="GMMH-Graphic-device-blue.png">
            <a:extLst>
              <a:ext uri="{FF2B5EF4-FFF2-40B4-BE49-F238E27FC236}">
                <a16:creationId xmlns:a16="http://schemas.microsoft.com/office/drawing/2014/main" id="{05855E99-5BCB-8CAE-A3E3-02361B1B22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1518"/>
            <a:ext cx="1236300" cy="4772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-LnI9PUz0L9Oom6QZhR2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01B6F09-C8E2-6138-9AD8-08E445999E28}"/>
              </a:ext>
            </a:extLst>
          </p:cNvPr>
          <p:cNvSpPr txBox="1"/>
          <p:nvPr/>
        </p:nvSpPr>
        <p:spPr>
          <a:xfrm>
            <a:off x="0" y="4566451"/>
            <a:ext cx="14648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5">
                    <a:lumMod val="75000"/>
                  </a:schemeClr>
                </a:solidFill>
              </a:rPr>
              <a:t>*Nagelkerke R2</a:t>
            </a:r>
            <a:endParaRPr lang="en-GB" sz="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 descr="GMMH_Logo_A4.png">
            <a:extLst>
              <a:ext uri="{FF2B5EF4-FFF2-40B4-BE49-F238E27FC236}">
                <a16:creationId xmlns:a16="http://schemas.microsoft.com/office/drawing/2014/main" id="{47285D93-575B-5CFB-E70B-437B6CA067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0"/>
            <a:ext cx="1624779" cy="77104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1c0346ab-1791-4ecc-b548-eefe434b276f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.png">
            <a:extLst>
              <a:ext uri="{FF2B5EF4-FFF2-40B4-BE49-F238E27FC236}">
                <a16:creationId xmlns:a16="http://schemas.microsoft.com/office/drawing/2014/main" id="{888D8DCB-C3B8-5661-776C-3D97F7C206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0"/>
            <a:ext cx="1624779" cy="77104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-LeX2FKAU-e2Gmct3JhS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GMMH_Logo_A4.png">
            <a:extLst>
              <a:ext uri="{FF2B5EF4-FFF2-40B4-BE49-F238E27FC236}">
                <a16:creationId xmlns:a16="http://schemas.microsoft.com/office/drawing/2014/main" id="{99B67DA0-E2AF-07A4-73CF-544D3F6F0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1" y="0"/>
            <a:ext cx="1624779" cy="771046"/>
          </a:xfrm>
          <a:prstGeom prst="rect">
            <a:avLst/>
          </a:prstGeom>
        </p:spPr>
      </p:pic>
      <p:pic>
        <p:nvPicPr>
          <p:cNvPr id="4" name="Picture 3" descr="GMMH-Graphic-device-blue.png">
            <a:extLst>
              <a:ext uri="{FF2B5EF4-FFF2-40B4-BE49-F238E27FC236}">
                <a16:creationId xmlns:a16="http://schemas.microsoft.com/office/drawing/2014/main" id="{8804472D-198C-36DF-C7C9-0B9CC385EE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1518"/>
            <a:ext cx="1236300" cy="47721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2196</TotalTime>
  <Words>14</Words>
  <Application>Microsoft Office PowerPoint</Application>
  <PresentationFormat>On-screen Show (16:9)</PresentationFormat>
  <Paragraphs>12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Hazel Bennett</cp:lastModifiedBy>
  <cp:revision>3</cp:revision>
  <dcterms:created xsi:type="dcterms:W3CDTF">2023-03-30T15:31:30Z</dcterms:created>
  <dcterms:modified xsi:type="dcterms:W3CDTF">2023-04-03T15:28:30Z</dcterms:modified>
</cp:coreProperties>
</file>