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4"/>
  </p:sldMasterIdLst>
  <p:notesMasterIdLst>
    <p:notesMasterId r:id="rId16"/>
  </p:notesMasterIdLst>
  <p:sldIdLst>
    <p:sldId id="256" r:id="rId5"/>
    <p:sldId id="257" r:id="rId6"/>
    <p:sldId id="261" r:id="rId7"/>
    <p:sldId id="262" r:id="rId8"/>
    <p:sldId id="263" r:id="rId9"/>
    <p:sldId id="266" r:id="rId10"/>
    <p:sldId id="259" r:id="rId11"/>
    <p:sldId id="260" r:id="rId12"/>
    <p:sldId id="264" r:id="rId13"/>
    <p:sldId id="265" r:id="rId14"/>
    <p:sldId id="25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1DF5"/>
    <a:srgbClr val="A4B6BC"/>
    <a:srgbClr val="55A792"/>
    <a:srgbClr val="619B6D"/>
    <a:srgbClr val="CCD02C"/>
    <a:srgbClr val="CE5C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C2CF51-B3C0-44B9-8A71-FDD129BFB151}" v="196" dt="2023-02-20T13:08:42.736"/>
    <p1510:client id="{7AC500E5-EB89-45EE-A01D-C638514BB79E}" v="17" dt="2023-02-20T12:59:09.2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lmon, Philip (He/Him/His) (Community &amp; Access Cumbria CBU)" userId="de59ea2f-9a12-458c-b777-66054ebdc502" providerId="ADAL" clId="{7AC500E5-EB89-45EE-A01D-C638514BB79E}"/>
    <pc:docChg chg="custSel addSld modSld">
      <pc:chgData name="Salmon, Philip (He/Him/His) (Community &amp; Access Cumbria CBU)" userId="de59ea2f-9a12-458c-b777-66054ebdc502" providerId="ADAL" clId="{7AC500E5-EB89-45EE-A01D-C638514BB79E}" dt="2023-02-20T12:59:09.239" v="4396" actId="1076"/>
      <pc:docMkLst>
        <pc:docMk/>
      </pc:docMkLst>
      <pc:sldChg chg="modSp mod">
        <pc:chgData name="Salmon, Philip (He/Him/His) (Community &amp; Access Cumbria CBU)" userId="de59ea2f-9a12-458c-b777-66054ebdc502" providerId="ADAL" clId="{7AC500E5-EB89-45EE-A01D-C638514BB79E}" dt="2023-02-01T12:56:36.379" v="814" actId="20577"/>
        <pc:sldMkLst>
          <pc:docMk/>
          <pc:sldMk cId="598671222" sldId="259"/>
        </pc:sldMkLst>
        <pc:spChg chg="mod">
          <ac:chgData name="Salmon, Philip (He/Him/His) (Community &amp; Access Cumbria CBU)" userId="de59ea2f-9a12-458c-b777-66054ebdc502" providerId="ADAL" clId="{7AC500E5-EB89-45EE-A01D-C638514BB79E}" dt="2023-02-01T12:56:36.379" v="814" actId="20577"/>
          <ac:spMkLst>
            <pc:docMk/>
            <pc:sldMk cId="598671222" sldId="259"/>
            <ac:spMk id="3" creationId="{4538A678-6938-0186-4C2D-E26E11A1543D}"/>
          </ac:spMkLst>
        </pc:spChg>
      </pc:sldChg>
      <pc:sldChg chg="modSp mod">
        <pc:chgData name="Salmon, Philip (He/Him/His) (Community &amp; Access Cumbria CBU)" userId="de59ea2f-9a12-458c-b777-66054ebdc502" providerId="ADAL" clId="{7AC500E5-EB89-45EE-A01D-C638514BB79E}" dt="2023-02-01T13:00:14.197" v="1440" actId="20577"/>
        <pc:sldMkLst>
          <pc:docMk/>
          <pc:sldMk cId="1609954493" sldId="260"/>
        </pc:sldMkLst>
        <pc:spChg chg="mod">
          <ac:chgData name="Salmon, Philip (He/Him/His) (Community &amp; Access Cumbria CBU)" userId="de59ea2f-9a12-458c-b777-66054ebdc502" providerId="ADAL" clId="{7AC500E5-EB89-45EE-A01D-C638514BB79E}" dt="2023-02-01T13:00:14.197" v="1440" actId="20577"/>
          <ac:spMkLst>
            <pc:docMk/>
            <pc:sldMk cId="1609954493" sldId="260"/>
            <ac:spMk id="3" creationId="{60304078-F48D-688B-BDA1-EB9CF261A335}"/>
          </ac:spMkLst>
        </pc:spChg>
      </pc:sldChg>
      <pc:sldChg chg="modSp mod">
        <pc:chgData name="Salmon, Philip (He/Him/His) (Community &amp; Access Cumbria CBU)" userId="de59ea2f-9a12-458c-b777-66054ebdc502" providerId="ADAL" clId="{7AC500E5-EB89-45EE-A01D-C638514BB79E}" dt="2023-02-20T11:48:45.871" v="4385" actId="20577"/>
        <pc:sldMkLst>
          <pc:docMk/>
          <pc:sldMk cId="1286517419" sldId="263"/>
        </pc:sldMkLst>
        <pc:spChg chg="mod">
          <ac:chgData name="Salmon, Philip (He/Him/His) (Community &amp; Access Cumbria CBU)" userId="de59ea2f-9a12-458c-b777-66054ebdc502" providerId="ADAL" clId="{7AC500E5-EB89-45EE-A01D-C638514BB79E}" dt="2023-02-20T11:48:45.871" v="4385" actId="20577"/>
          <ac:spMkLst>
            <pc:docMk/>
            <pc:sldMk cId="1286517419" sldId="263"/>
            <ac:spMk id="3" creationId="{743390A7-812C-AF7F-DAEE-CCC0C796D9D7}"/>
          </ac:spMkLst>
        </pc:spChg>
      </pc:sldChg>
      <pc:sldChg chg="modSp add mod">
        <pc:chgData name="Salmon, Philip (He/Him/His) (Community &amp; Access Cumbria CBU)" userId="de59ea2f-9a12-458c-b777-66054ebdc502" providerId="ADAL" clId="{7AC500E5-EB89-45EE-A01D-C638514BB79E}" dt="2023-02-20T11:20:01.308" v="4376" actId="20577"/>
        <pc:sldMkLst>
          <pc:docMk/>
          <pc:sldMk cId="2536792076" sldId="264"/>
        </pc:sldMkLst>
        <pc:spChg chg="mod">
          <ac:chgData name="Salmon, Philip (He/Him/His) (Community &amp; Access Cumbria CBU)" userId="de59ea2f-9a12-458c-b777-66054ebdc502" providerId="ADAL" clId="{7AC500E5-EB89-45EE-A01D-C638514BB79E}" dt="2023-02-17T12:34:04.274" v="1451" actId="20577"/>
          <ac:spMkLst>
            <pc:docMk/>
            <pc:sldMk cId="2536792076" sldId="264"/>
            <ac:spMk id="2" creationId="{B8318499-96E0-02C4-22C5-5A13A5C4047E}"/>
          </ac:spMkLst>
        </pc:spChg>
        <pc:spChg chg="mod">
          <ac:chgData name="Salmon, Philip (He/Him/His) (Community &amp; Access Cumbria CBU)" userId="de59ea2f-9a12-458c-b777-66054ebdc502" providerId="ADAL" clId="{7AC500E5-EB89-45EE-A01D-C638514BB79E}" dt="2023-02-20T11:20:01.308" v="4376" actId="20577"/>
          <ac:spMkLst>
            <pc:docMk/>
            <pc:sldMk cId="2536792076" sldId="264"/>
            <ac:spMk id="3" creationId="{50BC3F1C-EDC0-C366-FCFF-184F45830271}"/>
          </ac:spMkLst>
        </pc:spChg>
      </pc:sldChg>
      <pc:sldChg chg="addSp delSp modSp add mod">
        <pc:chgData name="Salmon, Philip (He/Him/His) (Community &amp; Access Cumbria CBU)" userId="de59ea2f-9a12-458c-b777-66054ebdc502" providerId="ADAL" clId="{7AC500E5-EB89-45EE-A01D-C638514BB79E}" dt="2023-02-20T12:59:09.239" v="4396" actId="1076"/>
        <pc:sldMkLst>
          <pc:docMk/>
          <pc:sldMk cId="3671368734" sldId="265"/>
        </pc:sldMkLst>
        <pc:spChg chg="mod">
          <ac:chgData name="Salmon, Philip (He/Him/His) (Community &amp; Access Cumbria CBU)" userId="de59ea2f-9a12-458c-b777-66054ebdc502" providerId="ADAL" clId="{7AC500E5-EB89-45EE-A01D-C638514BB79E}" dt="2023-02-17T12:51:12.741" v="2346" actId="27636"/>
          <ac:spMkLst>
            <pc:docMk/>
            <pc:sldMk cId="3671368734" sldId="265"/>
            <ac:spMk id="2" creationId="{B8318499-96E0-02C4-22C5-5A13A5C4047E}"/>
          </ac:spMkLst>
        </pc:spChg>
        <pc:spChg chg="mod">
          <ac:chgData name="Salmon, Philip (He/Him/His) (Community &amp; Access Cumbria CBU)" userId="de59ea2f-9a12-458c-b777-66054ebdc502" providerId="ADAL" clId="{7AC500E5-EB89-45EE-A01D-C638514BB79E}" dt="2023-02-17T12:41:19.461" v="2301" actId="14100"/>
          <ac:spMkLst>
            <pc:docMk/>
            <pc:sldMk cId="3671368734" sldId="265"/>
            <ac:spMk id="3" creationId="{50BC3F1C-EDC0-C366-FCFF-184F45830271}"/>
          </ac:spMkLst>
        </pc:spChg>
        <pc:spChg chg="add mod">
          <ac:chgData name="Salmon, Philip (He/Him/His) (Community &amp; Access Cumbria CBU)" userId="de59ea2f-9a12-458c-b777-66054ebdc502" providerId="ADAL" clId="{7AC500E5-EB89-45EE-A01D-C638514BB79E}" dt="2023-02-17T12:41:23.203" v="2302"/>
          <ac:spMkLst>
            <pc:docMk/>
            <pc:sldMk cId="3671368734" sldId="265"/>
            <ac:spMk id="4" creationId="{8417E8BD-60AC-4AEC-91AC-F7537C1AB821}"/>
          </ac:spMkLst>
        </pc:spChg>
        <pc:spChg chg="add del mod">
          <ac:chgData name="Salmon, Philip (He/Him/His) (Community &amp; Access Cumbria CBU)" userId="de59ea2f-9a12-458c-b777-66054ebdc502" providerId="ADAL" clId="{7AC500E5-EB89-45EE-A01D-C638514BB79E}" dt="2023-02-17T12:41:31.262" v="2306"/>
          <ac:spMkLst>
            <pc:docMk/>
            <pc:sldMk cId="3671368734" sldId="265"/>
            <ac:spMk id="5" creationId="{DA5EA4CF-3C30-4F6C-B804-53F9E50CBD81}"/>
          </ac:spMkLst>
        </pc:spChg>
        <pc:spChg chg="add del mod">
          <ac:chgData name="Salmon, Philip (He/Him/His) (Community &amp; Access Cumbria CBU)" userId="de59ea2f-9a12-458c-b777-66054ebdc502" providerId="ADAL" clId="{7AC500E5-EB89-45EE-A01D-C638514BB79E}" dt="2023-02-17T12:41:27.905" v="2305"/>
          <ac:spMkLst>
            <pc:docMk/>
            <pc:sldMk cId="3671368734" sldId="265"/>
            <ac:spMk id="6" creationId="{2F80B84A-9780-4783-B2A8-E58ABB9D5CB9}"/>
          </ac:spMkLst>
        </pc:spChg>
        <pc:spChg chg="add mod">
          <ac:chgData name="Salmon, Philip (He/Him/His) (Community &amp; Access Cumbria CBU)" userId="de59ea2f-9a12-458c-b777-66054ebdc502" providerId="ADAL" clId="{7AC500E5-EB89-45EE-A01D-C638514BB79E}" dt="2023-02-17T12:41:40.049" v="2308" actId="1076"/>
          <ac:spMkLst>
            <pc:docMk/>
            <pc:sldMk cId="3671368734" sldId="265"/>
            <ac:spMk id="7" creationId="{000A505D-E6A0-4CFD-AE2F-8329F9919DC8}"/>
          </ac:spMkLst>
        </pc:spChg>
        <pc:spChg chg="add mod">
          <ac:chgData name="Salmon, Philip (He/Him/His) (Community &amp; Access Cumbria CBU)" userId="de59ea2f-9a12-458c-b777-66054ebdc502" providerId="ADAL" clId="{7AC500E5-EB89-45EE-A01D-C638514BB79E}" dt="2023-02-17T12:51:19.460" v="2347" actId="1076"/>
          <ac:spMkLst>
            <pc:docMk/>
            <pc:sldMk cId="3671368734" sldId="265"/>
            <ac:spMk id="8" creationId="{56F3BA96-9BDD-4FD8-AC18-FB4FA067A770}"/>
          </ac:spMkLst>
        </pc:spChg>
        <pc:spChg chg="add mod">
          <ac:chgData name="Salmon, Philip (He/Him/His) (Community &amp; Access Cumbria CBU)" userId="de59ea2f-9a12-458c-b777-66054ebdc502" providerId="ADAL" clId="{7AC500E5-EB89-45EE-A01D-C638514BB79E}" dt="2023-02-17T12:42:22.577" v="2313" actId="571"/>
          <ac:spMkLst>
            <pc:docMk/>
            <pc:sldMk cId="3671368734" sldId="265"/>
            <ac:spMk id="9" creationId="{6E690BE6-5AE1-433B-9897-C22DB57E4D76}"/>
          </ac:spMkLst>
        </pc:spChg>
        <pc:spChg chg="add mod">
          <ac:chgData name="Salmon, Philip (He/Him/His) (Community &amp; Access Cumbria CBU)" userId="de59ea2f-9a12-458c-b777-66054ebdc502" providerId="ADAL" clId="{7AC500E5-EB89-45EE-A01D-C638514BB79E}" dt="2023-02-20T12:59:09.239" v="4396" actId="1076"/>
          <ac:spMkLst>
            <pc:docMk/>
            <pc:sldMk cId="3671368734" sldId="265"/>
            <ac:spMk id="10" creationId="{C43A53D2-A1FA-4B96-970C-0AE85A74DD24}"/>
          </ac:spMkLst>
        </pc:spChg>
        <pc:spChg chg="add mod">
          <ac:chgData name="Salmon, Philip (He/Him/His) (Community &amp; Access Cumbria CBU)" userId="de59ea2f-9a12-458c-b777-66054ebdc502" providerId="ADAL" clId="{7AC500E5-EB89-45EE-A01D-C638514BB79E}" dt="2023-02-20T12:58:49.091" v="4393" actId="1076"/>
          <ac:spMkLst>
            <pc:docMk/>
            <pc:sldMk cId="3671368734" sldId="265"/>
            <ac:spMk id="11" creationId="{540BAC41-95B1-4A22-AD8D-B656B47BFA28}"/>
          </ac:spMkLst>
        </pc:spChg>
        <pc:spChg chg="add mod">
          <ac:chgData name="Salmon, Philip (He/Him/His) (Community &amp; Access Cumbria CBU)" userId="de59ea2f-9a12-458c-b777-66054ebdc502" providerId="ADAL" clId="{7AC500E5-EB89-45EE-A01D-C638514BB79E}" dt="2023-02-17T12:51:26.442" v="2348" actId="1076"/>
          <ac:spMkLst>
            <pc:docMk/>
            <pc:sldMk cId="3671368734" sldId="265"/>
            <ac:spMk id="12" creationId="{84A9FAE3-FFF5-4767-8445-4AC7BF71C68D}"/>
          </ac:spMkLst>
        </pc:spChg>
        <pc:spChg chg="add mod">
          <ac:chgData name="Salmon, Philip (He/Him/His) (Community &amp; Access Cumbria CBU)" userId="de59ea2f-9a12-458c-b777-66054ebdc502" providerId="ADAL" clId="{7AC500E5-EB89-45EE-A01D-C638514BB79E}" dt="2023-02-20T12:58:57.105" v="4394" actId="1076"/>
          <ac:spMkLst>
            <pc:docMk/>
            <pc:sldMk cId="3671368734" sldId="265"/>
            <ac:spMk id="13" creationId="{C600A10E-F227-4254-A97A-A7F73CB38668}"/>
          </ac:spMkLst>
        </pc:spChg>
        <pc:spChg chg="add mod">
          <ac:chgData name="Salmon, Philip (He/Him/His) (Community &amp; Access Cumbria CBU)" userId="de59ea2f-9a12-458c-b777-66054ebdc502" providerId="ADAL" clId="{7AC500E5-EB89-45EE-A01D-C638514BB79E}" dt="2023-02-17T12:52:09.334" v="2352" actId="1076"/>
          <ac:spMkLst>
            <pc:docMk/>
            <pc:sldMk cId="3671368734" sldId="265"/>
            <ac:spMk id="14" creationId="{E29935F2-8A57-4F95-B86A-B3109D8E7962}"/>
          </ac:spMkLst>
        </pc:spChg>
      </pc:sldChg>
      <pc:sldChg chg="modSp mod">
        <pc:chgData name="Salmon, Philip (He/Him/His) (Community &amp; Access Cumbria CBU)" userId="de59ea2f-9a12-458c-b777-66054ebdc502" providerId="ADAL" clId="{7AC500E5-EB89-45EE-A01D-C638514BB79E}" dt="2023-02-20T11:14:20.491" v="3410" actId="403"/>
        <pc:sldMkLst>
          <pc:docMk/>
          <pc:sldMk cId="169070388" sldId="266"/>
        </pc:sldMkLst>
        <pc:spChg chg="mod">
          <ac:chgData name="Salmon, Philip (He/Him/His) (Community &amp; Access Cumbria CBU)" userId="de59ea2f-9a12-458c-b777-66054ebdc502" providerId="ADAL" clId="{7AC500E5-EB89-45EE-A01D-C638514BB79E}" dt="2023-02-20T11:14:20.491" v="3410" actId="403"/>
          <ac:spMkLst>
            <pc:docMk/>
            <pc:sldMk cId="169070388" sldId="266"/>
            <ac:spMk id="3" creationId="{6CDC3339-C547-016B-E37A-8B5560BD70E3}"/>
          </ac:spMkLst>
        </pc:spChg>
      </pc:sldChg>
    </pc:docChg>
  </pc:docChgLst>
  <pc:docChgLst>
    <pc:chgData name="Thwaites, Richard (He/Him/His) (Community &amp; Access Cumbria CBU)" userId="1e3bc1bf-9207-42bd-9ff9-78be2947e769" providerId="ADAL" clId="{52C2CF51-B3C0-44B9-8A71-FDD129BFB151}"/>
    <pc:docChg chg="undo custSel addSld delSld modSld sldOrd">
      <pc:chgData name="Thwaites, Richard (He/Him/His) (Community &amp; Access Cumbria CBU)" userId="1e3bc1bf-9207-42bd-9ff9-78be2947e769" providerId="ADAL" clId="{52C2CF51-B3C0-44B9-8A71-FDD129BFB151}" dt="2023-02-20T13:08:42.736" v="2749" actId="14100"/>
      <pc:docMkLst>
        <pc:docMk/>
      </pc:docMkLst>
      <pc:sldChg chg="modSp add del mod">
        <pc:chgData name="Thwaites, Richard (He/Him/His) (Community &amp; Access Cumbria CBU)" userId="1e3bc1bf-9207-42bd-9ff9-78be2947e769" providerId="ADAL" clId="{52C2CF51-B3C0-44B9-8A71-FDD129BFB151}" dt="2023-02-07T10:16:48.050" v="2376" actId="404"/>
        <pc:sldMkLst>
          <pc:docMk/>
          <pc:sldMk cId="1285300455" sldId="256"/>
        </pc:sldMkLst>
        <pc:spChg chg="mod">
          <ac:chgData name="Thwaites, Richard (He/Him/His) (Community &amp; Access Cumbria CBU)" userId="1e3bc1bf-9207-42bd-9ff9-78be2947e769" providerId="ADAL" clId="{52C2CF51-B3C0-44B9-8A71-FDD129BFB151}" dt="2023-02-07T10:16:48.050" v="2376" actId="404"/>
          <ac:spMkLst>
            <pc:docMk/>
            <pc:sldMk cId="1285300455" sldId="256"/>
            <ac:spMk id="2" creationId="{3E547F5E-FD9E-493A-B5BB-430459CC3825}"/>
          </ac:spMkLst>
        </pc:spChg>
        <pc:spChg chg="mod">
          <ac:chgData name="Thwaites, Richard (He/Him/His) (Community &amp; Access Cumbria CBU)" userId="1e3bc1bf-9207-42bd-9ff9-78be2947e769" providerId="ADAL" clId="{52C2CF51-B3C0-44B9-8A71-FDD129BFB151}" dt="2023-02-07T10:15:17.993" v="2375" actId="14100"/>
          <ac:spMkLst>
            <pc:docMk/>
            <pc:sldMk cId="1285300455" sldId="256"/>
            <ac:spMk id="3" creationId="{6F75A19B-AAA4-4BDE-86DD-41E61A4532CD}"/>
          </ac:spMkLst>
        </pc:spChg>
      </pc:sldChg>
      <pc:sldChg chg="addSp delSp modSp new mod">
        <pc:chgData name="Thwaites, Richard (He/Him/His) (Community &amp; Access Cumbria CBU)" userId="1e3bc1bf-9207-42bd-9ff9-78be2947e769" providerId="ADAL" clId="{52C2CF51-B3C0-44B9-8A71-FDD129BFB151}" dt="2023-02-20T10:17:17.496" v="2470" actId="14100"/>
        <pc:sldMkLst>
          <pc:docMk/>
          <pc:sldMk cId="1159270613" sldId="257"/>
        </pc:sldMkLst>
        <pc:spChg chg="mod">
          <ac:chgData name="Thwaites, Richard (He/Him/His) (Community &amp; Access Cumbria CBU)" userId="1e3bc1bf-9207-42bd-9ff9-78be2947e769" providerId="ADAL" clId="{52C2CF51-B3C0-44B9-8A71-FDD129BFB151}" dt="2023-02-20T10:17:12.949" v="2469" actId="20577"/>
          <ac:spMkLst>
            <pc:docMk/>
            <pc:sldMk cId="1159270613" sldId="257"/>
            <ac:spMk id="2" creationId="{ADADBE7B-B1DE-3607-9C7B-34B29614FD06}"/>
          </ac:spMkLst>
        </pc:spChg>
        <pc:spChg chg="del">
          <ac:chgData name="Thwaites, Richard (He/Him/His) (Community &amp; Access Cumbria CBU)" userId="1e3bc1bf-9207-42bd-9ff9-78be2947e769" providerId="ADAL" clId="{52C2CF51-B3C0-44B9-8A71-FDD129BFB151}" dt="2023-01-30T11:49:57.379" v="535"/>
          <ac:spMkLst>
            <pc:docMk/>
            <pc:sldMk cId="1159270613" sldId="257"/>
            <ac:spMk id="3" creationId="{D565D28D-9777-9B3B-F4B7-E01FDA36B17F}"/>
          </ac:spMkLst>
        </pc:spChg>
        <pc:spChg chg="add mod">
          <ac:chgData name="Thwaites, Richard (He/Him/His) (Community &amp; Access Cumbria CBU)" userId="1e3bc1bf-9207-42bd-9ff9-78be2947e769" providerId="ADAL" clId="{52C2CF51-B3C0-44B9-8A71-FDD129BFB151}" dt="2023-02-20T10:17:17.496" v="2470" actId="14100"/>
          <ac:spMkLst>
            <pc:docMk/>
            <pc:sldMk cId="1159270613" sldId="257"/>
            <ac:spMk id="4" creationId="{39257272-8EEF-389A-D5F1-51903EFD85ED}"/>
          </ac:spMkLst>
        </pc:spChg>
      </pc:sldChg>
      <pc:sldChg chg="del">
        <pc:chgData name="Thwaites, Richard (He/Him/His) (Community &amp; Access Cumbria CBU)" userId="1e3bc1bf-9207-42bd-9ff9-78be2947e769" providerId="ADAL" clId="{52C2CF51-B3C0-44B9-8A71-FDD129BFB151}" dt="2023-01-30T11:31:14.657" v="2" actId="47"/>
        <pc:sldMkLst>
          <pc:docMk/>
          <pc:sldMk cId="1968535646" sldId="257"/>
        </pc:sldMkLst>
      </pc:sldChg>
      <pc:sldChg chg="modSp new mod">
        <pc:chgData name="Thwaites, Richard (He/Him/His) (Community &amp; Access Cumbria CBU)" userId="1e3bc1bf-9207-42bd-9ff9-78be2947e769" providerId="ADAL" clId="{52C2CF51-B3C0-44B9-8A71-FDD129BFB151}" dt="2023-02-20T13:08:42.736" v="2749" actId="14100"/>
        <pc:sldMkLst>
          <pc:docMk/>
          <pc:sldMk cId="1557428543" sldId="258"/>
        </pc:sldMkLst>
        <pc:spChg chg="mod">
          <ac:chgData name="Thwaites, Richard (He/Him/His) (Community &amp; Access Cumbria CBU)" userId="1e3bc1bf-9207-42bd-9ff9-78be2947e769" providerId="ADAL" clId="{52C2CF51-B3C0-44B9-8A71-FDD129BFB151}" dt="2023-02-20T13:07:51.009" v="2740" actId="14100"/>
          <ac:spMkLst>
            <pc:docMk/>
            <pc:sldMk cId="1557428543" sldId="258"/>
            <ac:spMk id="2" creationId="{B8318499-96E0-02C4-22C5-5A13A5C4047E}"/>
          </ac:spMkLst>
        </pc:spChg>
        <pc:spChg chg="mod">
          <ac:chgData name="Thwaites, Richard (He/Him/His) (Community &amp; Access Cumbria CBU)" userId="1e3bc1bf-9207-42bd-9ff9-78be2947e769" providerId="ADAL" clId="{52C2CF51-B3C0-44B9-8A71-FDD129BFB151}" dt="2023-02-20T13:08:42.736" v="2749" actId="14100"/>
          <ac:spMkLst>
            <pc:docMk/>
            <pc:sldMk cId="1557428543" sldId="258"/>
            <ac:spMk id="3" creationId="{50BC3F1C-EDC0-C366-FCFF-184F45830271}"/>
          </ac:spMkLst>
        </pc:spChg>
      </pc:sldChg>
      <pc:sldChg chg="modSp new mod">
        <pc:chgData name="Thwaites, Richard (He/Him/His) (Community &amp; Access Cumbria CBU)" userId="1e3bc1bf-9207-42bd-9ff9-78be2947e769" providerId="ADAL" clId="{52C2CF51-B3C0-44B9-8A71-FDD129BFB151}" dt="2023-02-20T10:15:02.008" v="2436" actId="14100"/>
        <pc:sldMkLst>
          <pc:docMk/>
          <pc:sldMk cId="598671222" sldId="259"/>
        </pc:sldMkLst>
        <pc:spChg chg="mod">
          <ac:chgData name="Thwaites, Richard (He/Him/His) (Community &amp; Access Cumbria CBU)" userId="1e3bc1bf-9207-42bd-9ff9-78be2947e769" providerId="ADAL" clId="{52C2CF51-B3C0-44B9-8A71-FDD129BFB151}" dt="2023-01-30T11:39:36.475" v="305" actId="20577"/>
          <ac:spMkLst>
            <pc:docMk/>
            <pc:sldMk cId="598671222" sldId="259"/>
            <ac:spMk id="2" creationId="{B659F6DA-4E73-B1C7-6337-40CDF55B47E7}"/>
          </ac:spMkLst>
        </pc:spChg>
        <pc:spChg chg="mod">
          <ac:chgData name="Thwaites, Richard (He/Him/His) (Community &amp; Access Cumbria CBU)" userId="1e3bc1bf-9207-42bd-9ff9-78be2947e769" providerId="ADAL" clId="{52C2CF51-B3C0-44B9-8A71-FDD129BFB151}" dt="2023-02-20T10:15:02.008" v="2436" actId="14100"/>
          <ac:spMkLst>
            <pc:docMk/>
            <pc:sldMk cId="598671222" sldId="259"/>
            <ac:spMk id="3" creationId="{4538A678-6938-0186-4C2D-E26E11A1543D}"/>
          </ac:spMkLst>
        </pc:spChg>
      </pc:sldChg>
      <pc:sldChg chg="del">
        <pc:chgData name="Thwaites, Richard (He/Him/His) (Community &amp; Access Cumbria CBU)" userId="1e3bc1bf-9207-42bd-9ff9-78be2947e769" providerId="ADAL" clId="{52C2CF51-B3C0-44B9-8A71-FDD129BFB151}" dt="2023-01-30T11:31:14.846" v="6" actId="47"/>
        <pc:sldMkLst>
          <pc:docMk/>
          <pc:sldMk cId="2723814031" sldId="259"/>
        </pc:sldMkLst>
      </pc:sldChg>
      <pc:sldChg chg="modSp new mod ord">
        <pc:chgData name="Thwaites, Richard (He/Him/His) (Community &amp; Access Cumbria CBU)" userId="1e3bc1bf-9207-42bd-9ff9-78be2947e769" providerId="ADAL" clId="{52C2CF51-B3C0-44B9-8A71-FDD129BFB151}" dt="2023-02-20T12:51:05.578" v="2570" actId="27636"/>
        <pc:sldMkLst>
          <pc:docMk/>
          <pc:sldMk cId="1609954493" sldId="260"/>
        </pc:sldMkLst>
        <pc:spChg chg="mod">
          <ac:chgData name="Thwaites, Richard (He/Him/His) (Community &amp; Access Cumbria CBU)" userId="1e3bc1bf-9207-42bd-9ff9-78be2947e769" providerId="ADAL" clId="{52C2CF51-B3C0-44B9-8A71-FDD129BFB151}" dt="2023-01-30T13:28:14.231" v="2058" actId="1076"/>
          <ac:spMkLst>
            <pc:docMk/>
            <pc:sldMk cId="1609954493" sldId="260"/>
            <ac:spMk id="2" creationId="{D68E0322-5E3B-1EB1-6314-6CED556297EB}"/>
          </ac:spMkLst>
        </pc:spChg>
        <pc:spChg chg="mod">
          <ac:chgData name="Thwaites, Richard (He/Him/His) (Community &amp; Access Cumbria CBU)" userId="1e3bc1bf-9207-42bd-9ff9-78be2947e769" providerId="ADAL" clId="{52C2CF51-B3C0-44B9-8A71-FDD129BFB151}" dt="2023-02-20T12:51:05.578" v="2570" actId="27636"/>
          <ac:spMkLst>
            <pc:docMk/>
            <pc:sldMk cId="1609954493" sldId="260"/>
            <ac:spMk id="3" creationId="{60304078-F48D-688B-BDA1-EB9CF261A335}"/>
          </ac:spMkLst>
        </pc:spChg>
      </pc:sldChg>
      <pc:sldChg chg="addSp delSp modSp new mod">
        <pc:chgData name="Thwaites, Richard (He/Him/His) (Community &amp; Access Cumbria CBU)" userId="1e3bc1bf-9207-42bd-9ff9-78be2947e769" providerId="ADAL" clId="{52C2CF51-B3C0-44B9-8A71-FDD129BFB151}" dt="2023-01-30T13:13:01.711" v="1932" actId="14100"/>
        <pc:sldMkLst>
          <pc:docMk/>
          <pc:sldMk cId="1954018606" sldId="261"/>
        </pc:sldMkLst>
        <pc:spChg chg="mod">
          <ac:chgData name="Thwaites, Richard (He/Him/His) (Community &amp; Access Cumbria CBU)" userId="1e3bc1bf-9207-42bd-9ff9-78be2947e769" providerId="ADAL" clId="{52C2CF51-B3C0-44B9-8A71-FDD129BFB151}" dt="2023-01-30T13:12:34.031" v="1922" actId="14100"/>
          <ac:spMkLst>
            <pc:docMk/>
            <pc:sldMk cId="1954018606" sldId="261"/>
            <ac:spMk id="2" creationId="{D95D435B-F53D-4B0B-D178-A7D35569F076}"/>
          </ac:spMkLst>
        </pc:spChg>
        <pc:spChg chg="del">
          <ac:chgData name="Thwaites, Richard (He/Him/His) (Community &amp; Access Cumbria CBU)" userId="1e3bc1bf-9207-42bd-9ff9-78be2947e769" providerId="ADAL" clId="{52C2CF51-B3C0-44B9-8A71-FDD129BFB151}" dt="2023-01-30T12:51:41.809" v="556" actId="478"/>
          <ac:spMkLst>
            <pc:docMk/>
            <pc:sldMk cId="1954018606" sldId="261"/>
            <ac:spMk id="3" creationId="{4308912F-10A2-D039-B60F-42DF8C656493}"/>
          </ac:spMkLst>
        </pc:spChg>
        <pc:picChg chg="add mod">
          <ac:chgData name="Thwaites, Richard (He/Him/His) (Community &amp; Access Cumbria CBU)" userId="1e3bc1bf-9207-42bd-9ff9-78be2947e769" providerId="ADAL" clId="{52C2CF51-B3C0-44B9-8A71-FDD129BFB151}" dt="2023-01-30T13:12:35.711" v="1923" actId="1076"/>
          <ac:picMkLst>
            <pc:docMk/>
            <pc:sldMk cId="1954018606" sldId="261"/>
            <ac:picMk id="5" creationId="{4270348F-7424-7E6C-8722-C7143560E67C}"/>
          </ac:picMkLst>
        </pc:picChg>
        <pc:picChg chg="add mod">
          <ac:chgData name="Thwaites, Richard (He/Him/His) (Community &amp; Access Cumbria CBU)" userId="1e3bc1bf-9207-42bd-9ff9-78be2947e769" providerId="ADAL" clId="{52C2CF51-B3C0-44B9-8A71-FDD129BFB151}" dt="2023-01-30T13:12:50.206" v="1928" actId="1076"/>
          <ac:picMkLst>
            <pc:docMk/>
            <pc:sldMk cId="1954018606" sldId="261"/>
            <ac:picMk id="7" creationId="{CD6F2C30-1108-923A-5219-4C9D256E5129}"/>
          </ac:picMkLst>
        </pc:picChg>
        <pc:picChg chg="add mod">
          <ac:chgData name="Thwaites, Richard (He/Him/His) (Community &amp; Access Cumbria CBU)" userId="1e3bc1bf-9207-42bd-9ff9-78be2947e769" providerId="ADAL" clId="{52C2CF51-B3C0-44B9-8A71-FDD129BFB151}" dt="2023-01-30T13:12:38.534" v="1924" actId="1076"/>
          <ac:picMkLst>
            <pc:docMk/>
            <pc:sldMk cId="1954018606" sldId="261"/>
            <ac:picMk id="9" creationId="{82B80577-3C6C-F8BF-4987-E43ADB48A797}"/>
          </ac:picMkLst>
        </pc:picChg>
        <pc:picChg chg="add mod">
          <ac:chgData name="Thwaites, Richard (He/Him/His) (Community &amp; Access Cumbria CBU)" userId="1e3bc1bf-9207-42bd-9ff9-78be2947e769" providerId="ADAL" clId="{52C2CF51-B3C0-44B9-8A71-FDD129BFB151}" dt="2023-01-30T13:12:54.029" v="1930" actId="14100"/>
          <ac:picMkLst>
            <pc:docMk/>
            <pc:sldMk cId="1954018606" sldId="261"/>
            <ac:picMk id="11" creationId="{0D1F7583-CDFD-D69E-E7EF-5E41DC7B8F10}"/>
          </ac:picMkLst>
        </pc:picChg>
        <pc:picChg chg="add mod">
          <ac:chgData name="Thwaites, Richard (He/Him/His) (Community &amp; Access Cumbria CBU)" userId="1e3bc1bf-9207-42bd-9ff9-78be2947e769" providerId="ADAL" clId="{52C2CF51-B3C0-44B9-8A71-FDD129BFB151}" dt="2023-01-30T13:13:01.711" v="1932" actId="14100"/>
          <ac:picMkLst>
            <pc:docMk/>
            <pc:sldMk cId="1954018606" sldId="261"/>
            <ac:picMk id="13" creationId="{EB7CA940-F1DE-7376-6D8B-D8D498713579}"/>
          </ac:picMkLst>
        </pc:picChg>
      </pc:sldChg>
      <pc:sldChg chg="del">
        <pc:chgData name="Thwaites, Richard (He/Him/His) (Community &amp; Access Cumbria CBU)" userId="1e3bc1bf-9207-42bd-9ff9-78be2947e769" providerId="ADAL" clId="{52C2CF51-B3C0-44B9-8A71-FDD129BFB151}" dt="2023-01-30T11:31:15.077" v="13" actId="47"/>
        <pc:sldMkLst>
          <pc:docMk/>
          <pc:sldMk cId="3052769881" sldId="261"/>
        </pc:sldMkLst>
      </pc:sldChg>
      <pc:sldChg chg="del">
        <pc:chgData name="Thwaites, Richard (He/Him/His) (Community &amp; Access Cumbria CBU)" userId="1e3bc1bf-9207-42bd-9ff9-78be2947e769" providerId="ADAL" clId="{52C2CF51-B3C0-44B9-8A71-FDD129BFB151}" dt="2023-01-30T11:31:13.998" v="0" actId="47"/>
        <pc:sldMkLst>
          <pc:docMk/>
          <pc:sldMk cId="555728859" sldId="262"/>
        </pc:sldMkLst>
      </pc:sldChg>
      <pc:sldChg chg="modSp new mod">
        <pc:chgData name="Thwaites, Richard (He/Him/His) (Community &amp; Access Cumbria CBU)" userId="1e3bc1bf-9207-42bd-9ff9-78be2947e769" providerId="ADAL" clId="{52C2CF51-B3C0-44B9-8A71-FDD129BFB151}" dt="2023-02-20T12:49:41.773" v="2558" actId="114"/>
        <pc:sldMkLst>
          <pc:docMk/>
          <pc:sldMk cId="901565800" sldId="262"/>
        </pc:sldMkLst>
        <pc:spChg chg="mod">
          <ac:chgData name="Thwaites, Richard (He/Him/His) (Community &amp; Access Cumbria CBU)" userId="1e3bc1bf-9207-42bd-9ff9-78be2947e769" providerId="ADAL" clId="{52C2CF51-B3C0-44B9-8A71-FDD129BFB151}" dt="2023-01-30T13:26:54.064" v="2002" actId="14100"/>
          <ac:spMkLst>
            <pc:docMk/>
            <pc:sldMk cId="901565800" sldId="262"/>
            <ac:spMk id="2" creationId="{46BE0212-F0AD-ADBD-E058-AFC14580F22C}"/>
          </ac:spMkLst>
        </pc:spChg>
        <pc:spChg chg="mod">
          <ac:chgData name="Thwaites, Richard (He/Him/His) (Community &amp; Access Cumbria CBU)" userId="1e3bc1bf-9207-42bd-9ff9-78be2947e769" providerId="ADAL" clId="{52C2CF51-B3C0-44B9-8A71-FDD129BFB151}" dt="2023-02-20T12:49:41.773" v="2558" actId="114"/>
          <ac:spMkLst>
            <pc:docMk/>
            <pc:sldMk cId="901565800" sldId="262"/>
            <ac:spMk id="3" creationId="{7F18ECCA-1064-C493-A3FC-E62677698ECA}"/>
          </ac:spMkLst>
        </pc:spChg>
      </pc:sldChg>
      <pc:sldChg chg="modSp new mod">
        <pc:chgData name="Thwaites, Richard (He/Him/His) (Community &amp; Access Cumbria CBU)" userId="1e3bc1bf-9207-42bd-9ff9-78be2947e769" providerId="ADAL" clId="{52C2CF51-B3C0-44B9-8A71-FDD129BFB151}" dt="2023-02-20T12:49:58.954" v="2559" actId="403"/>
        <pc:sldMkLst>
          <pc:docMk/>
          <pc:sldMk cId="1286517419" sldId="263"/>
        </pc:sldMkLst>
        <pc:spChg chg="mod">
          <ac:chgData name="Thwaites, Richard (He/Him/His) (Community &amp; Access Cumbria CBU)" userId="1e3bc1bf-9207-42bd-9ff9-78be2947e769" providerId="ADAL" clId="{52C2CF51-B3C0-44B9-8A71-FDD129BFB151}" dt="2023-02-20T10:14:50.632" v="2434" actId="14100"/>
          <ac:spMkLst>
            <pc:docMk/>
            <pc:sldMk cId="1286517419" sldId="263"/>
            <ac:spMk id="2" creationId="{F8857662-C1A2-6742-1566-EF3AAF941EEE}"/>
          </ac:spMkLst>
        </pc:spChg>
        <pc:spChg chg="mod">
          <ac:chgData name="Thwaites, Richard (He/Him/His) (Community &amp; Access Cumbria CBU)" userId="1e3bc1bf-9207-42bd-9ff9-78be2947e769" providerId="ADAL" clId="{52C2CF51-B3C0-44B9-8A71-FDD129BFB151}" dt="2023-02-20T12:49:58.954" v="2559" actId="403"/>
          <ac:spMkLst>
            <pc:docMk/>
            <pc:sldMk cId="1286517419" sldId="263"/>
            <ac:spMk id="3" creationId="{743390A7-812C-AF7F-DAEE-CCC0C796D9D7}"/>
          </ac:spMkLst>
        </pc:spChg>
      </pc:sldChg>
      <pc:sldChg chg="del">
        <pc:chgData name="Thwaites, Richard (He/Him/His) (Community &amp; Access Cumbria CBU)" userId="1e3bc1bf-9207-42bd-9ff9-78be2947e769" providerId="ADAL" clId="{52C2CF51-B3C0-44B9-8A71-FDD129BFB151}" dt="2023-01-30T11:31:15.182" v="15" actId="47"/>
        <pc:sldMkLst>
          <pc:docMk/>
          <pc:sldMk cId="2817745575" sldId="263"/>
        </pc:sldMkLst>
      </pc:sldChg>
      <pc:sldChg chg="modSp mod ord">
        <pc:chgData name="Thwaites, Richard (He/Him/His) (Community &amp; Access Cumbria CBU)" userId="1e3bc1bf-9207-42bd-9ff9-78be2947e769" providerId="ADAL" clId="{52C2CF51-B3C0-44B9-8A71-FDD129BFB151}" dt="2023-02-20T13:08:36.089" v="2748" actId="14100"/>
        <pc:sldMkLst>
          <pc:docMk/>
          <pc:sldMk cId="2536792076" sldId="264"/>
        </pc:sldMkLst>
        <pc:spChg chg="mod">
          <ac:chgData name="Thwaites, Richard (He/Him/His) (Community &amp; Access Cumbria CBU)" userId="1e3bc1bf-9207-42bd-9ff9-78be2947e769" providerId="ADAL" clId="{52C2CF51-B3C0-44B9-8A71-FDD129BFB151}" dt="2023-02-20T13:08:34.041" v="2747" actId="14100"/>
          <ac:spMkLst>
            <pc:docMk/>
            <pc:sldMk cId="2536792076" sldId="264"/>
            <ac:spMk id="2" creationId="{B8318499-96E0-02C4-22C5-5A13A5C4047E}"/>
          </ac:spMkLst>
        </pc:spChg>
        <pc:spChg chg="mod">
          <ac:chgData name="Thwaites, Richard (He/Him/His) (Community &amp; Access Cumbria CBU)" userId="1e3bc1bf-9207-42bd-9ff9-78be2947e769" providerId="ADAL" clId="{52C2CF51-B3C0-44B9-8A71-FDD129BFB151}" dt="2023-02-20T13:08:36.089" v="2748" actId="14100"/>
          <ac:spMkLst>
            <pc:docMk/>
            <pc:sldMk cId="2536792076" sldId="264"/>
            <ac:spMk id="3" creationId="{50BC3F1C-EDC0-C366-FCFF-184F45830271}"/>
          </ac:spMkLst>
        </pc:spChg>
      </pc:sldChg>
      <pc:sldChg chg="del">
        <pc:chgData name="Thwaites, Richard (He/Him/His) (Community &amp; Access Cumbria CBU)" userId="1e3bc1bf-9207-42bd-9ff9-78be2947e769" providerId="ADAL" clId="{52C2CF51-B3C0-44B9-8A71-FDD129BFB151}" dt="2023-01-30T11:31:15.670" v="27" actId="47"/>
        <pc:sldMkLst>
          <pc:docMk/>
          <pc:sldMk cId="3356309675" sldId="265"/>
        </pc:sldMkLst>
      </pc:sldChg>
      <pc:sldChg chg="ord">
        <pc:chgData name="Thwaites, Richard (He/Him/His) (Community &amp; Access Cumbria CBU)" userId="1e3bc1bf-9207-42bd-9ff9-78be2947e769" providerId="ADAL" clId="{52C2CF51-B3C0-44B9-8A71-FDD129BFB151}" dt="2023-02-20T13:08:25.729" v="2746"/>
        <pc:sldMkLst>
          <pc:docMk/>
          <pc:sldMk cId="3671368734" sldId="265"/>
        </pc:sldMkLst>
      </pc:sldChg>
      <pc:sldChg chg="modSp new mod">
        <pc:chgData name="Thwaites, Richard (He/Him/His) (Community &amp; Access Cumbria CBU)" userId="1e3bc1bf-9207-42bd-9ff9-78be2947e769" providerId="ADAL" clId="{52C2CF51-B3C0-44B9-8A71-FDD129BFB151}" dt="2023-02-20T12:50:34.990" v="2568" actId="27636"/>
        <pc:sldMkLst>
          <pc:docMk/>
          <pc:sldMk cId="169070388" sldId="266"/>
        </pc:sldMkLst>
        <pc:spChg chg="mod">
          <ac:chgData name="Thwaites, Richard (He/Him/His) (Community &amp; Access Cumbria CBU)" userId="1e3bc1bf-9207-42bd-9ff9-78be2947e769" providerId="ADAL" clId="{52C2CF51-B3C0-44B9-8A71-FDD129BFB151}" dt="2023-02-20T12:50:28.530" v="2565" actId="14100"/>
          <ac:spMkLst>
            <pc:docMk/>
            <pc:sldMk cId="169070388" sldId="266"/>
            <ac:spMk id="2" creationId="{C4A47C08-11DC-0E87-D4CB-49308E9FF66F}"/>
          </ac:spMkLst>
        </pc:spChg>
        <pc:spChg chg="mod">
          <ac:chgData name="Thwaites, Richard (He/Him/His) (Community &amp; Access Cumbria CBU)" userId="1e3bc1bf-9207-42bd-9ff9-78be2947e769" providerId="ADAL" clId="{52C2CF51-B3C0-44B9-8A71-FDD129BFB151}" dt="2023-02-20T12:50:34.990" v="2568" actId="27636"/>
          <ac:spMkLst>
            <pc:docMk/>
            <pc:sldMk cId="169070388" sldId="266"/>
            <ac:spMk id="3" creationId="{6CDC3339-C547-016B-E37A-8B5560BD70E3}"/>
          </ac:spMkLst>
        </pc:spChg>
      </pc:sldChg>
      <pc:sldChg chg="new del">
        <pc:chgData name="Thwaites, Richard (He/Him/His) (Community &amp; Access Cumbria CBU)" userId="1e3bc1bf-9207-42bd-9ff9-78be2947e769" providerId="ADAL" clId="{52C2CF51-B3C0-44B9-8A71-FDD129BFB151}" dt="2023-02-20T10:15:57.939" v="2452" actId="2696"/>
        <pc:sldMkLst>
          <pc:docMk/>
          <pc:sldMk cId="2649128186" sldId="266"/>
        </pc:sldMkLst>
      </pc:sldChg>
      <pc:sldChg chg="del">
        <pc:chgData name="Thwaites, Richard (He/Him/His) (Community &amp; Access Cumbria CBU)" userId="1e3bc1bf-9207-42bd-9ff9-78be2947e769" providerId="ADAL" clId="{52C2CF51-B3C0-44B9-8A71-FDD129BFB151}" dt="2023-01-30T11:31:16.295" v="32" actId="47"/>
        <pc:sldMkLst>
          <pc:docMk/>
          <pc:sldMk cId="3627727169" sldId="267"/>
        </pc:sldMkLst>
      </pc:sldChg>
      <pc:sldChg chg="del">
        <pc:chgData name="Thwaites, Richard (He/Him/His) (Community &amp; Access Cumbria CBU)" userId="1e3bc1bf-9207-42bd-9ff9-78be2947e769" providerId="ADAL" clId="{52C2CF51-B3C0-44B9-8A71-FDD129BFB151}" dt="2023-01-30T11:31:17.124" v="38" actId="47"/>
        <pc:sldMkLst>
          <pc:docMk/>
          <pc:sldMk cId="2824749219" sldId="268"/>
        </pc:sldMkLst>
      </pc:sldChg>
      <pc:sldChg chg="del">
        <pc:chgData name="Thwaites, Richard (He/Him/His) (Community &amp; Access Cumbria CBU)" userId="1e3bc1bf-9207-42bd-9ff9-78be2947e769" providerId="ADAL" clId="{52C2CF51-B3C0-44B9-8A71-FDD129BFB151}" dt="2023-01-30T11:31:15.265" v="17" actId="47"/>
        <pc:sldMkLst>
          <pc:docMk/>
          <pc:sldMk cId="2709839810" sldId="270"/>
        </pc:sldMkLst>
      </pc:sldChg>
      <pc:sldChg chg="del">
        <pc:chgData name="Thwaites, Richard (He/Him/His) (Community &amp; Access Cumbria CBU)" userId="1e3bc1bf-9207-42bd-9ff9-78be2947e769" providerId="ADAL" clId="{52C2CF51-B3C0-44B9-8A71-FDD129BFB151}" dt="2023-01-30T11:31:14.882" v="7" actId="47"/>
        <pc:sldMkLst>
          <pc:docMk/>
          <pc:sldMk cId="1070937735" sldId="272"/>
        </pc:sldMkLst>
      </pc:sldChg>
      <pc:sldChg chg="del">
        <pc:chgData name="Thwaites, Richard (He/Him/His) (Community &amp; Access Cumbria CBU)" userId="1e3bc1bf-9207-42bd-9ff9-78be2947e769" providerId="ADAL" clId="{52C2CF51-B3C0-44B9-8A71-FDD129BFB151}" dt="2023-01-30T11:31:14.922" v="8" actId="47"/>
        <pc:sldMkLst>
          <pc:docMk/>
          <pc:sldMk cId="4170468632" sldId="274"/>
        </pc:sldMkLst>
      </pc:sldChg>
      <pc:sldChg chg="del">
        <pc:chgData name="Thwaites, Richard (He/Him/His) (Community &amp; Access Cumbria CBU)" userId="1e3bc1bf-9207-42bd-9ff9-78be2947e769" providerId="ADAL" clId="{52C2CF51-B3C0-44B9-8A71-FDD129BFB151}" dt="2023-01-30T11:31:14.974" v="10" actId="47"/>
        <pc:sldMkLst>
          <pc:docMk/>
          <pc:sldMk cId="3833193310" sldId="275"/>
        </pc:sldMkLst>
      </pc:sldChg>
      <pc:sldChg chg="del">
        <pc:chgData name="Thwaites, Richard (He/Him/His) (Community &amp; Access Cumbria CBU)" userId="1e3bc1bf-9207-42bd-9ff9-78be2947e769" providerId="ADAL" clId="{52C2CF51-B3C0-44B9-8A71-FDD129BFB151}" dt="2023-01-30T11:31:15.029" v="11" actId="47"/>
        <pc:sldMkLst>
          <pc:docMk/>
          <pc:sldMk cId="1342975242" sldId="276"/>
        </pc:sldMkLst>
      </pc:sldChg>
      <pc:sldChg chg="del">
        <pc:chgData name="Thwaites, Richard (He/Him/His) (Community &amp; Access Cumbria CBU)" userId="1e3bc1bf-9207-42bd-9ff9-78be2947e769" providerId="ADAL" clId="{52C2CF51-B3C0-44B9-8A71-FDD129BFB151}" dt="2023-01-30T11:31:15.047" v="12" actId="47"/>
        <pc:sldMkLst>
          <pc:docMk/>
          <pc:sldMk cId="620185475" sldId="277"/>
        </pc:sldMkLst>
      </pc:sldChg>
      <pc:sldChg chg="del">
        <pc:chgData name="Thwaites, Richard (He/Him/His) (Community &amp; Access Cumbria CBU)" userId="1e3bc1bf-9207-42bd-9ff9-78be2947e769" providerId="ADAL" clId="{52C2CF51-B3C0-44B9-8A71-FDD129BFB151}" dt="2023-01-30T11:31:14.671" v="3" actId="47"/>
        <pc:sldMkLst>
          <pc:docMk/>
          <pc:sldMk cId="1796212756" sldId="278"/>
        </pc:sldMkLst>
      </pc:sldChg>
      <pc:sldChg chg="del">
        <pc:chgData name="Thwaites, Richard (He/Him/His) (Community &amp; Access Cumbria CBU)" userId="1e3bc1bf-9207-42bd-9ff9-78be2947e769" providerId="ADAL" clId="{52C2CF51-B3C0-44B9-8A71-FDD129BFB151}" dt="2023-01-30T11:31:17.144" v="39" actId="47"/>
        <pc:sldMkLst>
          <pc:docMk/>
          <pc:sldMk cId="2734530213" sldId="280"/>
        </pc:sldMkLst>
      </pc:sldChg>
      <pc:sldChg chg="del">
        <pc:chgData name="Thwaites, Richard (He/Him/His) (Community &amp; Access Cumbria CBU)" userId="1e3bc1bf-9207-42bd-9ff9-78be2947e769" providerId="ADAL" clId="{52C2CF51-B3C0-44B9-8A71-FDD129BFB151}" dt="2023-01-30T11:31:14.715" v="4" actId="47"/>
        <pc:sldMkLst>
          <pc:docMk/>
          <pc:sldMk cId="2336755413" sldId="281"/>
        </pc:sldMkLst>
      </pc:sldChg>
      <pc:sldChg chg="del">
        <pc:chgData name="Thwaites, Richard (He/Him/His) (Community &amp; Access Cumbria CBU)" userId="1e3bc1bf-9207-42bd-9ff9-78be2947e769" providerId="ADAL" clId="{52C2CF51-B3C0-44B9-8A71-FDD129BFB151}" dt="2023-01-30T11:31:17.042" v="36" actId="47"/>
        <pc:sldMkLst>
          <pc:docMk/>
          <pc:sldMk cId="3127845053" sldId="282"/>
        </pc:sldMkLst>
      </pc:sldChg>
      <pc:sldChg chg="del">
        <pc:chgData name="Thwaites, Richard (He/Him/His) (Community &amp; Access Cumbria CBU)" userId="1e3bc1bf-9207-42bd-9ff9-78be2947e769" providerId="ADAL" clId="{52C2CF51-B3C0-44B9-8A71-FDD129BFB151}" dt="2023-01-30T11:31:17.010" v="35" actId="47"/>
        <pc:sldMkLst>
          <pc:docMk/>
          <pc:sldMk cId="441603163" sldId="283"/>
        </pc:sldMkLst>
      </pc:sldChg>
      <pc:sldChg chg="del">
        <pc:chgData name="Thwaites, Richard (He/Him/His) (Community &amp; Access Cumbria CBU)" userId="1e3bc1bf-9207-42bd-9ff9-78be2947e769" providerId="ADAL" clId="{52C2CF51-B3C0-44B9-8A71-FDD129BFB151}" dt="2023-01-30T11:31:14.755" v="5" actId="47"/>
        <pc:sldMkLst>
          <pc:docMk/>
          <pc:sldMk cId="3187630860" sldId="284"/>
        </pc:sldMkLst>
      </pc:sldChg>
      <pc:sldChg chg="del">
        <pc:chgData name="Thwaites, Richard (He/Him/His) (Community &amp; Access Cumbria CBU)" userId="1e3bc1bf-9207-42bd-9ff9-78be2947e769" providerId="ADAL" clId="{52C2CF51-B3C0-44B9-8A71-FDD129BFB151}" dt="2023-01-30T11:31:15.115" v="14" actId="47"/>
        <pc:sldMkLst>
          <pc:docMk/>
          <pc:sldMk cId="1058563314" sldId="286"/>
        </pc:sldMkLst>
      </pc:sldChg>
      <pc:sldChg chg="del">
        <pc:chgData name="Thwaites, Richard (He/Him/His) (Community &amp; Access Cumbria CBU)" userId="1e3bc1bf-9207-42bd-9ff9-78be2947e769" providerId="ADAL" clId="{52C2CF51-B3C0-44B9-8A71-FDD129BFB151}" dt="2023-01-30T11:31:16.458" v="33" actId="47"/>
        <pc:sldMkLst>
          <pc:docMk/>
          <pc:sldMk cId="1950621211" sldId="288"/>
        </pc:sldMkLst>
      </pc:sldChg>
      <pc:sldChg chg="del">
        <pc:chgData name="Thwaites, Richard (He/Him/His) (Community &amp; Access Cumbria CBU)" userId="1e3bc1bf-9207-42bd-9ff9-78be2947e769" providerId="ADAL" clId="{52C2CF51-B3C0-44B9-8A71-FDD129BFB151}" dt="2023-01-30T11:31:16.957" v="34" actId="47"/>
        <pc:sldMkLst>
          <pc:docMk/>
          <pc:sldMk cId="4242301804" sldId="289"/>
        </pc:sldMkLst>
      </pc:sldChg>
      <pc:sldChg chg="del">
        <pc:chgData name="Thwaites, Richard (He/Him/His) (Community &amp; Access Cumbria CBU)" userId="1e3bc1bf-9207-42bd-9ff9-78be2947e769" providerId="ADAL" clId="{52C2CF51-B3C0-44B9-8A71-FDD129BFB151}" dt="2023-01-30T11:31:17.166" v="40" actId="47"/>
        <pc:sldMkLst>
          <pc:docMk/>
          <pc:sldMk cId="3040701759" sldId="291"/>
        </pc:sldMkLst>
      </pc:sldChg>
      <pc:sldChg chg="del">
        <pc:chgData name="Thwaites, Richard (He/Him/His) (Community &amp; Access Cumbria CBU)" userId="1e3bc1bf-9207-42bd-9ff9-78be2947e769" providerId="ADAL" clId="{52C2CF51-B3C0-44B9-8A71-FDD129BFB151}" dt="2023-01-30T11:31:17.228" v="42" actId="47"/>
        <pc:sldMkLst>
          <pc:docMk/>
          <pc:sldMk cId="980802056" sldId="292"/>
        </pc:sldMkLst>
      </pc:sldChg>
      <pc:sldChg chg="del">
        <pc:chgData name="Thwaites, Richard (He/Him/His) (Community &amp; Access Cumbria CBU)" userId="1e3bc1bf-9207-42bd-9ff9-78be2947e769" providerId="ADAL" clId="{52C2CF51-B3C0-44B9-8A71-FDD129BFB151}" dt="2023-01-30T11:31:17.460" v="49" actId="47"/>
        <pc:sldMkLst>
          <pc:docMk/>
          <pc:sldMk cId="1906026320" sldId="293"/>
        </pc:sldMkLst>
      </pc:sldChg>
      <pc:sldChg chg="del">
        <pc:chgData name="Thwaites, Richard (He/Him/His) (Community &amp; Access Cumbria CBU)" userId="1e3bc1bf-9207-42bd-9ff9-78be2947e769" providerId="ADAL" clId="{52C2CF51-B3C0-44B9-8A71-FDD129BFB151}" dt="2023-01-30T11:31:15.240" v="16" actId="47"/>
        <pc:sldMkLst>
          <pc:docMk/>
          <pc:sldMk cId="1100764891" sldId="294"/>
        </pc:sldMkLst>
      </pc:sldChg>
      <pc:sldChg chg="del">
        <pc:chgData name="Thwaites, Richard (He/Him/His) (Community &amp; Access Cumbria CBU)" userId="1e3bc1bf-9207-42bd-9ff9-78be2947e769" providerId="ADAL" clId="{52C2CF51-B3C0-44B9-8A71-FDD129BFB151}" dt="2023-01-30T11:31:17.439" v="48" actId="47"/>
        <pc:sldMkLst>
          <pc:docMk/>
          <pc:sldMk cId="1810232913" sldId="296"/>
        </pc:sldMkLst>
      </pc:sldChg>
      <pc:sldChg chg="del">
        <pc:chgData name="Thwaites, Richard (He/Him/His) (Community &amp; Access Cumbria CBU)" userId="1e3bc1bf-9207-42bd-9ff9-78be2947e769" providerId="ADAL" clId="{52C2CF51-B3C0-44B9-8A71-FDD129BFB151}" dt="2023-01-30T11:31:15.585" v="25" actId="47"/>
        <pc:sldMkLst>
          <pc:docMk/>
          <pc:sldMk cId="3376644031" sldId="297"/>
        </pc:sldMkLst>
      </pc:sldChg>
      <pc:sldChg chg="del">
        <pc:chgData name="Thwaites, Richard (He/Him/His) (Community &amp; Access Cumbria CBU)" userId="1e3bc1bf-9207-42bd-9ff9-78be2947e769" providerId="ADAL" clId="{52C2CF51-B3C0-44B9-8A71-FDD129BFB151}" dt="2023-01-30T11:31:14.488" v="1" actId="47"/>
        <pc:sldMkLst>
          <pc:docMk/>
          <pc:sldMk cId="3160130129" sldId="298"/>
        </pc:sldMkLst>
      </pc:sldChg>
      <pc:sldChg chg="del">
        <pc:chgData name="Thwaites, Richard (He/Him/His) (Community &amp; Access Cumbria CBU)" userId="1e3bc1bf-9207-42bd-9ff9-78be2947e769" providerId="ADAL" clId="{52C2CF51-B3C0-44B9-8A71-FDD129BFB151}" dt="2023-01-30T11:31:14.955" v="9" actId="47"/>
        <pc:sldMkLst>
          <pc:docMk/>
          <pc:sldMk cId="241345316" sldId="300"/>
        </pc:sldMkLst>
      </pc:sldChg>
      <pc:sldChg chg="del">
        <pc:chgData name="Thwaites, Richard (He/Him/His) (Community &amp; Access Cumbria CBU)" userId="1e3bc1bf-9207-42bd-9ff9-78be2947e769" providerId="ADAL" clId="{52C2CF51-B3C0-44B9-8A71-FDD129BFB151}" dt="2023-01-30T11:31:17.212" v="41" actId="47"/>
        <pc:sldMkLst>
          <pc:docMk/>
          <pc:sldMk cId="1626686009" sldId="301"/>
        </pc:sldMkLst>
      </pc:sldChg>
      <pc:sldChg chg="del">
        <pc:chgData name="Thwaites, Richard (He/Him/His) (Community &amp; Access Cumbria CBU)" userId="1e3bc1bf-9207-42bd-9ff9-78be2947e769" providerId="ADAL" clId="{52C2CF51-B3C0-44B9-8A71-FDD129BFB151}" dt="2023-01-30T11:31:17.256" v="43" actId="47"/>
        <pc:sldMkLst>
          <pc:docMk/>
          <pc:sldMk cId="2919485739" sldId="302"/>
        </pc:sldMkLst>
      </pc:sldChg>
      <pc:sldChg chg="del">
        <pc:chgData name="Thwaites, Richard (He/Him/His) (Community &amp; Access Cumbria CBU)" userId="1e3bc1bf-9207-42bd-9ff9-78be2947e769" providerId="ADAL" clId="{52C2CF51-B3C0-44B9-8A71-FDD129BFB151}" dt="2023-01-30T11:31:17.286" v="44" actId="47"/>
        <pc:sldMkLst>
          <pc:docMk/>
          <pc:sldMk cId="220991930" sldId="303"/>
        </pc:sldMkLst>
      </pc:sldChg>
      <pc:sldChg chg="del">
        <pc:chgData name="Thwaites, Richard (He/Him/His) (Community &amp; Access Cumbria CBU)" userId="1e3bc1bf-9207-42bd-9ff9-78be2947e769" providerId="ADAL" clId="{52C2CF51-B3C0-44B9-8A71-FDD129BFB151}" dt="2023-01-30T11:31:17.349" v="46" actId="47"/>
        <pc:sldMkLst>
          <pc:docMk/>
          <pc:sldMk cId="1866097343" sldId="304"/>
        </pc:sldMkLst>
      </pc:sldChg>
      <pc:sldChg chg="del">
        <pc:chgData name="Thwaites, Richard (He/Him/His) (Community &amp; Access Cumbria CBU)" userId="1e3bc1bf-9207-42bd-9ff9-78be2947e769" providerId="ADAL" clId="{52C2CF51-B3C0-44B9-8A71-FDD129BFB151}" dt="2023-01-30T11:31:17.322" v="45" actId="47"/>
        <pc:sldMkLst>
          <pc:docMk/>
          <pc:sldMk cId="610436203" sldId="305"/>
        </pc:sldMkLst>
      </pc:sldChg>
      <pc:sldChg chg="del">
        <pc:chgData name="Thwaites, Richard (He/Him/His) (Community &amp; Access Cumbria CBU)" userId="1e3bc1bf-9207-42bd-9ff9-78be2947e769" providerId="ADAL" clId="{52C2CF51-B3C0-44B9-8A71-FDD129BFB151}" dt="2023-01-30T11:31:17.397" v="47" actId="47"/>
        <pc:sldMkLst>
          <pc:docMk/>
          <pc:sldMk cId="1951885510" sldId="306"/>
        </pc:sldMkLst>
      </pc:sldChg>
      <pc:sldChg chg="del">
        <pc:chgData name="Thwaites, Richard (He/Him/His) (Community &amp; Access Cumbria CBU)" userId="1e3bc1bf-9207-42bd-9ff9-78be2947e769" providerId="ADAL" clId="{52C2CF51-B3C0-44B9-8A71-FDD129BFB151}" dt="2023-01-30T11:31:17.072" v="37" actId="47"/>
        <pc:sldMkLst>
          <pc:docMk/>
          <pc:sldMk cId="455623473" sldId="307"/>
        </pc:sldMkLst>
      </pc:sldChg>
      <pc:sldChg chg="del">
        <pc:chgData name="Thwaites, Richard (He/Him/His) (Community &amp; Access Cumbria CBU)" userId="1e3bc1bf-9207-42bd-9ff9-78be2947e769" providerId="ADAL" clId="{52C2CF51-B3C0-44B9-8A71-FDD129BFB151}" dt="2023-01-30T11:31:15.280" v="18" actId="47"/>
        <pc:sldMkLst>
          <pc:docMk/>
          <pc:sldMk cId="4076036046" sldId="308"/>
        </pc:sldMkLst>
      </pc:sldChg>
      <pc:sldChg chg="del">
        <pc:chgData name="Thwaites, Richard (He/Him/His) (Community &amp; Access Cumbria CBU)" userId="1e3bc1bf-9207-42bd-9ff9-78be2947e769" providerId="ADAL" clId="{52C2CF51-B3C0-44B9-8A71-FDD129BFB151}" dt="2023-01-30T11:31:15.381" v="20" actId="47"/>
        <pc:sldMkLst>
          <pc:docMk/>
          <pc:sldMk cId="2481386633" sldId="309"/>
        </pc:sldMkLst>
      </pc:sldChg>
      <pc:sldChg chg="del">
        <pc:chgData name="Thwaites, Richard (He/Him/His) (Community &amp; Access Cumbria CBU)" userId="1e3bc1bf-9207-42bd-9ff9-78be2947e769" providerId="ADAL" clId="{52C2CF51-B3C0-44B9-8A71-FDD129BFB151}" dt="2023-01-30T11:31:15.327" v="19" actId="47"/>
        <pc:sldMkLst>
          <pc:docMk/>
          <pc:sldMk cId="3204806351" sldId="310"/>
        </pc:sldMkLst>
      </pc:sldChg>
      <pc:sldChg chg="del">
        <pc:chgData name="Thwaites, Richard (He/Him/His) (Community &amp; Access Cumbria CBU)" userId="1e3bc1bf-9207-42bd-9ff9-78be2947e769" providerId="ADAL" clId="{52C2CF51-B3C0-44B9-8A71-FDD129BFB151}" dt="2023-01-30T11:31:15.518" v="24" actId="47"/>
        <pc:sldMkLst>
          <pc:docMk/>
          <pc:sldMk cId="2210090752" sldId="311"/>
        </pc:sldMkLst>
      </pc:sldChg>
      <pc:sldChg chg="del">
        <pc:chgData name="Thwaites, Richard (He/Him/His) (Community &amp; Access Cumbria CBU)" userId="1e3bc1bf-9207-42bd-9ff9-78be2947e769" providerId="ADAL" clId="{52C2CF51-B3C0-44B9-8A71-FDD129BFB151}" dt="2023-01-30T11:31:15.764" v="30" actId="47"/>
        <pc:sldMkLst>
          <pc:docMk/>
          <pc:sldMk cId="585346070" sldId="312"/>
        </pc:sldMkLst>
      </pc:sldChg>
      <pc:sldChg chg="del">
        <pc:chgData name="Thwaites, Richard (He/Him/His) (Community &amp; Access Cumbria CBU)" userId="1e3bc1bf-9207-42bd-9ff9-78be2947e769" providerId="ADAL" clId="{52C2CF51-B3C0-44B9-8A71-FDD129BFB151}" dt="2023-01-30T11:31:15.693" v="28" actId="47"/>
        <pc:sldMkLst>
          <pc:docMk/>
          <pc:sldMk cId="2196700938" sldId="313"/>
        </pc:sldMkLst>
      </pc:sldChg>
      <pc:sldChg chg="del">
        <pc:chgData name="Thwaites, Richard (He/Him/His) (Community &amp; Access Cumbria CBU)" userId="1e3bc1bf-9207-42bd-9ff9-78be2947e769" providerId="ADAL" clId="{52C2CF51-B3C0-44B9-8A71-FDD129BFB151}" dt="2023-01-30T11:31:15.732" v="29" actId="47"/>
        <pc:sldMkLst>
          <pc:docMk/>
          <pc:sldMk cId="2591433793" sldId="315"/>
        </pc:sldMkLst>
      </pc:sldChg>
      <pc:sldChg chg="del">
        <pc:chgData name="Thwaites, Richard (He/Him/His) (Community &amp; Access Cumbria CBU)" userId="1e3bc1bf-9207-42bd-9ff9-78be2947e769" providerId="ADAL" clId="{52C2CF51-B3C0-44B9-8A71-FDD129BFB151}" dt="2023-01-30T11:31:15.634" v="26" actId="47"/>
        <pc:sldMkLst>
          <pc:docMk/>
          <pc:sldMk cId="3808125138" sldId="316"/>
        </pc:sldMkLst>
      </pc:sldChg>
      <pc:sldChg chg="del">
        <pc:chgData name="Thwaites, Richard (He/Him/His) (Community &amp; Access Cumbria CBU)" userId="1e3bc1bf-9207-42bd-9ff9-78be2947e769" providerId="ADAL" clId="{52C2CF51-B3C0-44B9-8A71-FDD129BFB151}" dt="2023-01-30T11:31:15.408" v="21" actId="47"/>
        <pc:sldMkLst>
          <pc:docMk/>
          <pc:sldMk cId="2854043272" sldId="317"/>
        </pc:sldMkLst>
      </pc:sldChg>
      <pc:sldChg chg="del">
        <pc:chgData name="Thwaites, Richard (He/Him/His) (Community &amp; Access Cumbria CBU)" userId="1e3bc1bf-9207-42bd-9ff9-78be2947e769" providerId="ADAL" clId="{52C2CF51-B3C0-44B9-8A71-FDD129BFB151}" dt="2023-01-30T11:31:15.437" v="22" actId="47"/>
        <pc:sldMkLst>
          <pc:docMk/>
          <pc:sldMk cId="3150065837" sldId="318"/>
        </pc:sldMkLst>
      </pc:sldChg>
      <pc:sldChg chg="del">
        <pc:chgData name="Thwaites, Richard (He/Him/His) (Community &amp; Access Cumbria CBU)" userId="1e3bc1bf-9207-42bd-9ff9-78be2947e769" providerId="ADAL" clId="{52C2CF51-B3C0-44B9-8A71-FDD129BFB151}" dt="2023-01-30T11:31:15.468" v="23" actId="47"/>
        <pc:sldMkLst>
          <pc:docMk/>
          <pc:sldMk cId="3551447842" sldId="319"/>
        </pc:sldMkLst>
      </pc:sldChg>
      <pc:sldChg chg="del">
        <pc:chgData name="Thwaites, Richard (He/Him/His) (Community &amp; Access Cumbria CBU)" userId="1e3bc1bf-9207-42bd-9ff9-78be2947e769" providerId="ADAL" clId="{52C2CF51-B3C0-44B9-8A71-FDD129BFB151}" dt="2023-01-30T11:31:15.796" v="31" actId="47"/>
        <pc:sldMkLst>
          <pc:docMk/>
          <pc:sldMk cId="1513930977" sldId="32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BB2107-D6BC-466C-803A-55073B6BB4B4}" type="datetimeFigureOut">
              <a:rPr lang="en-GB" smtClean="0"/>
              <a:t>20/02/2023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FAE42-F32D-4340-8A1E-F8AA8272831F}" type="slidenum">
              <a:rPr lang="en-GB" smtClean="0"/>
              <a:t>‹#›</a:t>
            </a:fld>
            <a:endParaRPr lang="en-GB"/>
          </a:p>
        </p:txBody>
      </p:sp>
    </p:spTree>
    <p:extLst>
      <p:ext uri="{BB962C8B-B14F-4D97-AF65-F5344CB8AC3E}">
        <p14:creationId xmlns:p14="http://schemas.microsoft.com/office/powerpoint/2010/main" val="248513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AAFAE42-F32D-4340-8A1E-F8AA8272831F}" type="slidenum">
              <a:rPr lang="en-GB" smtClean="0"/>
              <a:t>7</a:t>
            </a:fld>
            <a:endParaRPr lang="en-GB"/>
          </a:p>
        </p:txBody>
      </p:sp>
    </p:spTree>
    <p:extLst>
      <p:ext uri="{BB962C8B-B14F-4D97-AF65-F5344CB8AC3E}">
        <p14:creationId xmlns:p14="http://schemas.microsoft.com/office/powerpoint/2010/main" val="3972658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p:cNvSpPr>
            <a:spLocks noGrp="1"/>
          </p:cNvSpPr>
          <p:nvPr>
            <p:ph type="dt" sz="half" idx="10"/>
          </p:nvPr>
        </p:nvSpPr>
        <p:spPr/>
        <p:txBody>
          <a:bodyPr/>
          <a:lstStyle/>
          <a:p>
            <a:fld id="{374B2CA8-CCE1-4432-B2EB-6125B5FB4A6F}" type="datetimeFigureOut">
              <a:rPr lang="en-GB" smtClean="0"/>
              <a:t>20/02/2023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562280-21E7-48EA-9289-074CEDB8350B}" type="slidenum">
              <a:rPr lang="en-GB" smtClean="0"/>
              <a:t>‹#›</a:t>
            </a:fld>
            <a:endParaRPr lang="en-GB"/>
          </a:p>
        </p:txBody>
      </p:sp>
    </p:spTree>
    <p:extLst>
      <p:ext uri="{BB962C8B-B14F-4D97-AF65-F5344CB8AC3E}">
        <p14:creationId xmlns:p14="http://schemas.microsoft.com/office/powerpoint/2010/main" val="411325883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4B2CA8-CCE1-4432-B2EB-6125B5FB4A6F}" type="datetimeFigureOut">
              <a:rPr lang="en-GB" smtClean="0"/>
              <a:t>20/02/2023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562280-21E7-48EA-9289-074CEDB8350B}" type="slidenum">
              <a:rPr lang="en-GB" smtClean="0"/>
              <a:t>‹#›</a:t>
            </a:fld>
            <a:endParaRPr lang="en-GB"/>
          </a:p>
        </p:txBody>
      </p:sp>
    </p:spTree>
    <p:extLst>
      <p:ext uri="{BB962C8B-B14F-4D97-AF65-F5344CB8AC3E}">
        <p14:creationId xmlns:p14="http://schemas.microsoft.com/office/powerpoint/2010/main" val="1378320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4B2CA8-CCE1-4432-B2EB-6125B5FB4A6F}" type="datetimeFigureOut">
              <a:rPr lang="en-GB" smtClean="0"/>
              <a:t>20/02/2023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562280-21E7-48EA-9289-074CEDB8350B}" type="slidenum">
              <a:rPr lang="en-GB" smtClean="0"/>
              <a:t>‹#›</a:t>
            </a:fld>
            <a:endParaRPr lang="en-GB"/>
          </a:p>
        </p:txBody>
      </p:sp>
    </p:spTree>
    <p:extLst>
      <p:ext uri="{BB962C8B-B14F-4D97-AF65-F5344CB8AC3E}">
        <p14:creationId xmlns:p14="http://schemas.microsoft.com/office/powerpoint/2010/main" val="1224630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4B2CA8-CCE1-4432-B2EB-6125B5FB4A6F}" type="datetimeFigureOut">
              <a:rPr lang="en-GB" smtClean="0"/>
              <a:t>20/02/2023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562280-21E7-48EA-9289-074CEDB8350B}" type="slidenum">
              <a:rPr lang="en-GB" smtClean="0"/>
              <a:t>‹#›</a:t>
            </a:fld>
            <a:endParaRPr lang="en-GB"/>
          </a:p>
        </p:txBody>
      </p:sp>
    </p:spTree>
    <p:extLst>
      <p:ext uri="{BB962C8B-B14F-4D97-AF65-F5344CB8AC3E}">
        <p14:creationId xmlns:p14="http://schemas.microsoft.com/office/powerpoint/2010/main" val="268162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374B2CA8-CCE1-4432-B2EB-6125B5FB4A6F}" type="datetimeFigureOut">
              <a:rPr lang="en-GB" smtClean="0"/>
              <a:t>20/02/2023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562280-21E7-48EA-9289-074CEDB8350B}" type="slidenum">
              <a:rPr lang="en-GB" smtClean="0"/>
              <a:t>‹#›</a:t>
            </a:fld>
            <a:endParaRPr lang="en-GB"/>
          </a:p>
        </p:txBody>
      </p:sp>
    </p:spTree>
    <p:extLst>
      <p:ext uri="{BB962C8B-B14F-4D97-AF65-F5344CB8AC3E}">
        <p14:creationId xmlns:p14="http://schemas.microsoft.com/office/powerpoint/2010/main" val="284094359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fld id="{374B2CA8-CCE1-4432-B2EB-6125B5FB4A6F}" type="datetimeFigureOut">
              <a:rPr lang="en-GB" smtClean="0"/>
              <a:t>20/02/2023</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A2562280-21E7-48EA-9289-074CEDB8350B}" type="slidenum">
              <a:rPr lang="en-GB" smtClean="0"/>
              <a:t>‹#›</a:t>
            </a:fld>
            <a:endParaRPr lang="en-GB"/>
          </a:p>
        </p:txBody>
      </p:sp>
    </p:spTree>
    <p:extLst>
      <p:ext uri="{BB962C8B-B14F-4D97-AF65-F5344CB8AC3E}">
        <p14:creationId xmlns:p14="http://schemas.microsoft.com/office/powerpoint/2010/main" val="3011721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74B2CA8-CCE1-4432-B2EB-6125B5FB4A6F}" type="datetimeFigureOut">
              <a:rPr lang="en-GB" smtClean="0"/>
              <a:t>20/02/2023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562280-21E7-48EA-9289-074CEDB8350B}" type="slidenum">
              <a:rPr lang="en-GB" smtClean="0"/>
              <a:t>‹#›</a:t>
            </a:fld>
            <a:endParaRPr lang="en-GB"/>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3051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4B2CA8-CCE1-4432-B2EB-6125B5FB4A6F}" type="datetimeFigureOut">
              <a:rPr lang="en-GB" smtClean="0"/>
              <a:t>20/02/2023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562280-21E7-48EA-9289-074CEDB8350B}" type="slidenum">
              <a:rPr lang="en-GB" smtClean="0"/>
              <a:t>‹#›</a:t>
            </a:fld>
            <a:endParaRPr lang="en-GB"/>
          </a:p>
        </p:txBody>
      </p:sp>
    </p:spTree>
    <p:extLst>
      <p:ext uri="{BB962C8B-B14F-4D97-AF65-F5344CB8AC3E}">
        <p14:creationId xmlns:p14="http://schemas.microsoft.com/office/powerpoint/2010/main" val="1221741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4B2CA8-CCE1-4432-B2EB-6125B5FB4A6F}" type="datetimeFigureOut">
              <a:rPr lang="en-GB" smtClean="0"/>
              <a:t>20/02/2023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2562280-21E7-48EA-9289-074CEDB8350B}" type="slidenum">
              <a:rPr lang="en-GB" smtClean="0"/>
              <a:t>‹#›</a:t>
            </a:fld>
            <a:endParaRPr lang="en-GB"/>
          </a:p>
        </p:txBody>
      </p:sp>
    </p:spTree>
    <p:extLst>
      <p:ext uri="{BB962C8B-B14F-4D97-AF65-F5344CB8AC3E}">
        <p14:creationId xmlns:p14="http://schemas.microsoft.com/office/powerpoint/2010/main" val="696529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374B2CA8-CCE1-4432-B2EB-6125B5FB4A6F}" type="datetimeFigureOut">
              <a:rPr lang="en-GB" smtClean="0"/>
              <a:t>20/02/2023</a:t>
            </a:fld>
            <a:endParaRPr lang="en-GB"/>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1" name="Slide Number Placeholder 10"/>
          <p:cNvSpPr>
            <a:spLocks noGrp="1"/>
          </p:cNvSpPr>
          <p:nvPr>
            <p:ph type="sldNum" sz="quarter" idx="12"/>
          </p:nvPr>
        </p:nvSpPr>
        <p:spPr/>
        <p:txBody>
          <a:bodyPr/>
          <a:lstStyle/>
          <a:p>
            <a:fld id="{A2562280-21E7-48EA-9289-074CEDB8350B}" type="slidenum">
              <a:rPr lang="en-GB" smtClean="0"/>
              <a:t>‹#›</a:t>
            </a:fld>
            <a:endParaRPr lang="en-GB"/>
          </a:p>
        </p:txBody>
      </p:sp>
    </p:spTree>
    <p:extLst>
      <p:ext uri="{BB962C8B-B14F-4D97-AF65-F5344CB8AC3E}">
        <p14:creationId xmlns:p14="http://schemas.microsoft.com/office/powerpoint/2010/main" val="2422010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374B2CA8-CCE1-4432-B2EB-6125B5FB4A6F}" type="datetimeFigureOut">
              <a:rPr lang="en-GB" smtClean="0"/>
              <a:t>20/02/2023</a:t>
            </a:fld>
            <a:endParaRPr lang="en-GB"/>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0" name="Slide Number Placeholder 9"/>
          <p:cNvSpPr>
            <a:spLocks noGrp="1"/>
          </p:cNvSpPr>
          <p:nvPr>
            <p:ph type="sldNum" sz="quarter" idx="12"/>
          </p:nvPr>
        </p:nvSpPr>
        <p:spPr/>
        <p:txBody>
          <a:bodyPr/>
          <a:lstStyle/>
          <a:p>
            <a:fld id="{A2562280-21E7-48EA-9289-074CEDB8350B}" type="slidenum">
              <a:rPr lang="en-GB" smtClean="0"/>
              <a:t>‹#›</a:t>
            </a:fld>
            <a:endParaRPr lang="en-GB"/>
          </a:p>
        </p:txBody>
      </p:sp>
    </p:spTree>
    <p:extLst>
      <p:ext uri="{BB962C8B-B14F-4D97-AF65-F5344CB8AC3E}">
        <p14:creationId xmlns:p14="http://schemas.microsoft.com/office/powerpoint/2010/main" val="836768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374B2CA8-CCE1-4432-B2EB-6125B5FB4A6F}" type="datetimeFigureOut">
              <a:rPr lang="en-GB" smtClean="0"/>
              <a:t>20/02/2023</a:t>
            </a:fld>
            <a:endParaRPr lang="en-GB"/>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GB"/>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A2562280-21E7-48EA-9289-074CEDB8350B}" type="slidenum">
              <a:rPr lang="en-GB" smtClean="0"/>
              <a:t>‹#›</a:t>
            </a:fld>
            <a:endParaRPr lang="en-GB"/>
          </a:p>
        </p:txBody>
      </p:sp>
    </p:spTree>
    <p:extLst>
      <p:ext uri="{BB962C8B-B14F-4D97-AF65-F5344CB8AC3E}">
        <p14:creationId xmlns:p14="http://schemas.microsoft.com/office/powerpoint/2010/main" val="167655352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47F5E-FD9E-493A-B5BB-430459CC3825}"/>
              </a:ext>
            </a:extLst>
          </p:cNvPr>
          <p:cNvSpPr>
            <a:spLocks noGrp="1"/>
          </p:cNvSpPr>
          <p:nvPr>
            <p:ph type="ctrTitle"/>
          </p:nvPr>
        </p:nvSpPr>
        <p:spPr>
          <a:xfrm>
            <a:off x="283029" y="534535"/>
            <a:ext cx="11598427" cy="3141726"/>
          </a:xfrm>
        </p:spPr>
        <p:txBody>
          <a:bodyPr>
            <a:noAutofit/>
          </a:bodyPr>
          <a:lstStyle/>
          <a:p>
            <a:br>
              <a:rPr lang="en-GB" sz="3600" b="1"/>
            </a:br>
            <a:r>
              <a:rPr lang="en-GB" sz="3600" b="1"/>
              <a:t>Integrating employment advisors into an IAPT service:</a:t>
            </a:r>
            <a:br>
              <a:rPr lang="en-GB" sz="3600" b="1"/>
            </a:br>
            <a:br>
              <a:rPr lang="en-GB" sz="3600" b="1"/>
            </a:br>
            <a:r>
              <a:rPr lang="en-GB" sz="3200" b="1"/>
              <a:t>Local example in north Cumbria</a:t>
            </a:r>
            <a:br>
              <a:rPr lang="en-GB" sz="2800" b="1"/>
            </a:br>
            <a:br>
              <a:rPr lang="en-GB" sz="2800" b="1"/>
            </a:br>
            <a:br>
              <a:rPr lang="en-GB" sz="2800" b="1"/>
            </a:br>
            <a:endParaRPr lang="en-GB" sz="2800" b="1"/>
          </a:p>
        </p:txBody>
      </p:sp>
      <p:sp>
        <p:nvSpPr>
          <p:cNvPr id="3" name="Subtitle 2">
            <a:extLst>
              <a:ext uri="{FF2B5EF4-FFF2-40B4-BE49-F238E27FC236}">
                <a16:creationId xmlns:a16="http://schemas.microsoft.com/office/drawing/2014/main" id="{6F75A19B-AAA4-4BDE-86DD-41E61A4532CD}"/>
              </a:ext>
            </a:extLst>
          </p:cNvPr>
          <p:cNvSpPr>
            <a:spLocks noGrp="1"/>
          </p:cNvSpPr>
          <p:nvPr>
            <p:ph type="subTitle" idx="1"/>
          </p:nvPr>
        </p:nvSpPr>
        <p:spPr>
          <a:xfrm>
            <a:off x="936171" y="4049486"/>
            <a:ext cx="6988630" cy="2002970"/>
          </a:xfrm>
        </p:spPr>
        <p:txBody>
          <a:bodyPr>
            <a:normAutofit fontScale="92500" lnSpcReduction="20000"/>
          </a:bodyPr>
          <a:lstStyle/>
          <a:p>
            <a:pPr algn="l"/>
            <a:r>
              <a:rPr lang="en-GB" sz="2800"/>
              <a:t>Phil Salmon </a:t>
            </a:r>
          </a:p>
          <a:p>
            <a:pPr algn="l"/>
            <a:r>
              <a:rPr lang="en-GB"/>
              <a:t>Senior Employment Advisor</a:t>
            </a:r>
          </a:p>
          <a:p>
            <a:pPr algn="l"/>
            <a:endParaRPr lang="en-GB"/>
          </a:p>
          <a:p>
            <a:pPr algn="l"/>
            <a:r>
              <a:rPr lang="en-GB" sz="2800"/>
              <a:t>Richard Thwaites </a:t>
            </a:r>
          </a:p>
          <a:p>
            <a:pPr algn="l"/>
            <a:r>
              <a:rPr lang="en-GB"/>
              <a:t>CBT Therapist/ Consultant Clinical Psychologist</a:t>
            </a:r>
          </a:p>
          <a:p>
            <a:endParaRPr lang="en-GB"/>
          </a:p>
        </p:txBody>
      </p:sp>
      <p:pic>
        <p:nvPicPr>
          <p:cNvPr id="5" name="Picture 4" descr="Graphical user interface&#10;&#10;Description automatically generated with low confidence">
            <a:extLst>
              <a:ext uri="{FF2B5EF4-FFF2-40B4-BE49-F238E27FC236}">
                <a16:creationId xmlns:a16="http://schemas.microsoft.com/office/drawing/2014/main" id="{B1107E0B-20CC-45D5-89FD-26D972362E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6515" y="5366884"/>
            <a:ext cx="3714941" cy="1187511"/>
          </a:xfrm>
          <a:prstGeom prst="rect">
            <a:avLst/>
          </a:prstGeom>
        </p:spPr>
      </p:pic>
    </p:spTree>
    <p:extLst>
      <p:ext uri="{BB962C8B-B14F-4D97-AF65-F5344CB8AC3E}">
        <p14:creationId xmlns:p14="http://schemas.microsoft.com/office/powerpoint/2010/main" val="12853004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18499-96E0-02C4-22C5-5A13A5C4047E}"/>
              </a:ext>
            </a:extLst>
          </p:cNvPr>
          <p:cNvSpPr>
            <a:spLocks noGrp="1"/>
          </p:cNvSpPr>
          <p:nvPr>
            <p:ph type="title"/>
          </p:nvPr>
        </p:nvSpPr>
        <p:spPr>
          <a:xfrm>
            <a:off x="2231136" y="289778"/>
            <a:ext cx="7729728" cy="655264"/>
          </a:xfrm>
        </p:spPr>
        <p:txBody>
          <a:bodyPr>
            <a:normAutofit fontScale="90000"/>
          </a:bodyPr>
          <a:lstStyle/>
          <a:p>
            <a:r>
              <a:rPr lang="en-GB"/>
              <a:t>FEEDBACK</a:t>
            </a:r>
          </a:p>
        </p:txBody>
      </p:sp>
      <p:sp>
        <p:nvSpPr>
          <p:cNvPr id="3" name="Content Placeholder 2">
            <a:extLst>
              <a:ext uri="{FF2B5EF4-FFF2-40B4-BE49-F238E27FC236}">
                <a16:creationId xmlns:a16="http://schemas.microsoft.com/office/drawing/2014/main" id="{50BC3F1C-EDC0-C366-FCFF-184F45830271}"/>
              </a:ext>
            </a:extLst>
          </p:cNvPr>
          <p:cNvSpPr>
            <a:spLocks noGrp="1"/>
          </p:cNvSpPr>
          <p:nvPr>
            <p:ph idx="1"/>
          </p:nvPr>
        </p:nvSpPr>
        <p:spPr>
          <a:xfrm>
            <a:off x="533401" y="1960776"/>
            <a:ext cx="5562600" cy="1188720"/>
          </a:xfrm>
        </p:spPr>
        <p:txBody>
          <a:bodyPr/>
          <a:lstStyle/>
          <a:p>
            <a:pPr marL="0" indent="0">
              <a:buNone/>
            </a:pPr>
            <a:endParaRPr lang="en-GB"/>
          </a:p>
          <a:p>
            <a:endParaRPr lang="en-GB"/>
          </a:p>
        </p:txBody>
      </p:sp>
      <p:sp>
        <p:nvSpPr>
          <p:cNvPr id="4" name="Content Placeholder 2">
            <a:extLst>
              <a:ext uri="{FF2B5EF4-FFF2-40B4-BE49-F238E27FC236}">
                <a16:creationId xmlns:a16="http://schemas.microsoft.com/office/drawing/2014/main" id="{8417E8BD-60AC-4AEC-91AC-F7537C1AB821}"/>
              </a:ext>
            </a:extLst>
          </p:cNvPr>
          <p:cNvSpPr txBox="1">
            <a:spLocks/>
          </p:cNvSpPr>
          <p:nvPr/>
        </p:nvSpPr>
        <p:spPr>
          <a:xfrm>
            <a:off x="685801" y="2113176"/>
            <a:ext cx="5562600" cy="118872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buFont typeface="Arial" panose="020B0604020202020204" pitchFamily="34" charset="0"/>
              <a:buNone/>
            </a:pPr>
            <a:endParaRPr lang="en-GB"/>
          </a:p>
          <a:p>
            <a:endParaRPr lang="en-GB"/>
          </a:p>
        </p:txBody>
      </p:sp>
      <p:sp>
        <p:nvSpPr>
          <p:cNvPr id="7" name="Content Placeholder 2">
            <a:extLst>
              <a:ext uri="{FF2B5EF4-FFF2-40B4-BE49-F238E27FC236}">
                <a16:creationId xmlns:a16="http://schemas.microsoft.com/office/drawing/2014/main" id="{000A505D-E6A0-4CFD-AE2F-8329F9919DC8}"/>
              </a:ext>
            </a:extLst>
          </p:cNvPr>
          <p:cNvSpPr txBox="1">
            <a:spLocks/>
          </p:cNvSpPr>
          <p:nvPr/>
        </p:nvSpPr>
        <p:spPr>
          <a:xfrm>
            <a:off x="533400" y="3454296"/>
            <a:ext cx="5562600" cy="118872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buFont typeface="Arial" panose="020B0604020202020204" pitchFamily="34" charset="0"/>
              <a:buNone/>
            </a:pPr>
            <a:endParaRPr lang="en-GB"/>
          </a:p>
          <a:p>
            <a:endParaRPr lang="en-GB"/>
          </a:p>
        </p:txBody>
      </p:sp>
      <p:sp>
        <p:nvSpPr>
          <p:cNvPr id="8" name="TextBox 7">
            <a:extLst>
              <a:ext uri="{FF2B5EF4-FFF2-40B4-BE49-F238E27FC236}">
                <a16:creationId xmlns:a16="http://schemas.microsoft.com/office/drawing/2014/main" id="{56F3BA96-9BDD-4FD8-AC18-FB4FA067A770}"/>
              </a:ext>
            </a:extLst>
          </p:cNvPr>
          <p:cNvSpPr txBox="1"/>
          <p:nvPr/>
        </p:nvSpPr>
        <p:spPr>
          <a:xfrm>
            <a:off x="581404" y="1134386"/>
            <a:ext cx="5193030" cy="1754326"/>
          </a:xfrm>
          <a:prstGeom prst="rect">
            <a:avLst/>
          </a:prstGeom>
          <a:noFill/>
        </p:spPr>
        <p:txBody>
          <a:bodyPr wrap="square" rtlCol="0">
            <a:spAutoFit/>
          </a:bodyPr>
          <a:lstStyle/>
          <a:p>
            <a:pPr algn="ctr"/>
            <a:r>
              <a:rPr lang="en-GB" sz="1800" b="0" i="0" u="none" strike="noStrike">
                <a:solidFill>
                  <a:srgbClr val="000000"/>
                </a:solidFill>
                <a:effectLst/>
                <a:latin typeface="+mj-lt"/>
              </a:rPr>
              <a:t>The help, support and guidance that I received from XX during my issues with my previous employer, and with finding my current position, has been greatly appreciated. XX has a great listening ear and would always be interested in what I was informing him about. </a:t>
            </a:r>
            <a:endParaRPr lang="en-GB">
              <a:latin typeface="+mj-lt"/>
            </a:endParaRPr>
          </a:p>
        </p:txBody>
      </p:sp>
      <p:sp>
        <p:nvSpPr>
          <p:cNvPr id="10" name="TextBox 9">
            <a:extLst>
              <a:ext uri="{FF2B5EF4-FFF2-40B4-BE49-F238E27FC236}">
                <a16:creationId xmlns:a16="http://schemas.microsoft.com/office/drawing/2014/main" id="{C43A53D2-A1FA-4B96-970C-0AE85A74DD24}"/>
              </a:ext>
            </a:extLst>
          </p:cNvPr>
          <p:cNvSpPr txBox="1"/>
          <p:nvPr/>
        </p:nvSpPr>
        <p:spPr>
          <a:xfrm>
            <a:off x="581404" y="3055012"/>
            <a:ext cx="5193030" cy="1200329"/>
          </a:xfrm>
          <a:prstGeom prst="rect">
            <a:avLst/>
          </a:prstGeom>
          <a:noFill/>
        </p:spPr>
        <p:txBody>
          <a:bodyPr wrap="square" rtlCol="0">
            <a:spAutoFit/>
          </a:bodyPr>
          <a:lstStyle/>
          <a:p>
            <a:pPr algn="ctr"/>
            <a:r>
              <a:rPr lang="en-GB" sz="1800" b="0" i="0" u="none" strike="noStrike">
                <a:solidFill>
                  <a:srgbClr val="000000"/>
                </a:solidFill>
                <a:effectLst/>
                <a:latin typeface="+mj-lt"/>
              </a:rPr>
              <a:t>After 11 years in post just looking for other work was daunting, my adviser made it easier to cope with applying for jobs and always showed interest in my applications, thank you.</a:t>
            </a:r>
            <a:endParaRPr lang="en-GB">
              <a:latin typeface="+mj-lt"/>
            </a:endParaRPr>
          </a:p>
        </p:txBody>
      </p:sp>
      <p:sp>
        <p:nvSpPr>
          <p:cNvPr id="11" name="TextBox 10">
            <a:extLst>
              <a:ext uri="{FF2B5EF4-FFF2-40B4-BE49-F238E27FC236}">
                <a16:creationId xmlns:a16="http://schemas.microsoft.com/office/drawing/2014/main" id="{540BAC41-95B1-4A22-AD8D-B656B47BFA28}"/>
              </a:ext>
            </a:extLst>
          </p:cNvPr>
          <p:cNvSpPr txBox="1"/>
          <p:nvPr/>
        </p:nvSpPr>
        <p:spPr>
          <a:xfrm>
            <a:off x="6313169" y="2916513"/>
            <a:ext cx="5193030" cy="1477328"/>
          </a:xfrm>
          <a:prstGeom prst="rect">
            <a:avLst/>
          </a:prstGeom>
          <a:noFill/>
        </p:spPr>
        <p:txBody>
          <a:bodyPr wrap="square" rtlCol="0">
            <a:spAutoFit/>
          </a:bodyPr>
          <a:lstStyle/>
          <a:p>
            <a:pPr algn="ctr"/>
            <a:r>
              <a:rPr lang="en-GB" sz="1800" b="0" i="0" u="none" strike="noStrike">
                <a:solidFill>
                  <a:srgbClr val="000000"/>
                </a:solidFill>
                <a:effectLst/>
                <a:latin typeface="+mj-lt"/>
              </a:rPr>
              <a:t>Having a conversation about my personal and professional situation with a impartial person was key to my recovery. This person had patience, empathy and listening skills and offered coherent advice to support my well being.</a:t>
            </a:r>
            <a:r>
              <a:rPr lang="en-GB">
                <a:latin typeface="+mj-lt"/>
              </a:rPr>
              <a:t> </a:t>
            </a:r>
          </a:p>
        </p:txBody>
      </p:sp>
      <p:sp>
        <p:nvSpPr>
          <p:cNvPr id="12" name="TextBox 11">
            <a:extLst>
              <a:ext uri="{FF2B5EF4-FFF2-40B4-BE49-F238E27FC236}">
                <a16:creationId xmlns:a16="http://schemas.microsoft.com/office/drawing/2014/main" id="{84A9FAE3-FFF5-4767-8445-4AC7BF71C68D}"/>
              </a:ext>
            </a:extLst>
          </p:cNvPr>
          <p:cNvSpPr txBox="1"/>
          <p:nvPr/>
        </p:nvSpPr>
        <p:spPr>
          <a:xfrm>
            <a:off x="6465569" y="1134386"/>
            <a:ext cx="5193030" cy="1477328"/>
          </a:xfrm>
          <a:prstGeom prst="rect">
            <a:avLst/>
          </a:prstGeom>
          <a:noFill/>
        </p:spPr>
        <p:txBody>
          <a:bodyPr wrap="square" rtlCol="0">
            <a:spAutoFit/>
          </a:bodyPr>
          <a:lstStyle/>
          <a:p>
            <a:pPr algn="ctr"/>
            <a:r>
              <a:rPr lang="en-GB" sz="1800" b="0" i="0" u="none" strike="noStrike">
                <a:solidFill>
                  <a:srgbClr val="000000"/>
                </a:solidFill>
                <a:effectLst/>
                <a:latin typeface="+mj-lt"/>
              </a:rPr>
              <a:t>Both the therapist and the employment advisor provided invaluable support during what was a very difficult and stressful period in my working life.  I would like to extend my thanks to them both for all the support and assistance provided during that time.</a:t>
            </a:r>
            <a:endParaRPr lang="en-GB">
              <a:latin typeface="+mj-lt"/>
            </a:endParaRPr>
          </a:p>
        </p:txBody>
      </p:sp>
      <p:sp>
        <p:nvSpPr>
          <p:cNvPr id="13" name="TextBox 12">
            <a:extLst>
              <a:ext uri="{FF2B5EF4-FFF2-40B4-BE49-F238E27FC236}">
                <a16:creationId xmlns:a16="http://schemas.microsoft.com/office/drawing/2014/main" id="{C600A10E-F227-4254-A97A-A7F73CB38668}"/>
              </a:ext>
            </a:extLst>
          </p:cNvPr>
          <p:cNvSpPr txBox="1"/>
          <p:nvPr/>
        </p:nvSpPr>
        <p:spPr>
          <a:xfrm>
            <a:off x="581404" y="4536897"/>
            <a:ext cx="5193030" cy="2031325"/>
          </a:xfrm>
          <a:prstGeom prst="rect">
            <a:avLst/>
          </a:prstGeom>
          <a:noFill/>
        </p:spPr>
        <p:txBody>
          <a:bodyPr wrap="square" rtlCol="0">
            <a:spAutoFit/>
          </a:bodyPr>
          <a:lstStyle/>
          <a:p>
            <a:pPr algn="ctr"/>
            <a:r>
              <a:rPr lang="en-GB" sz="1800">
                <a:effectLst/>
                <a:latin typeface="+mj-lt"/>
                <a:ea typeface="Calibri" panose="020F0502020204030204" pitchFamily="34" charset="0"/>
                <a:cs typeface="Times New Roman" panose="02020603050405020304" pitchFamily="18" charset="0"/>
              </a:rPr>
              <a:t>I would like to let you know that I feel extremely grateful with the given opportunity of having been accompanied by two great professionals all throughout this period when things felt really gloomy.  I am still working with the EA advisor who with her excellent and formidable knowledge is orientating me towards new horizons.</a:t>
            </a:r>
            <a:endParaRPr lang="en-GB">
              <a:latin typeface="+mj-lt"/>
            </a:endParaRPr>
          </a:p>
        </p:txBody>
      </p:sp>
      <p:sp>
        <p:nvSpPr>
          <p:cNvPr id="14" name="TextBox 13">
            <a:extLst>
              <a:ext uri="{FF2B5EF4-FFF2-40B4-BE49-F238E27FC236}">
                <a16:creationId xmlns:a16="http://schemas.microsoft.com/office/drawing/2014/main" id="{E29935F2-8A57-4F95-B86A-B3109D8E7962}"/>
              </a:ext>
            </a:extLst>
          </p:cNvPr>
          <p:cNvSpPr txBox="1"/>
          <p:nvPr/>
        </p:nvSpPr>
        <p:spPr>
          <a:xfrm>
            <a:off x="6248400" y="4850592"/>
            <a:ext cx="5193030" cy="2031325"/>
          </a:xfrm>
          <a:prstGeom prst="rect">
            <a:avLst/>
          </a:prstGeom>
          <a:noFill/>
        </p:spPr>
        <p:txBody>
          <a:bodyPr wrap="square" rtlCol="0">
            <a:spAutoFit/>
          </a:bodyPr>
          <a:lstStyle/>
          <a:p>
            <a:pPr algn="ctr"/>
            <a:r>
              <a:rPr lang="en-GB" sz="1800" b="0" i="0" u="none" strike="noStrike">
                <a:solidFill>
                  <a:srgbClr val="000000"/>
                </a:solidFill>
                <a:effectLst/>
                <a:latin typeface="+mj-lt"/>
              </a:rPr>
              <a:t>I cannot fault the help, support, advice and listening skills of both my therapist and employment advisor. They have helped me come out of a toxic environment and turned my life around. Absolute credit to your organisation and the NHS. A big </a:t>
            </a:r>
            <a:r>
              <a:rPr lang="en-GB" sz="1800" b="0" i="0" u="none" strike="noStrike" err="1">
                <a:solidFill>
                  <a:srgbClr val="000000"/>
                </a:solidFill>
                <a:effectLst/>
                <a:latin typeface="+mj-lt"/>
              </a:rPr>
              <a:t>big</a:t>
            </a:r>
            <a:r>
              <a:rPr lang="en-GB" sz="1800" b="0" i="0" u="none" strike="noStrike">
                <a:solidFill>
                  <a:srgbClr val="000000"/>
                </a:solidFill>
                <a:effectLst/>
                <a:latin typeface="+mj-lt"/>
              </a:rPr>
              <a:t> thank you from the bottom of my heart to them both and your service. </a:t>
            </a:r>
            <a:endParaRPr lang="en-GB">
              <a:latin typeface="+mj-lt"/>
            </a:endParaRPr>
          </a:p>
        </p:txBody>
      </p:sp>
    </p:spTree>
    <p:extLst>
      <p:ext uri="{BB962C8B-B14F-4D97-AF65-F5344CB8AC3E}">
        <p14:creationId xmlns:p14="http://schemas.microsoft.com/office/powerpoint/2010/main" val="3671368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18499-96E0-02C4-22C5-5A13A5C4047E}"/>
              </a:ext>
            </a:extLst>
          </p:cNvPr>
          <p:cNvSpPr>
            <a:spLocks noGrp="1"/>
          </p:cNvSpPr>
          <p:nvPr>
            <p:ph type="title"/>
          </p:nvPr>
        </p:nvSpPr>
        <p:spPr>
          <a:xfrm>
            <a:off x="2231136" y="180921"/>
            <a:ext cx="7729728" cy="1005622"/>
          </a:xfrm>
        </p:spPr>
        <p:txBody>
          <a:bodyPr/>
          <a:lstStyle/>
          <a:p>
            <a:r>
              <a:rPr lang="en-GB"/>
              <a:t>Key considerations</a:t>
            </a:r>
          </a:p>
        </p:txBody>
      </p:sp>
      <p:sp>
        <p:nvSpPr>
          <p:cNvPr id="3" name="Content Placeholder 2">
            <a:extLst>
              <a:ext uri="{FF2B5EF4-FFF2-40B4-BE49-F238E27FC236}">
                <a16:creationId xmlns:a16="http://schemas.microsoft.com/office/drawing/2014/main" id="{50BC3F1C-EDC0-C366-FCFF-184F45830271}"/>
              </a:ext>
            </a:extLst>
          </p:cNvPr>
          <p:cNvSpPr>
            <a:spLocks noGrp="1"/>
          </p:cNvSpPr>
          <p:nvPr>
            <p:ph idx="1"/>
          </p:nvPr>
        </p:nvSpPr>
        <p:spPr>
          <a:xfrm>
            <a:off x="0" y="1611086"/>
            <a:ext cx="12072257" cy="5246914"/>
          </a:xfrm>
        </p:spPr>
        <p:txBody>
          <a:bodyPr/>
          <a:lstStyle/>
          <a:p>
            <a:pPr>
              <a:spcAft>
                <a:spcPts val="1200"/>
              </a:spcAft>
            </a:pPr>
            <a:r>
              <a:rPr lang="en-GB" sz="3600"/>
              <a:t>Consider factors influencing recruitment and retention of Employment Advisors</a:t>
            </a:r>
          </a:p>
          <a:p>
            <a:pPr>
              <a:spcAft>
                <a:spcPts val="1200"/>
              </a:spcAft>
            </a:pPr>
            <a:r>
              <a:rPr lang="en-GB" sz="3600"/>
              <a:t>What would full integration look like in your service?</a:t>
            </a:r>
          </a:p>
          <a:p>
            <a:pPr>
              <a:spcAft>
                <a:spcPts val="1200"/>
              </a:spcAft>
            </a:pPr>
            <a:r>
              <a:rPr lang="en-GB" sz="3600"/>
              <a:t> Plans for shared care pathway on patient information systems?</a:t>
            </a:r>
          </a:p>
          <a:p>
            <a:pPr>
              <a:spcAft>
                <a:spcPts val="1200"/>
              </a:spcAft>
            </a:pPr>
            <a:r>
              <a:rPr lang="en-GB" sz="3600"/>
              <a:t> How are you going to share clinical risk info and manage it?</a:t>
            </a:r>
          </a:p>
          <a:p>
            <a:pPr>
              <a:spcAft>
                <a:spcPts val="1200"/>
              </a:spcAft>
            </a:pPr>
            <a:endParaRPr lang="en-GB"/>
          </a:p>
        </p:txBody>
      </p:sp>
    </p:spTree>
    <p:extLst>
      <p:ext uri="{BB962C8B-B14F-4D97-AF65-F5344CB8AC3E}">
        <p14:creationId xmlns:p14="http://schemas.microsoft.com/office/powerpoint/2010/main" val="1557428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DBE7B-B1DE-3607-9C7B-34B29614FD06}"/>
              </a:ext>
            </a:extLst>
          </p:cNvPr>
          <p:cNvSpPr>
            <a:spLocks noGrp="1"/>
          </p:cNvSpPr>
          <p:nvPr>
            <p:ph type="title"/>
          </p:nvPr>
        </p:nvSpPr>
        <p:spPr>
          <a:xfrm>
            <a:off x="2350879" y="126492"/>
            <a:ext cx="7729728" cy="1188720"/>
          </a:xfrm>
        </p:spPr>
        <p:txBody>
          <a:bodyPr/>
          <a:lstStyle/>
          <a:p>
            <a:r>
              <a:rPr lang="en-GB"/>
              <a:t>History from 2018</a:t>
            </a:r>
          </a:p>
        </p:txBody>
      </p:sp>
      <p:sp>
        <p:nvSpPr>
          <p:cNvPr id="4" name="Content Placeholder 2">
            <a:extLst>
              <a:ext uri="{FF2B5EF4-FFF2-40B4-BE49-F238E27FC236}">
                <a16:creationId xmlns:a16="http://schemas.microsoft.com/office/drawing/2014/main" id="{39257272-8EEF-389A-D5F1-51903EFD85ED}"/>
              </a:ext>
            </a:extLst>
          </p:cNvPr>
          <p:cNvSpPr>
            <a:spLocks noGrp="1"/>
          </p:cNvSpPr>
          <p:nvPr>
            <p:ph idx="1"/>
          </p:nvPr>
        </p:nvSpPr>
        <p:spPr>
          <a:xfrm>
            <a:off x="359229" y="1611086"/>
            <a:ext cx="11604171" cy="5007427"/>
          </a:xfrm>
        </p:spPr>
        <p:txBody>
          <a:bodyPr>
            <a:normAutofit/>
          </a:bodyPr>
          <a:lstStyle/>
          <a:p>
            <a:pPr>
              <a:spcAft>
                <a:spcPts val="1800"/>
              </a:spcAft>
            </a:pPr>
            <a:r>
              <a:rPr lang="en-GB" sz="3600">
                <a:latin typeface="Calibri" panose="020F0502020204030204" pitchFamily="34" charset="0"/>
                <a:cs typeface="Calibri" panose="020F0502020204030204" pitchFamily="34" charset="0"/>
              </a:rPr>
              <a:t>£47.7 million invested in 40% of IAPT services to evaluate combined employment support and psychological therapy;</a:t>
            </a:r>
          </a:p>
          <a:p>
            <a:pPr>
              <a:spcAft>
                <a:spcPts val="1800"/>
              </a:spcAft>
            </a:pPr>
            <a:r>
              <a:rPr lang="en-GB" sz="3600">
                <a:latin typeface="Calibri" panose="020F0502020204030204" pitchFamily="34" charset="0"/>
                <a:cs typeface="Calibri" panose="020F0502020204030204" pitchFamily="34" charset="0"/>
              </a:rPr>
              <a:t>Project led by Work &amp; Health Unit (</a:t>
            </a:r>
            <a:r>
              <a:rPr lang="en-GB" sz="3600" err="1">
                <a:latin typeface="Calibri" panose="020F0502020204030204" pitchFamily="34" charset="0"/>
                <a:cs typeface="Calibri" panose="020F0502020204030204" pitchFamily="34" charset="0"/>
              </a:rPr>
              <a:t>WHU</a:t>
            </a:r>
            <a:r>
              <a:rPr lang="en-GB" sz="3600">
                <a:latin typeface="Calibri" panose="020F0502020204030204" pitchFamily="34" charset="0"/>
                <a:cs typeface="Calibri" panose="020F0502020204030204" pitchFamily="34" charset="0"/>
              </a:rPr>
              <a:t>) sponsored by Dept of Health and Social Care ( </a:t>
            </a:r>
            <a:r>
              <a:rPr lang="en-GB" sz="3600" err="1">
                <a:latin typeface="Calibri" panose="020F0502020204030204" pitchFamily="34" charset="0"/>
                <a:cs typeface="Calibri" panose="020F0502020204030204" pitchFamily="34" charset="0"/>
              </a:rPr>
              <a:t>DHSC</a:t>
            </a:r>
            <a:r>
              <a:rPr lang="en-GB" sz="3600">
                <a:latin typeface="Calibri" panose="020F0502020204030204" pitchFamily="34" charset="0"/>
                <a:cs typeface="Calibri" panose="020F0502020204030204" pitchFamily="34" charset="0"/>
              </a:rPr>
              <a:t>) &amp; Department for Work and Pensions (DWP);</a:t>
            </a:r>
          </a:p>
          <a:p>
            <a:pPr>
              <a:spcAft>
                <a:spcPts val="1800"/>
              </a:spcAft>
            </a:pPr>
            <a:r>
              <a:rPr lang="en-GB" sz="3600">
                <a:latin typeface="Calibri" panose="020F0502020204030204" pitchFamily="34" charset="0"/>
                <a:cs typeface="Calibri" panose="020F0502020204030204" pitchFamily="34" charset="0"/>
              </a:rPr>
              <a:t>Funding initially allocated for 3 years (April 2018 to March 2021) </a:t>
            </a:r>
          </a:p>
          <a:p>
            <a:pPr>
              <a:spcAft>
                <a:spcPts val="1800"/>
              </a:spcAft>
            </a:pPr>
            <a:endParaRPr lang="en-GB"/>
          </a:p>
          <a:p>
            <a:pPr>
              <a:spcAft>
                <a:spcPts val="1800"/>
              </a:spcAft>
            </a:pPr>
            <a:endParaRPr lang="en-GB"/>
          </a:p>
        </p:txBody>
      </p:sp>
    </p:spTree>
    <p:extLst>
      <p:ext uri="{BB962C8B-B14F-4D97-AF65-F5344CB8AC3E}">
        <p14:creationId xmlns:p14="http://schemas.microsoft.com/office/powerpoint/2010/main" val="1159270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D435B-F53D-4B0B-D178-A7D35569F076}"/>
              </a:ext>
            </a:extLst>
          </p:cNvPr>
          <p:cNvSpPr>
            <a:spLocks noGrp="1"/>
          </p:cNvSpPr>
          <p:nvPr>
            <p:ph type="title"/>
          </p:nvPr>
        </p:nvSpPr>
        <p:spPr>
          <a:xfrm>
            <a:off x="157842" y="67881"/>
            <a:ext cx="11876315" cy="944490"/>
          </a:xfrm>
        </p:spPr>
        <p:txBody>
          <a:bodyPr/>
          <a:lstStyle/>
          <a:p>
            <a:r>
              <a:rPr lang="en-GB"/>
              <a:t>Attitudes towards integrated employment advisors</a:t>
            </a:r>
          </a:p>
        </p:txBody>
      </p:sp>
      <p:pic>
        <p:nvPicPr>
          <p:cNvPr id="5" name="Picture 4">
            <a:extLst>
              <a:ext uri="{FF2B5EF4-FFF2-40B4-BE49-F238E27FC236}">
                <a16:creationId xmlns:a16="http://schemas.microsoft.com/office/drawing/2014/main" id="{4270348F-7424-7E6C-8722-C7143560E67C}"/>
              </a:ext>
            </a:extLst>
          </p:cNvPr>
          <p:cNvPicPr>
            <a:picLocks noChangeAspect="1"/>
          </p:cNvPicPr>
          <p:nvPr/>
        </p:nvPicPr>
        <p:blipFill>
          <a:blip r:embed="rId2"/>
          <a:stretch>
            <a:fillRect/>
          </a:stretch>
        </p:blipFill>
        <p:spPr>
          <a:xfrm>
            <a:off x="4239" y="1136089"/>
            <a:ext cx="4667490" cy="3168813"/>
          </a:xfrm>
          <a:prstGeom prst="rect">
            <a:avLst/>
          </a:prstGeom>
        </p:spPr>
      </p:pic>
      <p:pic>
        <p:nvPicPr>
          <p:cNvPr id="7" name="Picture 6">
            <a:extLst>
              <a:ext uri="{FF2B5EF4-FFF2-40B4-BE49-F238E27FC236}">
                <a16:creationId xmlns:a16="http://schemas.microsoft.com/office/drawing/2014/main" id="{CD6F2C30-1108-923A-5219-4C9D256E5129}"/>
              </a:ext>
            </a:extLst>
          </p:cNvPr>
          <p:cNvPicPr>
            <a:picLocks noChangeAspect="1"/>
          </p:cNvPicPr>
          <p:nvPr/>
        </p:nvPicPr>
        <p:blipFill>
          <a:blip r:embed="rId3"/>
          <a:stretch>
            <a:fillRect/>
          </a:stretch>
        </p:blipFill>
        <p:spPr>
          <a:xfrm>
            <a:off x="5353974" y="4395759"/>
            <a:ext cx="6680183" cy="2063652"/>
          </a:xfrm>
          <a:prstGeom prst="rect">
            <a:avLst/>
          </a:prstGeom>
        </p:spPr>
      </p:pic>
      <p:pic>
        <p:nvPicPr>
          <p:cNvPr id="9" name="Picture 8">
            <a:extLst>
              <a:ext uri="{FF2B5EF4-FFF2-40B4-BE49-F238E27FC236}">
                <a16:creationId xmlns:a16="http://schemas.microsoft.com/office/drawing/2014/main" id="{82B80577-3C6C-F8BF-4987-E43ADB48A797}"/>
              </a:ext>
            </a:extLst>
          </p:cNvPr>
          <p:cNvPicPr>
            <a:picLocks noChangeAspect="1"/>
          </p:cNvPicPr>
          <p:nvPr/>
        </p:nvPicPr>
        <p:blipFill>
          <a:blip r:embed="rId4"/>
          <a:stretch>
            <a:fillRect/>
          </a:stretch>
        </p:blipFill>
        <p:spPr>
          <a:xfrm>
            <a:off x="4814995" y="1043643"/>
            <a:ext cx="5036576" cy="2730426"/>
          </a:xfrm>
          <a:prstGeom prst="rect">
            <a:avLst/>
          </a:prstGeom>
        </p:spPr>
      </p:pic>
      <p:pic>
        <p:nvPicPr>
          <p:cNvPr id="11" name="Picture 10">
            <a:extLst>
              <a:ext uri="{FF2B5EF4-FFF2-40B4-BE49-F238E27FC236}">
                <a16:creationId xmlns:a16="http://schemas.microsoft.com/office/drawing/2014/main" id="{0D1F7583-CDFD-D69E-E7EF-5E41DC7B8F10}"/>
              </a:ext>
            </a:extLst>
          </p:cNvPr>
          <p:cNvPicPr>
            <a:picLocks noChangeAspect="1"/>
          </p:cNvPicPr>
          <p:nvPr/>
        </p:nvPicPr>
        <p:blipFill>
          <a:blip r:embed="rId5"/>
          <a:stretch>
            <a:fillRect/>
          </a:stretch>
        </p:blipFill>
        <p:spPr>
          <a:xfrm>
            <a:off x="4958261" y="2408855"/>
            <a:ext cx="7229512" cy="1662401"/>
          </a:xfrm>
          <a:prstGeom prst="rect">
            <a:avLst/>
          </a:prstGeom>
        </p:spPr>
      </p:pic>
      <p:pic>
        <p:nvPicPr>
          <p:cNvPr id="13" name="Picture 12">
            <a:extLst>
              <a:ext uri="{FF2B5EF4-FFF2-40B4-BE49-F238E27FC236}">
                <a16:creationId xmlns:a16="http://schemas.microsoft.com/office/drawing/2014/main" id="{EB7CA940-F1DE-7376-6D8B-D8D498713579}"/>
              </a:ext>
            </a:extLst>
          </p:cNvPr>
          <p:cNvPicPr>
            <a:picLocks noChangeAspect="1"/>
          </p:cNvPicPr>
          <p:nvPr/>
        </p:nvPicPr>
        <p:blipFill>
          <a:blip r:embed="rId6"/>
          <a:stretch>
            <a:fillRect/>
          </a:stretch>
        </p:blipFill>
        <p:spPr>
          <a:xfrm>
            <a:off x="1064" y="4524008"/>
            <a:ext cx="5400038" cy="1408706"/>
          </a:xfrm>
          <a:prstGeom prst="rect">
            <a:avLst/>
          </a:prstGeom>
        </p:spPr>
      </p:pic>
    </p:spTree>
    <p:extLst>
      <p:ext uri="{BB962C8B-B14F-4D97-AF65-F5344CB8AC3E}">
        <p14:creationId xmlns:p14="http://schemas.microsoft.com/office/powerpoint/2010/main" val="1954018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E0212-F0AD-ADBD-E058-AFC14580F22C}"/>
              </a:ext>
            </a:extLst>
          </p:cNvPr>
          <p:cNvSpPr>
            <a:spLocks noGrp="1"/>
          </p:cNvSpPr>
          <p:nvPr>
            <p:ph type="title"/>
          </p:nvPr>
        </p:nvSpPr>
        <p:spPr>
          <a:xfrm>
            <a:off x="2231136" y="126492"/>
            <a:ext cx="7729728" cy="777022"/>
          </a:xfrm>
        </p:spPr>
        <p:txBody>
          <a:bodyPr/>
          <a:lstStyle/>
          <a:p>
            <a:r>
              <a:rPr lang="en-GB"/>
              <a:t>Our stance</a:t>
            </a:r>
          </a:p>
        </p:txBody>
      </p:sp>
      <p:sp>
        <p:nvSpPr>
          <p:cNvPr id="3" name="Content Placeholder 2">
            <a:extLst>
              <a:ext uri="{FF2B5EF4-FFF2-40B4-BE49-F238E27FC236}">
                <a16:creationId xmlns:a16="http://schemas.microsoft.com/office/drawing/2014/main" id="{7F18ECCA-1064-C493-A3FC-E62677698ECA}"/>
              </a:ext>
            </a:extLst>
          </p:cNvPr>
          <p:cNvSpPr>
            <a:spLocks noGrp="1"/>
          </p:cNvSpPr>
          <p:nvPr>
            <p:ph idx="1"/>
          </p:nvPr>
        </p:nvSpPr>
        <p:spPr>
          <a:xfrm>
            <a:off x="185057" y="1034143"/>
            <a:ext cx="11811000" cy="5900057"/>
          </a:xfrm>
        </p:spPr>
        <p:txBody>
          <a:bodyPr>
            <a:normAutofit fontScale="92500"/>
          </a:bodyPr>
          <a:lstStyle/>
          <a:p>
            <a:pPr marL="342900" indent="-342900">
              <a:buFont typeface="+mj-lt"/>
              <a:buAutoNum type="arabicPeriod"/>
            </a:pPr>
            <a:r>
              <a:rPr lang="en-GB" sz="2800"/>
              <a:t>It is not for any member of our staff to tell a patient what their goals or aimed for ‘health outcomes’ are</a:t>
            </a:r>
          </a:p>
          <a:p>
            <a:pPr marL="342900" indent="-342900">
              <a:buFont typeface="+mj-lt"/>
              <a:buAutoNum type="arabicPeriod"/>
            </a:pPr>
            <a:r>
              <a:rPr lang="en-GB" sz="2800"/>
              <a:t>Patient can choose to have goals that include getting a job, staying in work, leaving work, getting a new job. It is all their choice. They can choose to not discuss work.</a:t>
            </a:r>
          </a:p>
          <a:p>
            <a:pPr marL="342900" indent="-342900">
              <a:buFont typeface="+mj-lt"/>
              <a:buAutoNum type="arabicPeriod"/>
            </a:pPr>
            <a:r>
              <a:rPr lang="en-GB" sz="2800"/>
              <a:t>If they want to access an EA, they can, if they don’t want to they don’t need to.</a:t>
            </a:r>
          </a:p>
          <a:p>
            <a:pPr marL="342900" indent="-342900">
              <a:buFont typeface="+mj-lt"/>
              <a:buAutoNum type="arabicPeriod"/>
            </a:pPr>
            <a:r>
              <a:rPr lang="en-GB" sz="2800"/>
              <a:t>In IAPT since the start, we have always seen some people who want support to get a first job or want help to stay in their job or want to get a different job that pays them more.</a:t>
            </a:r>
          </a:p>
          <a:p>
            <a:pPr marL="342900" indent="-342900">
              <a:buFont typeface="+mj-lt"/>
              <a:buAutoNum type="arabicPeriod"/>
            </a:pPr>
            <a:r>
              <a:rPr lang="en-GB" sz="2800"/>
              <a:t>Integrated EA is not some form of neoliberal state campaign of control in our service! But our job is to help our patients make the changes they choose to make, and for many of those they want to think about where they work or want to earn more money to support their family. We haven’t got the luxury of seeing this as a philosophical debate as some do.</a:t>
            </a:r>
          </a:p>
        </p:txBody>
      </p:sp>
    </p:spTree>
    <p:extLst>
      <p:ext uri="{BB962C8B-B14F-4D97-AF65-F5344CB8AC3E}">
        <p14:creationId xmlns:p14="http://schemas.microsoft.com/office/powerpoint/2010/main" val="901565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57662-C1A2-6742-1566-EF3AAF941EEE}"/>
              </a:ext>
            </a:extLst>
          </p:cNvPr>
          <p:cNvSpPr>
            <a:spLocks noGrp="1"/>
          </p:cNvSpPr>
          <p:nvPr>
            <p:ph type="title"/>
          </p:nvPr>
        </p:nvSpPr>
        <p:spPr>
          <a:xfrm>
            <a:off x="1458685" y="212282"/>
            <a:ext cx="8773885" cy="1188720"/>
          </a:xfrm>
        </p:spPr>
        <p:txBody>
          <a:bodyPr/>
          <a:lstStyle/>
          <a:p>
            <a:r>
              <a:rPr lang="en-GB"/>
              <a:t>What do Employment advisors offer?</a:t>
            </a:r>
          </a:p>
        </p:txBody>
      </p:sp>
      <p:sp>
        <p:nvSpPr>
          <p:cNvPr id="3" name="Content Placeholder 2">
            <a:extLst>
              <a:ext uri="{FF2B5EF4-FFF2-40B4-BE49-F238E27FC236}">
                <a16:creationId xmlns:a16="http://schemas.microsoft.com/office/drawing/2014/main" id="{743390A7-812C-AF7F-DAEE-CCC0C796D9D7}"/>
              </a:ext>
            </a:extLst>
          </p:cNvPr>
          <p:cNvSpPr>
            <a:spLocks noGrp="1"/>
          </p:cNvSpPr>
          <p:nvPr>
            <p:ph idx="1"/>
          </p:nvPr>
        </p:nvSpPr>
        <p:spPr>
          <a:xfrm>
            <a:off x="261257" y="1894115"/>
            <a:ext cx="11734800" cy="4517572"/>
          </a:xfrm>
        </p:spPr>
        <p:txBody>
          <a:bodyPr>
            <a:normAutofit/>
          </a:bodyPr>
          <a:lstStyle/>
          <a:p>
            <a:r>
              <a:rPr lang="en-GB" sz="2800"/>
              <a:t>Personalised and tailored support responsive to the individual’s employment situation. </a:t>
            </a:r>
          </a:p>
          <a:p>
            <a:r>
              <a:rPr lang="en-GB" sz="2800"/>
              <a:t>Focus on helping people </a:t>
            </a:r>
            <a:r>
              <a:rPr lang="en-GB" sz="3200"/>
              <a:t>Find</a:t>
            </a:r>
            <a:r>
              <a:rPr lang="en-GB" sz="2800"/>
              <a:t> Work, Retain Work and Return to Work. </a:t>
            </a:r>
          </a:p>
          <a:p>
            <a:r>
              <a:rPr lang="en-GB" sz="2800"/>
              <a:t>Flexible approach, often more than one KPO is being worked on at a time (e.g. looking for a new job whilst working to improve current job conditions).</a:t>
            </a:r>
          </a:p>
          <a:p>
            <a:r>
              <a:rPr lang="en-GB" sz="2800"/>
              <a:t>Timely support throughout period of clinical involvement with First Step clinician. </a:t>
            </a:r>
          </a:p>
        </p:txBody>
      </p:sp>
    </p:spTree>
    <p:extLst>
      <p:ext uri="{BB962C8B-B14F-4D97-AF65-F5344CB8AC3E}">
        <p14:creationId xmlns:p14="http://schemas.microsoft.com/office/powerpoint/2010/main" val="1286517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47C08-11DC-0E87-D4CB-49308E9FF66F}"/>
              </a:ext>
            </a:extLst>
          </p:cNvPr>
          <p:cNvSpPr>
            <a:spLocks noGrp="1"/>
          </p:cNvSpPr>
          <p:nvPr>
            <p:ph type="title"/>
          </p:nvPr>
        </p:nvSpPr>
        <p:spPr>
          <a:xfrm>
            <a:off x="2089622" y="137379"/>
            <a:ext cx="7729728" cy="940307"/>
          </a:xfrm>
        </p:spPr>
        <p:txBody>
          <a:bodyPr/>
          <a:lstStyle/>
          <a:p>
            <a:r>
              <a:rPr lang="en-GB"/>
              <a:t>What does this help look like?</a:t>
            </a:r>
          </a:p>
        </p:txBody>
      </p:sp>
      <p:sp>
        <p:nvSpPr>
          <p:cNvPr id="3" name="Content Placeholder 2">
            <a:extLst>
              <a:ext uri="{FF2B5EF4-FFF2-40B4-BE49-F238E27FC236}">
                <a16:creationId xmlns:a16="http://schemas.microsoft.com/office/drawing/2014/main" id="{6CDC3339-C547-016B-E37A-8B5560BD70E3}"/>
              </a:ext>
            </a:extLst>
          </p:cNvPr>
          <p:cNvSpPr>
            <a:spLocks noGrp="1"/>
          </p:cNvSpPr>
          <p:nvPr>
            <p:ph idx="1"/>
          </p:nvPr>
        </p:nvSpPr>
        <p:spPr>
          <a:xfrm>
            <a:off x="283029" y="1284514"/>
            <a:ext cx="11811000" cy="5442857"/>
          </a:xfrm>
        </p:spPr>
        <p:txBody>
          <a:bodyPr>
            <a:normAutofit lnSpcReduction="10000"/>
          </a:bodyPr>
          <a:lstStyle/>
          <a:p>
            <a:r>
              <a:rPr lang="en-GB" sz="2800"/>
              <a:t>First EA session is information gathering – what’s the person’s situation and what are their employment goals.</a:t>
            </a:r>
          </a:p>
          <a:p>
            <a:r>
              <a:rPr lang="en-GB" sz="2800"/>
              <a:t>Work together to develop action plan – short term and longer term goals.</a:t>
            </a:r>
          </a:p>
          <a:p>
            <a:r>
              <a:rPr lang="en-GB" sz="2800"/>
              <a:t>Job search may include support to write/improve CV,  learning to use job search sites, exploring transferable skills and alternative career options. </a:t>
            </a:r>
          </a:p>
          <a:p>
            <a:r>
              <a:rPr lang="en-GB" sz="2800"/>
              <a:t>Job retention may involve EA making contact with the person’s manager/employer, coaching person to prepare for meetings, attending meetings with patient, providing advice around rights and responsibilities, signposting to legal advice if required. </a:t>
            </a:r>
          </a:p>
          <a:p>
            <a:r>
              <a:rPr lang="en-GB" sz="2800"/>
              <a:t>Returning to work can involve supporting person to negotiate terms around returning to work, details of phased return, reasonable adjustments, potential changes to role if appropriate. </a:t>
            </a:r>
          </a:p>
        </p:txBody>
      </p:sp>
    </p:spTree>
    <p:extLst>
      <p:ext uri="{BB962C8B-B14F-4D97-AF65-F5344CB8AC3E}">
        <p14:creationId xmlns:p14="http://schemas.microsoft.com/office/powerpoint/2010/main" val="169070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9F6DA-4E73-B1C7-6337-40CDF55B47E7}"/>
              </a:ext>
            </a:extLst>
          </p:cNvPr>
          <p:cNvSpPr>
            <a:spLocks noGrp="1"/>
          </p:cNvSpPr>
          <p:nvPr>
            <p:ph type="title"/>
          </p:nvPr>
        </p:nvSpPr>
        <p:spPr>
          <a:xfrm>
            <a:off x="2231136" y="409520"/>
            <a:ext cx="7729728" cy="1188720"/>
          </a:xfrm>
        </p:spPr>
        <p:txBody>
          <a:bodyPr/>
          <a:lstStyle/>
          <a:p>
            <a:r>
              <a:rPr lang="en-GB"/>
              <a:t>Outcomes to date</a:t>
            </a:r>
          </a:p>
        </p:txBody>
      </p:sp>
      <p:sp>
        <p:nvSpPr>
          <p:cNvPr id="3" name="Content Placeholder 2">
            <a:extLst>
              <a:ext uri="{FF2B5EF4-FFF2-40B4-BE49-F238E27FC236}">
                <a16:creationId xmlns:a16="http://schemas.microsoft.com/office/drawing/2014/main" id="{4538A678-6938-0186-4C2D-E26E11A1543D}"/>
              </a:ext>
            </a:extLst>
          </p:cNvPr>
          <p:cNvSpPr>
            <a:spLocks noGrp="1"/>
          </p:cNvSpPr>
          <p:nvPr>
            <p:ph idx="1"/>
          </p:nvPr>
        </p:nvSpPr>
        <p:spPr>
          <a:xfrm>
            <a:off x="489857" y="2013857"/>
            <a:ext cx="11375572" cy="4582885"/>
          </a:xfrm>
        </p:spPr>
        <p:txBody>
          <a:bodyPr>
            <a:normAutofit/>
          </a:bodyPr>
          <a:lstStyle/>
          <a:p>
            <a:r>
              <a:rPr lang="en-GB" sz="2800"/>
              <a:t>2368 referrals to EAs since March 2019.</a:t>
            </a:r>
          </a:p>
          <a:p>
            <a:r>
              <a:rPr lang="en-GB" sz="2800"/>
              <a:t>43% of discharged patients achieved KPOs and Positive Outcomes</a:t>
            </a:r>
          </a:p>
          <a:p>
            <a:r>
              <a:rPr lang="en-GB" sz="2800"/>
              <a:t>33% of those are New Job Outcomes</a:t>
            </a:r>
          </a:p>
          <a:p>
            <a:r>
              <a:rPr lang="en-GB" sz="2800"/>
              <a:t>16% Retained Job</a:t>
            </a:r>
          </a:p>
          <a:p>
            <a:r>
              <a:rPr lang="en-GB" sz="2800"/>
              <a:t>16% Returned to Work</a:t>
            </a:r>
          </a:p>
          <a:p>
            <a:r>
              <a:rPr lang="en-GB" sz="2800"/>
              <a:t>33% Other positive outcomes (e.g. further education, training, voluntary work). </a:t>
            </a:r>
          </a:p>
        </p:txBody>
      </p:sp>
    </p:spTree>
    <p:extLst>
      <p:ext uri="{BB962C8B-B14F-4D97-AF65-F5344CB8AC3E}">
        <p14:creationId xmlns:p14="http://schemas.microsoft.com/office/powerpoint/2010/main" val="598671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E0322-5E3B-1EB1-6314-6CED556297EB}"/>
              </a:ext>
            </a:extLst>
          </p:cNvPr>
          <p:cNvSpPr>
            <a:spLocks noGrp="1"/>
          </p:cNvSpPr>
          <p:nvPr>
            <p:ph type="title"/>
          </p:nvPr>
        </p:nvSpPr>
        <p:spPr>
          <a:xfrm>
            <a:off x="2231136" y="148263"/>
            <a:ext cx="7729728" cy="849966"/>
          </a:xfrm>
        </p:spPr>
        <p:txBody>
          <a:bodyPr/>
          <a:lstStyle/>
          <a:p>
            <a:r>
              <a:rPr lang="en-GB"/>
              <a:t>Key learning from our service</a:t>
            </a:r>
          </a:p>
        </p:txBody>
      </p:sp>
      <p:sp>
        <p:nvSpPr>
          <p:cNvPr id="3" name="Content Placeholder 2">
            <a:extLst>
              <a:ext uri="{FF2B5EF4-FFF2-40B4-BE49-F238E27FC236}">
                <a16:creationId xmlns:a16="http://schemas.microsoft.com/office/drawing/2014/main" id="{60304078-F48D-688B-BDA1-EB9CF261A335}"/>
              </a:ext>
            </a:extLst>
          </p:cNvPr>
          <p:cNvSpPr>
            <a:spLocks noGrp="1"/>
          </p:cNvSpPr>
          <p:nvPr>
            <p:ph idx="1"/>
          </p:nvPr>
        </p:nvSpPr>
        <p:spPr>
          <a:xfrm>
            <a:off x="272143" y="1306285"/>
            <a:ext cx="11669485" cy="5148943"/>
          </a:xfrm>
        </p:spPr>
        <p:txBody>
          <a:bodyPr>
            <a:normAutofit fontScale="92500"/>
          </a:bodyPr>
          <a:lstStyle/>
          <a:p>
            <a:r>
              <a:rPr lang="en-GB" sz="2800"/>
              <a:t>Staff will have varying attitudes towards EA integration. Some of our most sceptical therapists are now our biggest referrers and now see the role as fundamental to the service.</a:t>
            </a:r>
          </a:p>
          <a:p>
            <a:r>
              <a:rPr lang="en-GB" sz="2800"/>
              <a:t>The more thoroughly embedded in the team the EAs are, the better the integration. </a:t>
            </a:r>
          </a:p>
          <a:p>
            <a:r>
              <a:rPr lang="en-GB" sz="2800"/>
              <a:t>We involve EAs in wider team meetings, champion roles and relevant training opportunities as well as working out of the same clinical and administrative work sites. </a:t>
            </a:r>
          </a:p>
          <a:p>
            <a:r>
              <a:rPr lang="en-GB" sz="2800"/>
              <a:t>Communication is key – allowing open and frequent discussion between EAs and clinical staff supports better patient care and coordinated input. </a:t>
            </a:r>
          </a:p>
          <a:p>
            <a:r>
              <a:rPr lang="en-GB" sz="2800"/>
              <a:t>Repetition – clinical staff are extremely busy and it’s useful to repeat information, share good news stories etc to stay on their radar. </a:t>
            </a:r>
          </a:p>
          <a:p>
            <a:endParaRPr lang="en-GB" sz="2000"/>
          </a:p>
        </p:txBody>
      </p:sp>
    </p:spTree>
    <p:extLst>
      <p:ext uri="{BB962C8B-B14F-4D97-AF65-F5344CB8AC3E}">
        <p14:creationId xmlns:p14="http://schemas.microsoft.com/office/powerpoint/2010/main" val="1609954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18499-96E0-02C4-22C5-5A13A5C4047E}"/>
              </a:ext>
            </a:extLst>
          </p:cNvPr>
          <p:cNvSpPr>
            <a:spLocks noGrp="1"/>
          </p:cNvSpPr>
          <p:nvPr>
            <p:ph type="title"/>
          </p:nvPr>
        </p:nvSpPr>
        <p:spPr>
          <a:xfrm>
            <a:off x="2231136" y="289778"/>
            <a:ext cx="7729728" cy="831451"/>
          </a:xfrm>
        </p:spPr>
        <p:txBody>
          <a:bodyPr/>
          <a:lstStyle/>
          <a:p>
            <a:r>
              <a:rPr lang="en-GB"/>
              <a:t>Case study</a:t>
            </a:r>
          </a:p>
        </p:txBody>
      </p:sp>
      <p:sp>
        <p:nvSpPr>
          <p:cNvPr id="3" name="Content Placeholder 2">
            <a:extLst>
              <a:ext uri="{FF2B5EF4-FFF2-40B4-BE49-F238E27FC236}">
                <a16:creationId xmlns:a16="http://schemas.microsoft.com/office/drawing/2014/main" id="{50BC3F1C-EDC0-C366-FCFF-184F45830271}"/>
              </a:ext>
            </a:extLst>
          </p:cNvPr>
          <p:cNvSpPr>
            <a:spLocks noGrp="1"/>
          </p:cNvSpPr>
          <p:nvPr>
            <p:ph idx="1"/>
          </p:nvPr>
        </p:nvSpPr>
        <p:spPr>
          <a:xfrm>
            <a:off x="250372" y="1371600"/>
            <a:ext cx="11843658" cy="5196622"/>
          </a:xfrm>
        </p:spPr>
        <p:txBody>
          <a:bodyPr>
            <a:normAutofit/>
          </a:bodyPr>
          <a:lstStyle/>
          <a:p>
            <a:r>
              <a:rPr lang="en-GB" sz="2400"/>
              <a:t>Patient working full time but disliked job and wanted to find another role. </a:t>
            </a:r>
          </a:p>
          <a:p>
            <a:r>
              <a:rPr lang="en-GB" sz="2400"/>
              <a:t>Patient felt that they were being singled out and discriminated against at work. </a:t>
            </a:r>
          </a:p>
          <a:p>
            <a:r>
              <a:rPr lang="en-GB" sz="2400"/>
              <a:t>On further exploration it seemed that the employer wasn’t acting unfairly.</a:t>
            </a:r>
          </a:p>
          <a:p>
            <a:r>
              <a:rPr lang="en-GB" sz="2400"/>
              <a:t>Patient was interpreting innocuous actions as personal attacks.</a:t>
            </a:r>
          </a:p>
          <a:p>
            <a:r>
              <a:rPr lang="en-GB" sz="2400"/>
              <a:t>Discussed regularly with Therapist who had observed same. </a:t>
            </a:r>
          </a:p>
          <a:p>
            <a:r>
              <a:rPr lang="en-GB" sz="2400"/>
              <a:t>Therapist provided psychological input around reframing work interactions, EA was able to reinforce this from an employment perspective.</a:t>
            </a:r>
          </a:p>
          <a:p>
            <a:r>
              <a:rPr lang="en-GB" sz="2400"/>
              <a:t>Patient’s perception of work improved and they ended up staying in the role. </a:t>
            </a:r>
          </a:p>
          <a:p>
            <a:r>
              <a:rPr lang="en-GB" sz="2400" b="1"/>
              <a:t>Key point</a:t>
            </a:r>
            <a:r>
              <a:rPr lang="en-GB" sz="2400"/>
              <a:t>: EA and HI regular communication improved outcome for patient’s MH </a:t>
            </a:r>
            <a:r>
              <a:rPr lang="en-GB" sz="2400" i="1"/>
              <a:t>and</a:t>
            </a:r>
            <a:r>
              <a:rPr lang="en-GB" sz="2400"/>
              <a:t> work situation. </a:t>
            </a:r>
          </a:p>
          <a:p>
            <a:pPr marL="0" indent="0">
              <a:buNone/>
            </a:pPr>
            <a:endParaRPr lang="en-GB" sz="2400"/>
          </a:p>
          <a:p>
            <a:endParaRPr lang="en-GB" sz="2400"/>
          </a:p>
        </p:txBody>
      </p:sp>
    </p:spTree>
    <p:extLst>
      <p:ext uri="{BB962C8B-B14F-4D97-AF65-F5344CB8AC3E}">
        <p14:creationId xmlns:p14="http://schemas.microsoft.com/office/powerpoint/2010/main" val="253679207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F3184BC85E82D4685904069A9568789" ma:contentTypeVersion="15" ma:contentTypeDescription="Create a new document." ma:contentTypeScope="" ma:versionID="13207787a1ba033e654158e242c12c92">
  <xsd:schema xmlns:xsd="http://www.w3.org/2001/XMLSchema" xmlns:xs="http://www.w3.org/2001/XMLSchema" xmlns:p="http://schemas.microsoft.com/office/2006/metadata/properties" xmlns:ns3="3c7b6155-142e-4582-ac69-8a2f6f2b2812" xmlns:ns4="5bb7ca2f-aa13-4ba3-90a6-31176fdba15c" targetNamespace="http://schemas.microsoft.com/office/2006/metadata/properties" ma:root="true" ma:fieldsID="b6bf408f9d9b8fdceb72e44554439226" ns3:_="" ns4:_="">
    <xsd:import namespace="3c7b6155-142e-4582-ac69-8a2f6f2b2812"/>
    <xsd:import namespace="5bb7ca2f-aa13-4ba3-90a6-31176fdba15c"/>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7b6155-142e-4582-ac69-8a2f6f2b281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b7ca2f-aa13-4ba3-90a6-31176fdba15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3c7b6155-142e-4582-ac69-8a2f6f2b2812" xsi:nil="true"/>
  </documentManagement>
</p:properties>
</file>

<file path=customXml/itemProps1.xml><?xml version="1.0" encoding="utf-8"?>
<ds:datastoreItem xmlns:ds="http://schemas.openxmlformats.org/officeDocument/2006/customXml" ds:itemID="{EF84E5D9-0ACA-4D48-959B-7853B2399C9D}">
  <ds:schemaRefs>
    <ds:schemaRef ds:uri="http://schemas.microsoft.com/sharepoint/v3/contenttype/forms"/>
  </ds:schemaRefs>
</ds:datastoreItem>
</file>

<file path=customXml/itemProps2.xml><?xml version="1.0" encoding="utf-8"?>
<ds:datastoreItem xmlns:ds="http://schemas.openxmlformats.org/officeDocument/2006/customXml" ds:itemID="{A8705542-2131-4DB1-92D3-AF55EC931825}">
  <ds:schemaRefs>
    <ds:schemaRef ds:uri="3c7b6155-142e-4582-ac69-8a2f6f2b2812"/>
    <ds:schemaRef ds:uri="5bb7ca2f-aa13-4ba3-90a6-31176fdba15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04993A3-E40D-4D83-AF41-5803B6B64555}">
  <ds:schemaRefs>
    <ds:schemaRef ds:uri="3c7b6155-142e-4582-ac69-8a2f6f2b2812"/>
    <ds:schemaRef ds:uri="5bb7ca2f-aa13-4ba3-90a6-31176fdba15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Parcel</Template>
  <Application>Microsoft Office PowerPoint</Application>
  <PresentationFormat>Widescreen</PresentationFormat>
  <Slides>11</Slides>
  <Notes>1</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Parcel</vt:lpstr>
      <vt:lpstr> Integrating employment advisors into an IAPT service:  Local example in north Cumbria   </vt:lpstr>
      <vt:lpstr>History from 2018</vt:lpstr>
      <vt:lpstr>Attitudes towards integrated employment advisors</vt:lpstr>
      <vt:lpstr>Our stance</vt:lpstr>
      <vt:lpstr>What do Employment advisors offer?</vt:lpstr>
      <vt:lpstr>What does this help look like?</vt:lpstr>
      <vt:lpstr>Outcomes to date</vt:lpstr>
      <vt:lpstr>Key learning from our service</vt:lpstr>
      <vt:lpstr>Case study</vt:lpstr>
      <vt:lpstr>FEEDBACK</vt:lpstr>
      <vt:lpstr>Key considerations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Thwaites, Richard (He/Him/His) (Community &amp; Access Cumbria CBU)</dc:creator>
  <cp:revision>1</cp:revision>
  <dcterms:created xsi:type="dcterms:W3CDTF">2022-05-19T11:34:01Z</dcterms:created>
  <dcterms:modified xsi:type="dcterms:W3CDTF">2023-02-20T13:08:49Z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0x010100FF3184BC85E82D4685904069A9568789</vt:lpwstr>
  </property>
</Properties>
</file>