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9B4A6B-C52F-4CFD-B1D0-451F401C9FA3}" v="76" dt="2023-04-03T08:39:04.68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884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hianna Murray" userId="31ce3613-95ab-4e51-bf23-9b7c083aa7a5" providerId="ADAL" clId="{209D4BEA-37B0-499B-BF4B-CF990CACE114}"/>
    <pc:docChg chg="modSld">
      <pc:chgData name="Rhianna Murray" userId="31ce3613-95ab-4e51-bf23-9b7c083aa7a5" providerId="ADAL" clId="{209D4BEA-37B0-499B-BF4B-CF990CACE114}" dt="2023-03-06T16:33:17.112" v="3" actId="14100"/>
      <pc:docMkLst>
        <pc:docMk/>
      </pc:docMkLst>
      <pc:sldChg chg="modSp mod">
        <pc:chgData name="Rhianna Murray" userId="31ce3613-95ab-4e51-bf23-9b7c083aa7a5" providerId="ADAL" clId="{209D4BEA-37B0-499B-BF4B-CF990CACE114}" dt="2023-03-06T16:33:17.112" v="3" actId="14100"/>
        <pc:sldMkLst>
          <pc:docMk/>
          <pc:sldMk cId="0" sldId="256"/>
        </pc:sldMkLst>
        <pc:spChg chg="mod">
          <ac:chgData name="Rhianna Murray" userId="31ce3613-95ab-4e51-bf23-9b7c083aa7a5" providerId="ADAL" clId="{209D4BEA-37B0-499B-BF4B-CF990CACE114}" dt="2023-03-06T16:33:17.112" v="3" actId="14100"/>
          <ac:spMkLst>
            <pc:docMk/>
            <pc:sldMk cId="0" sldId="256"/>
            <ac:spMk id="2" creationId="{00000000-0000-0000-0000-000000000000}"/>
          </ac:spMkLst>
        </pc:spChg>
        <pc:spChg chg="mod">
          <ac:chgData name="Rhianna Murray" userId="31ce3613-95ab-4e51-bf23-9b7c083aa7a5" providerId="ADAL" clId="{209D4BEA-37B0-499B-BF4B-CF990CACE114}" dt="2023-03-06T16:33:05.323" v="1" actId="255"/>
          <ac:spMkLst>
            <pc:docMk/>
            <pc:sldMk cId="0" sldId="256"/>
            <ac:spMk id="3" creationId="{00000000-0000-0000-0000-000000000000}"/>
          </ac:spMkLst>
        </pc:spChg>
      </pc:sldChg>
    </pc:docChg>
  </pc:docChgLst>
  <pc:docChgLst>
    <pc:chgData name="Rhianna Murray" userId="31ce3613-95ab-4e51-bf23-9b7c083aa7a5" providerId="ADAL" clId="{889B4A6B-C52F-4CFD-B1D0-451F401C9FA3}"/>
    <pc:docChg chg="custSel modSld">
      <pc:chgData name="Rhianna Murray" userId="31ce3613-95ab-4e51-bf23-9b7c083aa7a5" providerId="ADAL" clId="{889B4A6B-C52F-4CFD-B1D0-451F401C9FA3}" dt="2023-04-03T08:42:44.254" v="124" actId="20577"/>
      <pc:docMkLst>
        <pc:docMk/>
      </pc:docMkLst>
      <pc:sldChg chg="modSp mod">
        <pc:chgData name="Rhianna Murray" userId="31ce3613-95ab-4e51-bf23-9b7c083aa7a5" providerId="ADAL" clId="{889B4A6B-C52F-4CFD-B1D0-451F401C9FA3}" dt="2023-04-03T08:42:44.254" v="124" actId="20577"/>
        <pc:sldMkLst>
          <pc:docMk/>
          <pc:sldMk cId="0" sldId="257"/>
        </pc:sldMkLst>
        <pc:spChg chg="mod">
          <ac:chgData name="Rhianna Murray" userId="31ce3613-95ab-4e51-bf23-9b7c083aa7a5" providerId="ADAL" clId="{889B4A6B-C52F-4CFD-B1D0-451F401C9FA3}" dt="2023-04-03T08:42:44.254" v="124" actId="20577"/>
          <ac:spMkLst>
            <pc:docMk/>
            <pc:sldMk cId="0" sldId="257"/>
            <ac:spMk id="3" creationId="{00000000-0000-0000-0000-000000000000}"/>
          </ac:spMkLst>
        </pc:spChg>
      </pc:sldChg>
      <pc:sldChg chg="addSp delSp modSp mod">
        <pc:chgData name="Rhianna Murray" userId="31ce3613-95ab-4e51-bf23-9b7c083aa7a5" providerId="ADAL" clId="{889B4A6B-C52F-4CFD-B1D0-451F401C9FA3}" dt="2023-04-03T08:42:31.785" v="123" actId="1076"/>
        <pc:sldMkLst>
          <pc:docMk/>
          <pc:sldMk cId="2836682858" sldId="259"/>
        </pc:sldMkLst>
        <pc:picChg chg="add mod modCrop">
          <ac:chgData name="Rhianna Murray" userId="31ce3613-95ab-4e51-bf23-9b7c083aa7a5" providerId="ADAL" clId="{889B4A6B-C52F-4CFD-B1D0-451F401C9FA3}" dt="2023-04-03T08:42:00.153" v="117" actId="732"/>
          <ac:picMkLst>
            <pc:docMk/>
            <pc:sldMk cId="2836682858" sldId="259"/>
            <ac:picMk id="3" creationId="{48F58D23-6150-083B-532B-DBC651978235}"/>
          </ac:picMkLst>
        </pc:picChg>
        <pc:picChg chg="add del mod">
          <ac:chgData name="Rhianna Murray" userId="31ce3613-95ab-4e51-bf23-9b7c083aa7a5" providerId="ADAL" clId="{889B4A6B-C52F-4CFD-B1D0-451F401C9FA3}" dt="2023-03-30T10:55:35.974" v="35" actId="478"/>
          <ac:picMkLst>
            <pc:docMk/>
            <pc:sldMk cId="2836682858" sldId="259"/>
            <ac:picMk id="3" creationId="{DF8332AE-2398-E42C-4C4C-39BD26C6928F}"/>
          </ac:picMkLst>
        </pc:picChg>
        <pc:picChg chg="add mod modCrop">
          <ac:chgData name="Rhianna Murray" userId="31ce3613-95ab-4e51-bf23-9b7c083aa7a5" providerId="ADAL" clId="{889B4A6B-C52F-4CFD-B1D0-451F401C9FA3}" dt="2023-04-03T08:42:19.083" v="120" actId="732"/>
          <ac:picMkLst>
            <pc:docMk/>
            <pc:sldMk cId="2836682858" sldId="259"/>
            <ac:picMk id="6" creationId="{691E0158-27D4-20DC-212F-8EC6F6392052}"/>
          </ac:picMkLst>
        </pc:picChg>
        <pc:picChg chg="add del">
          <ac:chgData name="Rhianna Murray" userId="31ce3613-95ab-4e51-bf23-9b7c083aa7a5" providerId="ADAL" clId="{889B4A6B-C52F-4CFD-B1D0-451F401C9FA3}" dt="2023-03-30T10:55:37.237" v="36" actId="478"/>
          <ac:picMkLst>
            <pc:docMk/>
            <pc:sldMk cId="2836682858" sldId="259"/>
            <ac:picMk id="6" creationId="{92C86C39-8FA4-C64C-1DA0-EA2F8A86FB16}"/>
          </ac:picMkLst>
        </pc:picChg>
        <pc:picChg chg="add del mod">
          <ac:chgData name="Rhianna Murray" userId="31ce3613-95ab-4e51-bf23-9b7c083aa7a5" providerId="ADAL" clId="{889B4A6B-C52F-4CFD-B1D0-451F401C9FA3}" dt="2023-03-30T11:00:05.688" v="95" actId="478"/>
          <ac:picMkLst>
            <pc:docMk/>
            <pc:sldMk cId="2836682858" sldId="259"/>
            <ac:picMk id="8" creationId="{5037FA64-64E5-7792-5F30-4E5F009C9E0D}"/>
          </ac:picMkLst>
        </pc:picChg>
        <pc:picChg chg="add mod">
          <ac:chgData name="Rhianna Murray" userId="31ce3613-95ab-4e51-bf23-9b7c083aa7a5" providerId="ADAL" clId="{889B4A6B-C52F-4CFD-B1D0-451F401C9FA3}" dt="2023-04-03T08:42:31.785" v="123" actId="1076"/>
          <ac:picMkLst>
            <pc:docMk/>
            <pc:sldMk cId="2836682858" sldId="259"/>
            <ac:picMk id="8" creationId="{554702ED-0106-D104-D62A-E39D98FF3E34}"/>
          </ac:picMkLst>
        </pc:picChg>
        <pc:picChg chg="add del mod">
          <ac:chgData name="Rhianna Murray" userId="31ce3613-95ab-4e51-bf23-9b7c083aa7a5" providerId="ADAL" clId="{889B4A6B-C52F-4CFD-B1D0-451F401C9FA3}" dt="2023-04-03T08:39:04.686" v="98" actId="478"/>
          <ac:picMkLst>
            <pc:docMk/>
            <pc:sldMk cId="2836682858" sldId="259"/>
            <ac:picMk id="1026" creationId="{337C7232-978C-3B30-623A-E22F1EE36B92}"/>
          </ac:picMkLst>
        </pc:picChg>
        <pc:picChg chg="add del mod">
          <ac:chgData name="Rhianna Murray" userId="31ce3613-95ab-4e51-bf23-9b7c083aa7a5" providerId="ADAL" clId="{889B4A6B-C52F-4CFD-B1D0-451F401C9FA3}" dt="2023-03-30T11:00:04.581" v="94" actId="478"/>
          <ac:picMkLst>
            <pc:docMk/>
            <pc:sldMk cId="2836682858" sldId="259"/>
            <ac:picMk id="1028" creationId="{D253D57F-CC8D-AD36-5DB8-CCFFD3276407}"/>
          </ac:picMkLst>
        </pc:picChg>
        <pc:picChg chg="add del mod">
          <ac:chgData name="Rhianna Murray" userId="31ce3613-95ab-4e51-bf23-9b7c083aa7a5" providerId="ADAL" clId="{889B4A6B-C52F-4CFD-B1D0-451F401C9FA3}" dt="2023-04-03T08:39:02.914" v="96" actId="478"/>
          <ac:picMkLst>
            <pc:docMk/>
            <pc:sldMk cId="2836682858" sldId="259"/>
            <ac:picMk id="1030" creationId="{5CEBEBEB-2427-7407-0EA7-B648C6B1AEB2}"/>
          </ac:picMkLst>
        </pc:picChg>
        <pc:picChg chg="add del mod">
          <ac:chgData name="Rhianna Murray" userId="31ce3613-95ab-4e51-bf23-9b7c083aa7a5" providerId="ADAL" clId="{889B4A6B-C52F-4CFD-B1D0-451F401C9FA3}" dt="2023-04-03T08:39:03.955" v="97" actId="478"/>
          <ac:picMkLst>
            <pc:docMk/>
            <pc:sldMk cId="2836682858" sldId="259"/>
            <ac:picMk id="1032" creationId="{73DC4A12-A1F5-EFC3-B598-9FCAC8223B5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AD247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AD247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AD247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534227" y="335376"/>
            <a:ext cx="3372918" cy="9775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04800" y="286511"/>
            <a:ext cx="2752344" cy="12252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5906" y="5733285"/>
            <a:ext cx="12166092" cy="798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343973" y="2057990"/>
            <a:ext cx="5523402" cy="331811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6341373" y="2078735"/>
            <a:ext cx="5516866" cy="331479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AD247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534227" y="335376"/>
            <a:ext cx="3372918" cy="97758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04800" y="286511"/>
            <a:ext cx="2752344" cy="12252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5906" y="5733285"/>
            <a:ext cx="12166092" cy="79886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7746" y="1498854"/>
            <a:ext cx="11043920" cy="185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AD247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7746" y="1498854"/>
            <a:ext cx="11043920" cy="185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AD247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hianna.murray@hee.nhs.u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307746" y="1498854"/>
            <a:ext cx="11427054" cy="176650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95"/>
              </a:spcBef>
              <a:tabLst>
                <a:tab pos="5338445" algn="l"/>
              </a:tabLst>
            </a:pPr>
            <a:r>
              <a:rPr lang="en-GB" sz="3800" spc="-10" dirty="0"/>
              <a:t>Talking Therapies Spring Leadership and Innovation </a:t>
            </a:r>
            <a:r>
              <a:rPr sz="3800" spc="-5" dirty="0"/>
              <a:t>Forum,</a:t>
            </a:r>
            <a:r>
              <a:rPr sz="3800" spc="25" dirty="0"/>
              <a:t> </a:t>
            </a:r>
            <a:r>
              <a:rPr lang="en-GB" sz="3800" spc="-10" dirty="0"/>
              <a:t>Tuesday 18</a:t>
            </a:r>
            <a:r>
              <a:rPr lang="en-GB" sz="3800" spc="-10" baseline="30000" dirty="0"/>
              <a:t>th</a:t>
            </a:r>
            <a:r>
              <a:rPr lang="en-GB" sz="3800" spc="-10" dirty="0"/>
              <a:t> April 2023, </a:t>
            </a:r>
            <a:r>
              <a:rPr sz="3800" spc="-5" dirty="0"/>
              <a:t>9:30am –  13:00pm</a:t>
            </a:r>
            <a:endParaRPr sz="3800" dirty="0"/>
          </a:p>
        </p:txBody>
      </p:sp>
      <p:sp>
        <p:nvSpPr>
          <p:cNvPr id="3" name="object 3"/>
          <p:cNvSpPr txBox="1"/>
          <p:nvPr/>
        </p:nvSpPr>
        <p:spPr>
          <a:xfrm>
            <a:off x="303682" y="3319017"/>
            <a:ext cx="11050118" cy="2413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700" b="1" spc="-5" dirty="0">
                <a:solidFill>
                  <a:srgbClr val="005EB8"/>
                </a:solidFill>
                <a:latin typeface="Arial"/>
                <a:cs typeface="Arial"/>
              </a:rPr>
              <a:t>Chaired</a:t>
            </a:r>
            <a:r>
              <a:rPr sz="2700" b="1" dirty="0">
                <a:solidFill>
                  <a:srgbClr val="005EB8"/>
                </a:solidFill>
                <a:latin typeface="Arial"/>
                <a:cs typeface="Arial"/>
              </a:rPr>
              <a:t> </a:t>
            </a:r>
            <a:r>
              <a:rPr sz="2700" b="1" spc="-15" dirty="0">
                <a:solidFill>
                  <a:srgbClr val="005EB8"/>
                </a:solidFill>
                <a:latin typeface="Arial"/>
                <a:cs typeface="Arial"/>
              </a:rPr>
              <a:t>by:</a:t>
            </a:r>
            <a:endParaRPr sz="2700" dirty="0">
              <a:latin typeface="Arial"/>
              <a:cs typeface="Arial"/>
            </a:endParaRPr>
          </a:p>
          <a:p>
            <a:pPr marL="12700" marR="341630">
              <a:lnSpc>
                <a:spcPts val="3279"/>
              </a:lnSpc>
              <a:spcBef>
                <a:spcPts val="260"/>
              </a:spcBef>
            </a:pPr>
            <a:r>
              <a:rPr lang="en-GB" sz="2700" b="1" spc="-5" dirty="0">
                <a:solidFill>
                  <a:srgbClr val="005EB8"/>
                </a:solidFill>
                <a:latin typeface="Arial"/>
                <a:cs typeface="Arial"/>
              </a:rPr>
              <a:t>Dr </a:t>
            </a:r>
            <a:r>
              <a:rPr sz="2700" b="1" spc="-5" dirty="0">
                <a:solidFill>
                  <a:srgbClr val="005EB8"/>
                </a:solidFill>
                <a:latin typeface="Arial"/>
                <a:cs typeface="Arial"/>
              </a:rPr>
              <a:t>Christina Fitzgerald, Consultant Clinical Psychologist and  Clinical Lead for </a:t>
            </a:r>
            <a:r>
              <a:rPr lang="en-GB" sz="2700" b="1" spc="-5" dirty="0">
                <a:solidFill>
                  <a:srgbClr val="005EB8"/>
                </a:solidFill>
                <a:latin typeface="Arial"/>
                <a:cs typeface="Arial"/>
              </a:rPr>
              <a:t>NHS Talking Therapies</a:t>
            </a:r>
            <a:endParaRPr sz="27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905"/>
              </a:spcBef>
            </a:pPr>
            <a:r>
              <a:rPr sz="2700" b="1" spc="-5" dirty="0">
                <a:solidFill>
                  <a:srgbClr val="005EB8"/>
                </a:solidFill>
                <a:latin typeface="Arial"/>
                <a:cs typeface="Arial"/>
              </a:rPr>
              <a:t>Andrew Beck, Consultant Clinical Psychologist and Head of  Clinical Health</a:t>
            </a:r>
            <a:r>
              <a:rPr sz="2700" b="1" spc="10" dirty="0">
                <a:solidFill>
                  <a:srgbClr val="005EB8"/>
                </a:solidFill>
                <a:latin typeface="Arial"/>
                <a:cs typeface="Arial"/>
              </a:rPr>
              <a:t> </a:t>
            </a:r>
            <a:r>
              <a:rPr sz="2700" b="1" spc="-5" dirty="0">
                <a:solidFill>
                  <a:srgbClr val="005EB8"/>
                </a:solidFill>
                <a:latin typeface="Arial"/>
                <a:cs typeface="Arial"/>
              </a:rPr>
              <a:t>Psychology</a:t>
            </a:r>
            <a:endParaRPr sz="27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6686" y="1571371"/>
            <a:ext cx="34905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Housekeeping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6686" y="2361945"/>
            <a:ext cx="9792970" cy="30435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Please ensure all cameras and microphones are off for the duration of  the</a:t>
            </a:r>
            <a:r>
              <a:rPr sz="2200" b="1" spc="10" dirty="0">
                <a:solidFill>
                  <a:srgbClr val="005EB8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forum.</a:t>
            </a:r>
            <a:endParaRPr sz="22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Please put any comments or questions in the chat, and these </a:t>
            </a:r>
            <a:r>
              <a:rPr sz="2200" b="1" dirty="0">
                <a:solidFill>
                  <a:srgbClr val="005EB8"/>
                </a:solidFill>
                <a:latin typeface="Arial"/>
                <a:cs typeface="Arial"/>
              </a:rPr>
              <a:t>will</a:t>
            </a:r>
            <a:r>
              <a:rPr sz="2200" b="1" spc="245" dirty="0">
                <a:solidFill>
                  <a:srgbClr val="005EB8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be</a:t>
            </a:r>
            <a:endParaRPr sz="2200" dirty="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</a:pP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responded to after each</a:t>
            </a:r>
            <a:r>
              <a:rPr sz="2200" b="1" spc="70" dirty="0">
                <a:solidFill>
                  <a:srgbClr val="005EB8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session.</a:t>
            </a:r>
            <a:endParaRPr sz="2200" dirty="0">
              <a:latin typeface="Arial"/>
              <a:cs typeface="Arial"/>
            </a:endParaRPr>
          </a:p>
          <a:p>
            <a:pPr marL="469900" marR="624840" indent="-4572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All slides </a:t>
            </a:r>
            <a:r>
              <a:rPr sz="2200" b="1" dirty="0">
                <a:solidFill>
                  <a:srgbClr val="005EB8"/>
                </a:solidFill>
                <a:latin typeface="Arial"/>
                <a:cs typeface="Arial"/>
              </a:rPr>
              <a:t>will </a:t>
            </a: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be available and circulated across the </a:t>
            </a:r>
            <a:r>
              <a:rPr sz="2200" b="1" dirty="0">
                <a:solidFill>
                  <a:srgbClr val="005EB8"/>
                </a:solidFill>
                <a:latin typeface="Arial"/>
                <a:cs typeface="Arial"/>
              </a:rPr>
              <a:t>network </a:t>
            </a: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post  event.</a:t>
            </a:r>
            <a:endParaRPr sz="2200" dirty="0">
              <a:latin typeface="Arial"/>
              <a:cs typeface="Arial"/>
            </a:endParaRPr>
          </a:p>
          <a:p>
            <a:pPr marL="469900" marR="17653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The session </a:t>
            </a:r>
            <a:r>
              <a:rPr sz="2200" b="1" dirty="0">
                <a:solidFill>
                  <a:srgbClr val="005EB8"/>
                </a:solidFill>
                <a:latin typeface="Arial"/>
                <a:cs typeface="Arial"/>
              </a:rPr>
              <a:t>will </a:t>
            </a: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be recorded and circulated across the </a:t>
            </a:r>
            <a:r>
              <a:rPr sz="2200" b="1" dirty="0">
                <a:solidFill>
                  <a:srgbClr val="005EB8"/>
                </a:solidFill>
                <a:latin typeface="Arial"/>
                <a:cs typeface="Arial"/>
              </a:rPr>
              <a:t>network </a:t>
            </a: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post  event. Please contact Rhianna Murray (</a:t>
            </a:r>
            <a:r>
              <a:rPr sz="2200" b="1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rhianna.murray@hee.nhs.uk</a:t>
            </a: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) if </a:t>
            </a:r>
            <a:r>
              <a:rPr sz="2200" b="1" spc="-10" dirty="0">
                <a:solidFill>
                  <a:srgbClr val="005EB8"/>
                </a:solidFill>
                <a:latin typeface="Arial"/>
                <a:cs typeface="Arial"/>
              </a:rPr>
              <a:t>you </a:t>
            </a: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do not</a:t>
            </a:r>
            <a:r>
              <a:rPr sz="2200" b="1" spc="310" dirty="0">
                <a:solidFill>
                  <a:srgbClr val="005EB8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5EB8"/>
                </a:solidFill>
                <a:latin typeface="Arial"/>
                <a:cs typeface="Arial"/>
              </a:rPr>
              <a:t>consent.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6D5A52FC-5061-AB6F-5B58-2036415B3D53}"/>
              </a:ext>
            </a:extLst>
          </p:cNvPr>
          <p:cNvSpPr txBox="1">
            <a:spLocks/>
          </p:cNvSpPr>
          <p:nvPr/>
        </p:nvSpPr>
        <p:spPr>
          <a:xfrm>
            <a:off x="4922646" y="1003757"/>
            <a:ext cx="188404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4000" b="1" i="0">
                <a:solidFill>
                  <a:srgbClr val="AD2473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>
              <a:spcBef>
                <a:spcPts val="95"/>
              </a:spcBef>
            </a:pPr>
            <a:r>
              <a:rPr lang="en-GB" kern="0" spc="-5" dirty="0"/>
              <a:t>A</a:t>
            </a:r>
            <a:r>
              <a:rPr lang="en-GB" kern="0" spc="-20" dirty="0"/>
              <a:t>g</a:t>
            </a:r>
            <a:r>
              <a:rPr lang="en-GB" kern="0" spc="-5" dirty="0"/>
              <a:t>en</a:t>
            </a:r>
            <a:r>
              <a:rPr lang="en-GB" kern="0" spc="-25" dirty="0"/>
              <a:t>d</a:t>
            </a:r>
            <a:r>
              <a:rPr lang="en-GB" kern="0" spc="-5" dirty="0"/>
              <a:t>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F58D23-6150-083B-532B-DBC6519782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4" r="1976" b="1187"/>
          <a:stretch/>
        </p:blipFill>
        <p:spPr>
          <a:xfrm>
            <a:off x="457200" y="1638757"/>
            <a:ext cx="5171107" cy="45524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1E0158-27D4-20DC-212F-8EC6F63920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84" b="6239"/>
          <a:stretch/>
        </p:blipFill>
        <p:spPr>
          <a:xfrm>
            <a:off x="6553200" y="1638757"/>
            <a:ext cx="4829175" cy="11806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4702ED-0106-D104-D62A-E39D98FF3E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875" y="2743200"/>
            <a:ext cx="476250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682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129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Housekeeping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Rhianna Murray</dc:creator>
  <cp:lastModifiedBy>Rhianna Murray</cp:lastModifiedBy>
  <cp:revision>1</cp:revision>
  <dcterms:created xsi:type="dcterms:W3CDTF">2023-03-06T16:28:49Z</dcterms:created>
  <dcterms:modified xsi:type="dcterms:W3CDTF">2023-04-03T08:42:55Z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2022-10-25T00:00:00Z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2023-03-06T00:00:00Z</vt:filetime>
  </property>
</Properties>
</file>