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5143500" type="screen16x9"/>
  <p:notesSz cx="51435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EC"/>
    <a:srgbClr val="EFEBEA"/>
    <a:srgbClr val="A461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13"/>
  </p:normalViewPr>
  <p:slideViewPr>
    <p:cSldViewPr snapToGrid="0" snapToObjects="1">
      <p:cViewPr varScale="1">
        <p:scale>
          <a:sx n="104" d="100"/>
          <a:sy n="104" d="100"/>
        </p:scale>
        <p:origin x="57" y="33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1844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68f6f6ea-0857-43f6-a3df-3f09dfad474c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3069D9F-D086-044F-25C2-9B13D521688B}"/>
              </a:ext>
            </a:extLst>
          </p:cNvPr>
          <p:cNvSpPr/>
          <p:nvPr/>
        </p:nvSpPr>
        <p:spPr>
          <a:xfrm>
            <a:off x="7650633" y="4686943"/>
            <a:ext cx="1493367" cy="4565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GMMH_Logo_A4.png">
            <a:extLst>
              <a:ext uri="{FF2B5EF4-FFF2-40B4-BE49-F238E27FC236}">
                <a16:creationId xmlns:a16="http://schemas.microsoft.com/office/drawing/2014/main" id="{099EC995-C136-78F2-E68E-550D88B1B6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081" y="4372454"/>
            <a:ext cx="1624779" cy="771046"/>
          </a:xfrm>
          <a:prstGeom prst="rect">
            <a:avLst/>
          </a:prstGeom>
        </p:spPr>
      </p:pic>
      <p:pic>
        <p:nvPicPr>
          <p:cNvPr id="7" name="Picture 6" descr="GMMH-Graphic-device-WO.png">
            <a:extLst>
              <a:ext uri="{FF2B5EF4-FFF2-40B4-BE49-F238E27FC236}">
                <a16:creationId xmlns:a16="http://schemas.microsoft.com/office/drawing/2014/main" id="{806BBBA7-E2A3-1C76-FD05-1E8CEDC2210F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95" y="3530365"/>
            <a:ext cx="1236300" cy="47721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565da43e-9b12-4798-99a7-eb8b71b530ad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Picture 2" descr="GMMH_Logo_A4_White.png">
            <a:extLst>
              <a:ext uri="{FF2B5EF4-FFF2-40B4-BE49-F238E27FC236}">
                <a16:creationId xmlns:a16="http://schemas.microsoft.com/office/drawing/2014/main" id="{7BB03755-C8BE-4E77-3F87-E7BC3BE9CC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751" y="92877"/>
            <a:ext cx="1624779" cy="77104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7ADFE7A-ACF9-25E2-A8C1-748929A9C1D4}"/>
              </a:ext>
            </a:extLst>
          </p:cNvPr>
          <p:cNvSpPr/>
          <p:nvPr/>
        </p:nvSpPr>
        <p:spPr>
          <a:xfrm>
            <a:off x="7779292" y="4783369"/>
            <a:ext cx="1304973" cy="307863"/>
          </a:xfrm>
          <a:prstGeom prst="rect">
            <a:avLst/>
          </a:prstGeom>
          <a:solidFill>
            <a:srgbClr val="A4618D"/>
          </a:solidFill>
          <a:ln>
            <a:solidFill>
              <a:srgbClr val="A4618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08b01aa3-5cfe-4a50-8ec5-e0622ec79514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Picture 2" descr="GMMH_Logo_A4_White.png">
            <a:extLst>
              <a:ext uri="{FF2B5EF4-FFF2-40B4-BE49-F238E27FC236}">
                <a16:creationId xmlns:a16="http://schemas.microsoft.com/office/drawing/2014/main" id="{CF89E65A-22FA-F467-DE2E-14B343AE05EF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9221" y="33142"/>
            <a:ext cx="1624779" cy="77104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A044E0C-827D-FC88-F1C8-07BCE897F8EB}"/>
              </a:ext>
            </a:extLst>
          </p:cNvPr>
          <p:cNvSpPr/>
          <p:nvPr/>
        </p:nvSpPr>
        <p:spPr>
          <a:xfrm>
            <a:off x="7779292" y="4787964"/>
            <a:ext cx="1304973" cy="3078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3ae83d7d-6120-4528-a955-8635ccfd0bea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Picture 2" descr="GMMH_Logo_A4_White.png">
            <a:extLst>
              <a:ext uri="{FF2B5EF4-FFF2-40B4-BE49-F238E27FC236}">
                <a16:creationId xmlns:a16="http://schemas.microsoft.com/office/drawing/2014/main" id="{46623468-F5B5-EC1A-6144-A2CCE430DB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751" y="92877"/>
            <a:ext cx="1624779" cy="77104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6E6FC64-39A2-F804-55FF-C6E5C88536B4}"/>
              </a:ext>
            </a:extLst>
          </p:cNvPr>
          <p:cNvSpPr/>
          <p:nvPr/>
        </p:nvSpPr>
        <p:spPr>
          <a:xfrm>
            <a:off x="7779292" y="4783369"/>
            <a:ext cx="1304973" cy="307863"/>
          </a:xfrm>
          <a:prstGeom prst="rect">
            <a:avLst/>
          </a:prstGeom>
          <a:solidFill>
            <a:srgbClr val="A4618D"/>
          </a:solidFill>
          <a:ln>
            <a:solidFill>
              <a:srgbClr val="A4618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762a71ce-4a97-4df9-9db2-527e3fb20c55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Picture 2" descr="GMMH_Logo_A4_White.png">
            <a:extLst>
              <a:ext uri="{FF2B5EF4-FFF2-40B4-BE49-F238E27FC236}">
                <a16:creationId xmlns:a16="http://schemas.microsoft.com/office/drawing/2014/main" id="{DBE2BCC1-F52E-A7C8-A836-21D30274DAAF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992" y="134232"/>
            <a:ext cx="1624779" cy="77104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7DB4FE7-5E10-528E-5FBA-381E3E2D8554}"/>
              </a:ext>
            </a:extLst>
          </p:cNvPr>
          <p:cNvSpPr/>
          <p:nvPr/>
        </p:nvSpPr>
        <p:spPr>
          <a:xfrm>
            <a:off x="7779292" y="4783369"/>
            <a:ext cx="1304973" cy="3078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b5c57ec9-ffab-46f5-803c-1665e2ecc733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B5C2D63-A64A-7EEE-AD4D-F872ADACD968}"/>
              </a:ext>
            </a:extLst>
          </p:cNvPr>
          <p:cNvSpPr/>
          <p:nvPr/>
        </p:nvSpPr>
        <p:spPr>
          <a:xfrm>
            <a:off x="7779292" y="4783369"/>
            <a:ext cx="1304973" cy="3078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 descr="GMMH_Logo_A4_White.png">
            <a:extLst>
              <a:ext uri="{FF2B5EF4-FFF2-40B4-BE49-F238E27FC236}">
                <a16:creationId xmlns:a16="http://schemas.microsoft.com/office/drawing/2014/main" id="{EC1AB11E-695C-AFED-099C-5159DDEBD418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9486" y="4320186"/>
            <a:ext cx="1624779" cy="77104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dd810c1a-8ba4-496c-ae77-29feea0521c2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689A9A9-29CB-7777-D110-4ADB726B37F5}"/>
              </a:ext>
            </a:extLst>
          </p:cNvPr>
          <p:cNvSpPr/>
          <p:nvPr/>
        </p:nvSpPr>
        <p:spPr>
          <a:xfrm>
            <a:off x="7779292" y="4783369"/>
            <a:ext cx="1304973" cy="3078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93E48D5-D5A1-E84D-E09A-3841693619D0}"/>
              </a:ext>
            </a:extLst>
          </p:cNvPr>
          <p:cNvSpPr/>
          <p:nvPr/>
        </p:nvSpPr>
        <p:spPr>
          <a:xfrm>
            <a:off x="7779292" y="4783369"/>
            <a:ext cx="1304973" cy="3078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GMMH_Logo_A4_White.png">
            <a:extLst>
              <a:ext uri="{FF2B5EF4-FFF2-40B4-BE49-F238E27FC236}">
                <a16:creationId xmlns:a16="http://schemas.microsoft.com/office/drawing/2014/main" id="{CFCE4491-B9CE-AEB3-F353-1A558E1B49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9486" y="4320186"/>
            <a:ext cx="1624779" cy="77104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7b7a4650-8abc-479d-9006-5d8c04978732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B54389F-B2AC-C0B7-9442-E9D9C749833D}"/>
              </a:ext>
            </a:extLst>
          </p:cNvPr>
          <p:cNvSpPr/>
          <p:nvPr/>
        </p:nvSpPr>
        <p:spPr>
          <a:xfrm>
            <a:off x="7779292" y="4783369"/>
            <a:ext cx="1304973" cy="3078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7001B86-1446-943A-8F8B-631F92AA8058}"/>
              </a:ext>
            </a:extLst>
          </p:cNvPr>
          <p:cNvSpPr/>
          <p:nvPr/>
        </p:nvSpPr>
        <p:spPr>
          <a:xfrm>
            <a:off x="7779291" y="4783369"/>
            <a:ext cx="1304973" cy="3078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 descr="GMMH_Logo_A4_White.png">
            <a:extLst>
              <a:ext uri="{FF2B5EF4-FFF2-40B4-BE49-F238E27FC236}">
                <a16:creationId xmlns:a16="http://schemas.microsoft.com/office/drawing/2014/main" id="{1151C411-B6A0-7248-2639-2D6E7766922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3757" y="125740"/>
            <a:ext cx="1624779" cy="77104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b939bfbe-837b-4bee-bec2-d3fbccd99073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74109D7-2A04-EF62-BD7B-620381802BEF}"/>
              </a:ext>
            </a:extLst>
          </p:cNvPr>
          <p:cNvSpPr/>
          <p:nvPr/>
        </p:nvSpPr>
        <p:spPr>
          <a:xfrm>
            <a:off x="7761678" y="4781837"/>
            <a:ext cx="1304973" cy="3078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" name="Picture 5" descr="GMMH_Logo_A4_White.png">
            <a:extLst>
              <a:ext uri="{FF2B5EF4-FFF2-40B4-BE49-F238E27FC236}">
                <a16:creationId xmlns:a16="http://schemas.microsoft.com/office/drawing/2014/main" id="{F81EE094-1609-B1B6-9385-298EA1EF044D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941" y="111189"/>
            <a:ext cx="1624779" cy="77104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0a300d81-0ac6-43c7-8951-87ffe9918360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29B17EE-EEE5-B5E1-CE02-3339A6D82E92}"/>
              </a:ext>
            </a:extLst>
          </p:cNvPr>
          <p:cNvSpPr/>
          <p:nvPr/>
        </p:nvSpPr>
        <p:spPr>
          <a:xfrm>
            <a:off x="7779292" y="4732825"/>
            <a:ext cx="1304973" cy="358408"/>
          </a:xfrm>
          <a:prstGeom prst="rect">
            <a:avLst/>
          </a:prstGeom>
          <a:solidFill>
            <a:srgbClr val="EFEBEA"/>
          </a:solidFill>
          <a:ln>
            <a:solidFill>
              <a:srgbClr val="EFEB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5" name="Picture 4" descr="GMMH_Logo_A4_White.png">
            <a:extLst>
              <a:ext uri="{FF2B5EF4-FFF2-40B4-BE49-F238E27FC236}">
                <a16:creationId xmlns:a16="http://schemas.microsoft.com/office/drawing/2014/main" id="{4D2ABC38-E8D5-3387-E9F3-2E3F1369BB80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562" y="143354"/>
            <a:ext cx="1624779" cy="77104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7baf0ce9-1a5a-4e00-a490-fb71082abda3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Picture 2" descr="GMMH_Logo_A4_White.png">
            <a:extLst>
              <a:ext uri="{FF2B5EF4-FFF2-40B4-BE49-F238E27FC236}">
                <a16:creationId xmlns:a16="http://schemas.microsoft.com/office/drawing/2014/main" id="{8ADE0C39-C1E3-D584-D1C2-45DD0CDBDB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751" y="92877"/>
            <a:ext cx="1624779" cy="771046"/>
          </a:xfrm>
          <a:prstGeom prst="rect">
            <a:avLst/>
          </a:prstGeom>
        </p:spPr>
      </p:pic>
      <p:pic>
        <p:nvPicPr>
          <p:cNvPr id="4" name="Picture 3" descr="GMMH-Graphic-device-WO.png">
            <a:extLst>
              <a:ext uri="{FF2B5EF4-FFF2-40B4-BE49-F238E27FC236}">
                <a16:creationId xmlns:a16="http://schemas.microsoft.com/office/drawing/2014/main" id="{940FE571-EF45-9789-C2AB-2DD4F1553CFB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6289"/>
            <a:ext cx="1236300" cy="47721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3CE1AAB-D820-6544-8FCE-949D887169E2}"/>
              </a:ext>
            </a:extLst>
          </p:cNvPr>
          <p:cNvSpPr/>
          <p:nvPr/>
        </p:nvSpPr>
        <p:spPr>
          <a:xfrm>
            <a:off x="7779292" y="4783369"/>
            <a:ext cx="1304973" cy="307863"/>
          </a:xfrm>
          <a:prstGeom prst="rect">
            <a:avLst/>
          </a:prstGeom>
          <a:solidFill>
            <a:srgbClr val="A4618D"/>
          </a:solidFill>
          <a:ln>
            <a:solidFill>
              <a:srgbClr val="A4618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4330acd0-3797-4888-b682-c9f2d30d04cd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Picture 2" descr="GMMH_Logo_A4_White.png">
            <a:extLst>
              <a:ext uri="{FF2B5EF4-FFF2-40B4-BE49-F238E27FC236}">
                <a16:creationId xmlns:a16="http://schemas.microsoft.com/office/drawing/2014/main" id="{0F374FC6-E4D2-CC43-B202-E52F6C6774ED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9221" y="33142"/>
            <a:ext cx="1624779" cy="771046"/>
          </a:xfrm>
          <a:prstGeom prst="rect">
            <a:avLst/>
          </a:prstGeom>
        </p:spPr>
      </p:pic>
      <p:pic>
        <p:nvPicPr>
          <p:cNvPr id="4" name="Picture 3" descr="GMMH-Graphic-device-WO.png">
            <a:extLst>
              <a:ext uri="{FF2B5EF4-FFF2-40B4-BE49-F238E27FC236}">
                <a16:creationId xmlns:a16="http://schemas.microsoft.com/office/drawing/2014/main" id="{DE8E3184-7658-B63D-29CD-D217C1A7149B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6289"/>
            <a:ext cx="1236300" cy="47721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4FF6991-08D0-5047-9FAE-B85766EF00DB}"/>
              </a:ext>
            </a:extLst>
          </p:cNvPr>
          <p:cNvSpPr/>
          <p:nvPr/>
        </p:nvSpPr>
        <p:spPr>
          <a:xfrm>
            <a:off x="7779292" y="4783369"/>
            <a:ext cx="1304973" cy="3078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3e20f65a-17fa-425a-9255-163dcb63caad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Picture 2" descr="GMMH_Logo_A4_White.png">
            <a:extLst>
              <a:ext uri="{FF2B5EF4-FFF2-40B4-BE49-F238E27FC236}">
                <a16:creationId xmlns:a16="http://schemas.microsoft.com/office/drawing/2014/main" id="{F582F3C0-EB3F-847D-2CB6-6405EDD9EC8B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9221" y="33142"/>
            <a:ext cx="1624779" cy="771046"/>
          </a:xfrm>
          <a:prstGeom prst="rect">
            <a:avLst/>
          </a:prstGeom>
        </p:spPr>
      </p:pic>
      <p:pic>
        <p:nvPicPr>
          <p:cNvPr id="4" name="Picture 3" descr="GMMH-Graphic-device-WO.png">
            <a:extLst>
              <a:ext uri="{FF2B5EF4-FFF2-40B4-BE49-F238E27FC236}">
                <a16:creationId xmlns:a16="http://schemas.microsoft.com/office/drawing/2014/main" id="{4E386937-8048-9B2B-0CD3-C27760EF0C53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6289"/>
            <a:ext cx="1236300" cy="47721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10BC7A1-04AF-8CD7-8413-BEE0BF8AF900}"/>
              </a:ext>
            </a:extLst>
          </p:cNvPr>
          <p:cNvSpPr/>
          <p:nvPr/>
        </p:nvSpPr>
        <p:spPr>
          <a:xfrm>
            <a:off x="7779292" y="4783369"/>
            <a:ext cx="1304973" cy="3078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4cc8faf2-d72e-4d80-b114-ddd6662ac6fd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Picture 2" descr="GMMH-Graphic-device-WO.png">
            <a:extLst>
              <a:ext uri="{FF2B5EF4-FFF2-40B4-BE49-F238E27FC236}">
                <a16:creationId xmlns:a16="http://schemas.microsoft.com/office/drawing/2014/main" id="{48EFBE87-2944-76FC-CABF-E9D07CFF448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6289"/>
            <a:ext cx="1236300" cy="47721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459996B-EF65-3944-85BD-1B22B35BF57A}"/>
              </a:ext>
            </a:extLst>
          </p:cNvPr>
          <p:cNvSpPr/>
          <p:nvPr/>
        </p:nvSpPr>
        <p:spPr>
          <a:xfrm>
            <a:off x="7779292" y="4783369"/>
            <a:ext cx="1304973" cy="3078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d0d103a5-ff99-4b09-939e-26d44bf317b5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Picture 2" descr="GMMH-Graphic-device-WO.png">
            <a:extLst>
              <a:ext uri="{FF2B5EF4-FFF2-40B4-BE49-F238E27FC236}">
                <a16:creationId xmlns:a16="http://schemas.microsoft.com/office/drawing/2014/main" id="{CE4000B5-A236-9872-1BBA-D49CCDC4ED26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6289"/>
            <a:ext cx="1236300" cy="477211"/>
          </a:xfrm>
          <a:prstGeom prst="rect">
            <a:avLst/>
          </a:prstGeom>
        </p:spPr>
      </p:pic>
      <p:pic>
        <p:nvPicPr>
          <p:cNvPr id="4" name="Picture 3" descr="GMMH_Logo_A4_White.png">
            <a:extLst>
              <a:ext uri="{FF2B5EF4-FFF2-40B4-BE49-F238E27FC236}">
                <a16:creationId xmlns:a16="http://schemas.microsoft.com/office/drawing/2014/main" id="{0106E3D1-3C9A-CEB9-E862-7E587D2E7CD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751" y="92877"/>
            <a:ext cx="1624779" cy="77104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85E4E51-4A06-5B74-556E-D619AE65B7D8}"/>
              </a:ext>
            </a:extLst>
          </p:cNvPr>
          <p:cNvSpPr/>
          <p:nvPr/>
        </p:nvSpPr>
        <p:spPr>
          <a:xfrm>
            <a:off x="7779292" y="4666289"/>
            <a:ext cx="1364708" cy="477211"/>
          </a:xfrm>
          <a:prstGeom prst="rect">
            <a:avLst/>
          </a:prstGeom>
          <a:solidFill>
            <a:srgbClr val="EAEAEC"/>
          </a:solidFill>
          <a:ln>
            <a:solidFill>
              <a:srgbClr val="EAEA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3a86e965-70ac-4234-b842-7b6fcd40152c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Picture 2" descr="GMMH_Logo_A4_White.png">
            <a:extLst>
              <a:ext uri="{FF2B5EF4-FFF2-40B4-BE49-F238E27FC236}">
                <a16:creationId xmlns:a16="http://schemas.microsoft.com/office/drawing/2014/main" id="{BA1D4437-7060-5CC6-FA30-14CA963C1DD9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9221" y="33142"/>
            <a:ext cx="1624779" cy="77104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7FFBA50-BAB1-7D03-760D-06D64720ADD4}"/>
              </a:ext>
            </a:extLst>
          </p:cNvPr>
          <p:cNvSpPr/>
          <p:nvPr/>
        </p:nvSpPr>
        <p:spPr>
          <a:xfrm>
            <a:off x="7889572" y="4787965"/>
            <a:ext cx="1194693" cy="3032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89741da8-0568-4d65-99b5-d4b0c9455d55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Picture 2" descr="GMMH_Logo_A4_White.png">
            <a:extLst>
              <a:ext uri="{FF2B5EF4-FFF2-40B4-BE49-F238E27FC236}">
                <a16:creationId xmlns:a16="http://schemas.microsoft.com/office/drawing/2014/main" id="{5E9A9A9E-F668-72D7-85F7-968FE57945A2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9221" y="33142"/>
            <a:ext cx="1624779" cy="77104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D0830D0-49A7-4EF8-C6F7-86D06A35C45E}"/>
              </a:ext>
            </a:extLst>
          </p:cNvPr>
          <p:cNvSpPr/>
          <p:nvPr/>
        </p:nvSpPr>
        <p:spPr>
          <a:xfrm>
            <a:off x="7889572" y="4787965"/>
            <a:ext cx="1194693" cy="3032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e1256451-52fd-4444-ad75-8ed9aefdabce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Picture 2" descr="GMMH_Logo_A4_White.png">
            <a:extLst>
              <a:ext uri="{FF2B5EF4-FFF2-40B4-BE49-F238E27FC236}">
                <a16:creationId xmlns:a16="http://schemas.microsoft.com/office/drawing/2014/main" id="{2E62D7CA-1134-7B71-27DE-B261E2B95F4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9221" y="33142"/>
            <a:ext cx="1624779" cy="771046"/>
          </a:xfrm>
          <a:prstGeom prst="rect">
            <a:avLst/>
          </a:prstGeom>
        </p:spPr>
      </p:pic>
      <p:pic>
        <p:nvPicPr>
          <p:cNvPr id="4" name="Picture 3" descr="GMMH-Graphic-device-WO.png">
            <a:extLst>
              <a:ext uri="{FF2B5EF4-FFF2-40B4-BE49-F238E27FC236}">
                <a16:creationId xmlns:a16="http://schemas.microsoft.com/office/drawing/2014/main" id="{D53E6480-C416-633A-C146-1657462ACE68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6289"/>
            <a:ext cx="1236300" cy="47721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092BC2E-22AD-358B-8239-0D2A8F1CB368}"/>
              </a:ext>
            </a:extLst>
          </p:cNvPr>
          <p:cNvSpPr/>
          <p:nvPr/>
        </p:nvSpPr>
        <p:spPr>
          <a:xfrm>
            <a:off x="7889572" y="4787965"/>
            <a:ext cx="1194693" cy="3032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18</Words>
  <Application>Microsoft Office PowerPoint</Application>
  <PresentationFormat>On-screen Show (16:9)</PresentationFormat>
  <Paragraphs>18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Irini LauraVerbist</cp:lastModifiedBy>
  <cp:revision>3</cp:revision>
  <dcterms:created xsi:type="dcterms:W3CDTF">2023-04-06T10:01:36Z</dcterms:created>
  <dcterms:modified xsi:type="dcterms:W3CDTF">2023-04-11T11:03:08Z</dcterms:modified>
</cp:coreProperties>
</file>